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4"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7559675" cy="10691813"/>
  <p:notesSz cx="6797675" cy="9926638"/>
  <p:embeddedFontLst>
    <p:embeddedFont>
      <p:font typeface="Century Schoolbook" panose="02040604050505020304" pitchFamily="18" charset="0"/>
      <p:regular r:id="rId29"/>
      <p:bold r:id="rId30"/>
      <p:italic r:id="rId31"/>
      <p:boldItalic r:id="rId32"/>
    </p:embeddedFont>
    <p:embeddedFont>
      <p:font typeface="Montserrat" pitchFamily="2" charset="77"/>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A035FA1-82E6-4A52-867B-57D7B71D28D9}">
  <a:tblStyle styleId="{6A035FA1-82E6-4A52-867B-57D7B71D28D9}"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58"/>
  </p:normalViewPr>
  <p:slideViewPr>
    <p:cSldViewPr snapToGrid="0">
      <p:cViewPr varScale="1">
        <p:scale>
          <a:sx n="74" d="100"/>
          <a:sy n="74" d="100"/>
        </p:scale>
        <p:origin x="353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805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283"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283"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283"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283"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283"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283"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283"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283"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8056"/>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283"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283"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283"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283"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283"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283"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283"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283"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16150" y="1241425"/>
            <a:ext cx="236537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15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15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15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15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15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15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15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15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15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4"/>
            <a:ext cx="2945659" cy="49805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283"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283"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283"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283"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283"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283"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283"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283"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2:notes"/>
          <p:cNvSpPr>
            <a:spLocks noGrp="1" noRot="1" noChangeAspect="1"/>
          </p:cNvSpPr>
          <p:nvPr>
            <p:ph type="sldImg" idx="2"/>
          </p:nvPr>
        </p:nvSpPr>
        <p:spPr>
          <a:xfrm>
            <a:off x="2216150" y="1241425"/>
            <a:ext cx="236537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 name="Google Shape;65;p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11: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3" name="Google Shape;353;p11:notes"/>
          <p:cNvSpPr>
            <a:spLocks noGrp="1" noRot="1" noChangeAspect="1"/>
          </p:cNvSpPr>
          <p:nvPr>
            <p:ph type="sldImg" idx="2"/>
          </p:nvPr>
        </p:nvSpPr>
        <p:spPr>
          <a:xfrm>
            <a:off x="2216150" y="1241425"/>
            <a:ext cx="236537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1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2" name="Google Shape;362;p12:notes"/>
          <p:cNvSpPr>
            <a:spLocks noGrp="1" noRot="1" noChangeAspect="1"/>
          </p:cNvSpPr>
          <p:nvPr>
            <p:ph type="sldImg" idx="2"/>
          </p:nvPr>
        </p:nvSpPr>
        <p:spPr>
          <a:xfrm>
            <a:off x="2216150" y="1241425"/>
            <a:ext cx="236537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13: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0" name="Google Shape;370;p13:notes"/>
          <p:cNvSpPr>
            <a:spLocks noGrp="1" noRot="1" noChangeAspect="1"/>
          </p:cNvSpPr>
          <p:nvPr>
            <p:ph type="sldImg" idx="2"/>
          </p:nvPr>
        </p:nvSpPr>
        <p:spPr>
          <a:xfrm>
            <a:off x="2216150" y="1241425"/>
            <a:ext cx="236537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14: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8" name="Google Shape;378;p14:notes"/>
          <p:cNvSpPr>
            <a:spLocks noGrp="1" noRot="1" noChangeAspect="1"/>
          </p:cNvSpPr>
          <p:nvPr>
            <p:ph type="sldImg" idx="2"/>
          </p:nvPr>
        </p:nvSpPr>
        <p:spPr>
          <a:xfrm>
            <a:off x="2216150" y="1241425"/>
            <a:ext cx="236537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15: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6" name="Google Shape;386;p15:notes"/>
          <p:cNvSpPr>
            <a:spLocks noGrp="1" noRot="1" noChangeAspect="1"/>
          </p:cNvSpPr>
          <p:nvPr>
            <p:ph type="sldImg" idx="2"/>
          </p:nvPr>
        </p:nvSpPr>
        <p:spPr>
          <a:xfrm>
            <a:off x="2216150" y="1241425"/>
            <a:ext cx="236537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16: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8" name="Google Shape;398;p16:notes"/>
          <p:cNvSpPr>
            <a:spLocks noGrp="1" noRot="1" noChangeAspect="1"/>
          </p:cNvSpPr>
          <p:nvPr>
            <p:ph type="sldImg" idx="2"/>
          </p:nvPr>
        </p:nvSpPr>
        <p:spPr>
          <a:xfrm>
            <a:off x="2216150" y="1241425"/>
            <a:ext cx="236537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17: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17:notes"/>
          <p:cNvSpPr>
            <a:spLocks noGrp="1" noRot="1" noChangeAspect="1"/>
          </p:cNvSpPr>
          <p:nvPr>
            <p:ph type="sldImg" idx="2"/>
          </p:nvPr>
        </p:nvSpPr>
        <p:spPr>
          <a:xfrm>
            <a:off x="2216150" y="1241425"/>
            <a:ext cx="236537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18: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3" name="Google Shape;433;p18:notes"/>
          <p:cNvSpPr>
            <a:spLocks noGrp="1" noRot="1" noChangeAspect="1"/>
          </p:cNvSpPr>
          <p:nvPr>
            <p:ph type="sldImg" idx="2"/>
          </p:nvPr>
        </p:nvSpPr>
        <p:spPr>
          <a:xfrm>
            <a:off x="2216150" y="1241425"/>
            <a:ext cx="236537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19: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8" name="Google Shape;458;p19:notes"/>
          <p:cNvSpPr>
            <a:spLocks noGrp="1" noRot="1" noChangeAspect="1"/>
          </p:cNvSpPr>
          <p:nvPr>
            <p:ph type="sldImg" idx="2"/>
          </p:nvPr>
        </p:nvSpPr>
        <p:spPr>
          <a:xfrm>
            <a:off x="2216150" y="1241425"/>
            <a:ext cx="236537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20: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7" name="Google Shape;467;p20:notes"/>
          <p:cNvSpPr>
            <a:spLocks noGrp="1" noRot="1" noChangeAspect="1"/>
          </p:cNvSpPr>
          <p:nvPr>
            <p:ph type="sldImg" idx="2"/>
          </p:nvPr>
        </p:nvSpPr>
        <p:spPr>
          <a:xfrm>
            <a:off x="2216150" y="1241425"/>
            <a:ext cx="236537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a:spLocks noGrp="1" noRot="1" noChangeAspect="1"/>
          </p:cNvSpPr>
          <p:nvPr>
            <p:ph type="sldImg" idx="2"/>
          </p:nvPr>
        </p:nvSpPr>
        <p:spPr>
          <a:xfrm>
            <a:off x="2216150" y="1241425"/>
            <a:ext cx="236537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3: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21: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7" name="Google Shape;527;p21:notes"/>
          <p:cNvSpPr>
            <a:spLocks noGrp="1" noRot="1" noChangeAspect="1"/>
          </p:cNvSpPr>
          <p:nvPr>
            <p:ph type="sldImg" idx="2"/>
          </p:nvPr>
        </p:nvSpPr>
        <p:spPr>
          <a:xfrm>
            <a:off x="2216150" y="1241425"/>
            <a:ext cx="236537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2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7" name="Google Shape;557;p22:notes"/>
          <p:cNvSpPr>
            <a:spLocks noGrp="1" noRot="1" noChangeAspect="1"/>
          </p:cNvSpPr>
          <p:nvPr>
            <p:ph type="sldImg" idx="2"/>
          </p:nvPr>
        </p:nvSpPr>
        <p:spPr>
          <a:xfrm>
            <a:off x="2216150" y="1241425"/>
            <a:ext cx="236537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23: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7" name="Google Shape;597;p23:notes"/>
          <p:cNvSpPr>
            <a:spLocks noGrp="1" noRot="1" noChangeAspect="1"/>
          </p:cNvSpPr>
          <p:nvPr>
            <p:ph type="sldImg" idx="2"/>
          </p:nvPr>
        </p:nvSpPr>
        <p:spPr>
          <a:xfrm>
            <a:off x="2216150" y="1241425"/>
            <a:ext cx="236537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24: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5" name="Google Shape;625;p24:notes"/>
          <p:cNvSpPr>
            <a:spLocks noGrp="1" noRot="1" noChangeAspect="1"/>
          </p:cNvSpPr>
          <p:nvPr>
            <p:ph type="sldImg" idx="2"/>
          </p:nvPr>
        </p:nvSpPr>
        <p:spPr>
          <a:xfrm>
            <a:off x="2216150" y="1241425"/>
            <a:ext cx="236537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p25: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5" name="Google Shape;665;p25:notes"/>
          <p:cNvSpPr>
            <a:spLocks noGrp="1" noRot="1" noChangeAspect="1"/>
          </p:cNvSpPr>
          <p:nvPr>
            <p:ph type="sldImg" idx="2"/>
          </p:nvPr>
        </p:nvSpPr>
        <p:spPr>
          <a:xfrm>
            <a:off x="2216150" y="1241425"/>
            <a:ext cx="236537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p26: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8" name="Google Shape;708;p26:notes"/>
          <p:cNvSpPr>
            <a:spLocks noGrp="1" noRot="1" noChangeAspect="1"/>
          </p:cNvSpPr>
          <p:nvPr>
            <p:ph type="sldImg" idx="2"/>
          </p:nvPr>
        </p:nvSpPr>
        <p:spPr>
          <a:xfrm>
            <a:off x="2216150" y="1241425"/>
            <a:ext cx="236537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p27: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5" name="Google Shape;735;p27:notes"/>
          <p:cNvSpPr>
            <a:spLocks noGrp="1" noRot="1" noChangeAspect="1"/>
          </p:cNvSpPr>
          <p:nvPr>
            <p:ph type="sldImg" idx="2"/>
          </p:nvPr>
        </p:nvSpPr>
        <p:spPr>
          <a:xfrm>
            <a:off x="2216150" y="1241425"/>
            <a:ext cx="236537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4: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4:notes"/>
          <p:cNvSpPr>
            <a:spLocks noGrp="1" noRot="1" noChangeAspect="1"/>
          </p:cNvSpPr>
          <p:nvPr>
            <p:ph type="sldImg" idx="2"/>
          </p:nvPr>
        </p:nvSpPr>
        <p:spPr>
          <a:xfrm>
            <a:off x="2216150" y="1241425"/>
            <a:ext cx="236537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5: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p5:notes"/>
          <p:cNvSpPr>
            <a:spLocks noGrp="1" noRot="1" noChangeAspect="1"/>
          </p:cNvSpPr>
          <p:nvPr>
            <p:ph type="sldImg" idx="2"/>
          </p:nvPr>
        </p:nvSpPr>
        <p:spPr>
          <a:xfrm>
            <a:off x="2216150" y="1241425"/>
            <a:ext cx="236537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6: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6:notes"/>
          <p:cNvSpPr>
            <a:spLocks noGrp="1" noRot="1" noChangeAspect="1"/>
          </p:cNvSpPr>
          <p:nvPr>
            <p:ph type="sldImg" idx="2"/>
          </p:nvPr>
        </p:nvSpPr>
        <p:spPr>
          <a:xfrm>
            <a:off x="2216150" y="1241425"/>
            <a:ext cx="236537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7: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p7:notes"/>
          <p:cNvSpPr>
            <a:spLocks noGrp="1" noRot="1" noChangeAspect="1"/>
          </p:cNvSpPr>
          <p:nvPr>
            <p:ph type="sldImg" idx="2"/>
          </p:nvPr>
        </p:nvSpPr>
        <p:spPr>
          <a:xfrm>
            <a:off x="2216150" y="1241425"/>
            <a:ext cx="236537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8: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p8:notes"/>
          <p:cNvSpPr>
            <a:spLocks noGrp="1" noRot="1" noChangeAspect="1"/>
          </p:cNvSpPr>
          <p:nvPr>
            <p:ph type="sldImg" idx="2"/>
          </p:nvPr>
        </p:nvSpPr>
        <p:spPr>
          <a:xfrm>
            <a:off x="2216150" y="1241425"/>
            <a:ext cx="236537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9: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4" name="Google Shape;334;p9:notes"/>
          <p:cNvSpPr>
            <a:spLocks noGrp="1" noRot="1" noChangeAspect="1"/>
          </p:cNvSpPr>
          <p:nvPr>
            <p:ph type="sldImg" idx="2"/>
          </p:nvPr>
        </p:nvSpPr>
        <p:spPr>
          <a:xfrm>
            <a:off x="2216150" y="1241425"/>
            <a:ext cx="236537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10: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3" name="Google Shape;343;p10:notes"/>
          <p:cNvSpPr>
            <a:spLocks noGrp="1" noRot="1" noChangeAspect="1"/>
          </p:cNvSpPr>
          <p:nvPr>
            <p:ph type="sldImg" idx="2"/>
          </p:nvPr>
        </p:nvSpPr>
        <p:spPr>
          <a:xfrm>
            <a:off x="2216150" y="1241425"/>
            <a:ext cx="236537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ext Slide - 1 column">
  <p:cSld name="Text Slide - 1 column">
    <p:spTree>
      <p:nvGrpSpPr>
        <p:cNvPr id="1" name="Shape 15"/>
        <p:cNvGrpSpPr/>
        <p:nvPr/>
      </p:nvGrpSpPr>
      <p:grpSpPr>
        <a:xfrm>
          <a:off x="0" y="0"/>
          <a:ext cx="0" cy="0"/>
          <a:chOff x="0" y="0"/>
          <a:chExt cx="0" cy="0"/>
        </a:xfrm>
      </p:grpSpPr>
      <p:sp>
        <p:nvSpPr>
          <p:cNvPr id="16" name="Google Shape;16;p2"/>
          <p:cNvSpPr txBox="1">
            <a:spLocks noGrp="1"/>
          </p:cNvSpPr>
          <p:nvPr>
            <p:ph type="body" idx="1"/>
          </p:nvPr>
        </p:nvSpPr>
        <p:spPr>
          <a:xfrm>
            <a:off x="529700" y="903756"/>
            <a:ext cx="6500273" cy="74360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915F9E"/>
              </a:buClr>
              <a:buSzPts val="2900"/>
              <a:buNone/>
              <a:defRPr sz="2900" b="1" i="0">
                <a:solidFill>
                  <a:srgbClr val="915F9E"/>
                </a:solidFill>
                <a:latin typeface="Calibri"/>
                <a:ea typeface="Calibri"/>
                <a:cs typeface="Calibri"/>
                <a:sym typeface="Calibri"/>
              </a:defRPr>
            </a:lvl1pPr>
            <a:lvl2pPr marL="914400" lvl="1" indent="-228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marL="1371600" lvl="2" indent="-228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marL="1828800" lvl="3" indent="-228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marL="2286000" lvl="4" indent="-228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marL="2743200" lvl="5" indent="-342900" algn="l">
              <a:lnSpc>
                <a:spcPct val="90000"/>
              </a:lnSpc>
              <a:spcBef>
                <a:spcPts val="1133"/>
              </a:spcBef>
              <a:spcAft>
                <a:spcPts val="0"/>
              </a:spcAft>
              <a:buClr>
                <a:schemeClr val="dk1"/>
              </a:buClr>
              <a:buSzPts val="1800"/>
              <a:buChar char="•"/>
              <a:defRPr/>
            </a:lvl6pPr>
            <a:lvl7pPr marL="3200400" lvl="6" indent="-342900" algn="l">
              <a:lnSpc>
                <a:spcPct val="90000"/>
              </a:lnSpc>
              <a:spcBef>
                <a:spcPts val="1133"/>
              </a:spcBef>
              <a:spcAft>
                <a:spcPts val="0"/>
              </a:spcAft>
              <a:buClr>
                <a:schemeClr val="dk1"/>
              </a:buClr>
              <a:buSzPts val="1800"/>
              <a:buChar char="•"/>
              <a:defRPr/>
            </a:lvl7pPr>
            <a:lvl8pPr marL="3657600" lvl="7" indent="-342900" algn="l">
              <a:lnSpc>
                <a:spcPct val="90000"/>
              </a:lnSpc>
              <a:spcBef>
                <a:spcPts val="1133"/>
              </a:spcBef>
              <a:spcAft>
                <a:spcPts val="0"/>
              </a:spcAft>
              <a:buClr>
                <a:schemeClr val="dk1"/>
              </a:buClr>
              <a:buSzPts val="1800"/>
              <a:buChar char="•"/>
              <a:defRPr/>
            </a:lvl8pPr>
            <a:lvl9pPr marL="4114800" lvl="8" indent="-342900" algn="l">
              <a:lnSpc>
                <a:spcPct val="90000"/>
              </a:lnSpc>
              <a:spcBef>
                <a:spcPts val="1133"/>
              </a:spcBef>
              <a:spcAft>
                <a:spcPts val="0"/>
              </a:spcAft>
              <a:buClr>
                <a:schemeClr val="dk1"/>
              </a:buClr>
              <a:buSzPts val="1800"/>
              <a:buChar char="•"/>
              <a:defRPr/>
            </a:lvl9pPr>
          </a:lstStyle>
          <a:p>
            <a:endParaRPr/>
          </a:p>
        </p:txBody>
      </p:sp>
      <p:sp>
        <p:nvSpPr>
          <p:cNvPr id="17" name="Google Shape;17;p2"/>
          <p:cNvSpPr txBox="1">
            <a:spLocks noGrp="1"/>
          </p:cNvSpPr>
          <p:nvPr>
            <p:ph type="body" idx="2"/>
          </p:nvPr>
        </p:nvSpPr>
        <p:spPr>
          <a:xfrm>
            <a:off x="522147" y="1905323"/>
            <a:ext cx="6500273" cy="74360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0C2D45"/>
              </a:buClr>
              <a:buSzPts val="1800"/>
              <a:buNone/>
              <a:defRPr sz="1800" b="1" i="0">
                <a:solidFill>
                  <a:srgbClr val="0C2D45"/>
                </a:solidFill>
                <a:latin typeface="Calibri"/>
                <a:ea typeface="Calibri"/>
                <a:cs typeface="Calibri"/>
                <a:sym typeface="Calibri"/>
              </a:defRPr>
            </a:lvl1pPr>
            <a:lvl2pPr marL="914400" lvl="1" indent="-228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marL="1371600" lvl="2" indent="-228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marL="1828800" lvl="3" indent="-228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marL="2286000" lvl="4" indent="-228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marL="2743200" lvl="5" indent="-342900" algn="l">
              <a:lnSpc>
                <a:spcPct val="90000"/>
              </a:lnSpc>
              <a:spcBef>
                <a:spcPts val="1133"/>
              </a:spcBef>
              <a:spcAft>
                <a:spcPts val="0"/>
              </a:spcAft>
              <a:buClr>
                <a:schemeClr val="dk1"/>
              </a:buClr>
              <a:buSzPts val="1800"/>
              <a:buChar char="•"/>
              <a:defRPr/>
            </a:lvl6pPr>
            <a:lvl7pPr marL="3200400" lvl="6" indent="-342900" algn="l">
              <a:lnSpc>
                <a:spcPct val="90000"/>
              </a:lnSpc>
              <a:spcBef>
                <a:spcPts val="1133"/>
              </a:spcBef>
              <a:spcAft>
                <a:spcPts val="0"/>
              </a:spcAft>
              <a:buClr>
                <a:schemeClr val="dk1"/>
              </a:buClr>
              <a:buSzPts val="1800"/>
              <a:buChar char="•"/>
              <a:defRPr/>
            </a:lvl7pPr>
            <a:lvl8pPr marL="3657600" lvl="7" indent="-342900" algn="l">
              <a:lnSpc>
                <a:spcPct val="90000"/>
              </a:lnSpc>
              <a:spcBef>
                <a:spcPts val="1133"/>
              </a:spcBef>
              <a:spcAft>
                <a:spcPts val="0"/>
              </a:spcAft>
              <a:buClr>
                <a:schemeClr val="dk1"/>
              </a:buClr>
              <a:buSzPts val="1800"/>
              <a:buChar char="•"/>
              <a:defRPr/>
            </a:lvl8pPr>
            <a:lvl9pPr marL="4114800" lvl="8" indent="-342900" algn="l">
              <a:lnSpc>
                <a:spcPct val="90000"/>
              </a:lnSpc>
              <a:spcBef>
                <a:spcPts val="1133"/>
              </a:spcBef>
              <a:spcAft>
                <a:spcPts val="0"/>
              </a:spcAft>
              <a:buClr>
                <a:schemeClr val="dk1"/>
              </a:buClr>
              <a:buSzPts val="1800"/>
              <a:buChar char="•"/>
              <a:defRPr/>
            </a:lvl9pPr>
          </a:lstStyle>
          <a:p>
            <a:endParaRPr/>
          </a:p>
        </p:txBody>
      </p:sp>
      <p:sp>
        <p:nvSpPr>
          <p:cNvPr id="18" name="Google Shape;18;p2"/>
          <p:cNvSpPr txBox="1">
            <a:spLocks noGrp="1"/>
          </p:cNvSpPr>
          <p:nvPr>
            <p:ph type="body" idx="3"/>
          </p:nvPr>
        </p:nvSpPr>
        <p:spPr>
          <a:xfrm>
            <a:off x="529699" y="2906890"/>
            <a:ext cx="6500272" cy="6921424"/>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0C2D45"/>
              </a:buClr>
              <a:buSzPts val="1100"/>
              <a:buNone/>
              <a:defRPr sz="1100" b="0" i="0">
                <a:solidFill>
                  <a:srgbClr val="0C2D45"/>
                </a:solidFill>
                <a:latin typeface="Calibri"/>
                <a:ea typeface="Calibri"/>
                <a:cs typeface="Calibri"/>
                <a:sym typeface="Calibri"/>
              </a:defRPr>
            </a:lvl1pPr>
            <a:lvl2pPr marL="914400" lvl="1" indent="-228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marL="1371600" lvl="2" indent="-228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marL="1828800" lvl="3" indent="-228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marL="2286000" lvl="4" indent="-228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marL="2743200" lvl="5" indent="-342900" algn="l">
              <a:lnSpc>
                <a:spcPct val="90000"/>
              </a:lnSpc>
              <a:spcBef>
                <a:spcPts val="1133"/>
              </a:spcBef>
              <a:spcAft>
                <a:spcPts val="0"/>
              </a:spcAft>
              <a:buClr>
                <a:schemeClr val="dk1"/>
              </a:buClr>
              <a:buSzPts val="1800"/>
              <a:buChar char="•"/>
              <a:defRPr/>
            </a:lvl6pPr>
            <a:lvl7pPr marL="3200400" lvl="6" indent="-342900" algn="l">
              <a:lnSpc>
                <a:spcPct val="90000"/>
              </a:lnSpc>
              <a:spcBef>
                <a:spcPts val="1133"/>
              </a:spcBef>
              <a:spcAft>
                <a:spcPts val="0"/>
              </a:spcAft>
              <a:buClr>
                <a:schemeClr val="dk1"/>
              </a:buClr>
              <a:buSzPts val="1800"/>
              <a:buChar char="•"/>
              <a:defRPr/>
            </a:lvl7pPr>
            <a:lvl8pPr marL="3657600" lvl="7" indent="-342900" algn="l">
              <a:lnSpc>
                <a:spcPct val="90000"/>
              </a:lnSpc>
              <a:spcBef>
                <a:spcPts val="1133"/>
              </a:spcBef>
              <a:spcAft>
                <a:spcPts val="0"/>
              </a:spcAft>
              <a:buClr>
                <a:schemeClr val="dk1"/>
              </a:buClr>
              <a:buSzPts val="1800"/>
              <a:buChar char="•"/>
              <a:defRPr/>
            </a:lvl8pPr>
            <a:lvl9pPr marL="4114800" lvl="8" indent="-342900" algn="l">
              <a:lnSpc>
                <a:spcPct val="90000"/>
              </a:lnSpc>
              <a:spcBef>
                <a:spcPts val="1133"/>
              </a:spcBef>
              <a:spcAft>
                <a:spcPts val="0"/>
              </a:spcAft>
              <a:buClr>
                <a:schemeClr val="dk1"/>
              </a:buClr>
              <a:buSzPts val="1800"/>
              <a:buChar char="•"/>
              <a:defRPr/>
            </a:lvl9pPr>
          </a:lstStyle>
          <a:p>
            <a:endParaRPr/>
          </a:p>
        </p:txBody>
      </p:sp>
      <p:sp>
        <p:nvSpPr>
          <p:cNvPr id="19" name="Google Shape;19;p2"/>
          <p:cNvSpPr txBox="1">
            <a:spLocks noGrp="1"/>
          </p:cNvSpPr>
          <p:nvPr>
            <p:ph type="sldNum" idx="12"/>
          </p:nvPr>
        </p:nvSpPr>
        <p:spPr>
          <a:xfrm>
            <a:off x="7134555" y="10316301"/>
            <a:ext cx="357598" cy="266594"/>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800" b="0" i="0" u="none" strike="noStrike" cap="none">
                <a:solidFill>
                  <a:schemeClr val="dk1"/>
                </a:solidFill>
                <a:latin typeface="Calibri"/>
                <a:ea typeface="Calibri"/>
                <a:cs typeface="Calibri"/>
                <a:sym typeface="Calibri"/>
              </a:defRPr>
            </a:lvl1pPr>
            <a:lvl2pPr marL="0" lvl="1" indent="0" algn="ctr">
              <a:spcBef>
                <a:spcPts val="0"/>
              </a:spcBef>
              <a:buNone/>
              <a:defRPr sz="800" b="0" i="0" u="none" strike="noStrike" cap="none">
                <a:solidFill>
                  <a:schemeClr val="dk1"/>
                </a:solidFill>
                <a:latin typeface="Calibri"/>
                <a:ea typeface="Calibri"/>
                <a:cs typeface="Calibri"/>
                <a:sym typeface="Calibri"/>
              </a:defRPr>
            </a:lvl2pPr>
            <a:lvl3pPr marL="0" lvl="2" indent="0" algn="ctr">
              <a:spcBef>
                <a:spcPts val="0"/>
              </a:spcBef>
              <a:buNone/>
              <a:defRPr sz="800" b="0" i="0" u="none" strike="noStrike" cap="none">
                <a:solidFill>
                  <a:schemeClr val="dk1"/>
                </a:solidFill>
                <a:latin typeface="Calibri"/>
                <a:ea typeface="Calibri"/>
                <a:cs typeface="Calibri"/>
                <a:sym typeface="Calibri"/>
              </a:defRPr>
            </a:lvl3pPr>
            <a:lvl4pPr marL="0" lvl="3" indent="0" algn="ctr">
              <a:spcBef>
                <a:spcPts val="0"/>
              </a:spcBef>
              <a:buNone/>
              <a:defRPr sz="800" b="0" i="0" u="none" strike="noStrike" cap="none">
                <a:solidFill>
                  <a:schemeClr val="dk1"/>
                </a:solidFill>
                <a:latin typeface="Calibri"/>
                <a:ea typeface="Calibri"/>
                <a:cs typeface="Calibri"/>
                <a:sym typeface="Calibri"/>
              </a:defRPr>
            </a:lvl4pPr>
            <a:lvl5pPr marL="0" lvl="4" indent="0" algn="ctr">
              <a:spcBef>
                <a:spcPts val="0"/>
              </a:spcBef>
              <a:buNone/>
              <a:defRPr sz="800" b="0" i="0" u="none" strike="noStrike" cap="none">
                <a:solidFill>
                  <a:schemeClr val="dk1"/>
                </a:solidFill>
                <a:latin typeface="Calibri"/>
                <a:ea typeface="Calibri"/>
                <a:cs typeface="Calibri"/>
                <a:sym typeface="Calibri"/>
              </a:defRPr>
            </a:lvl5pPr>
            <a:lvl6pPr marL="0" lvl="5" indent="0" algn="ctr">
              <a:spcBef>
                <a:spcPts val="0"/>
              </a:spcBef>
              <a:buNone/>
              <a:defRPr sz="800" b="0" i="0" u="none" strike="noStrike" cap="none">
                <a:solidFill>
                  <a:schemeClr val="dk1"/>
                </a:solidFill>
                <a:latin typeface="Calibri"/>
                <a:ea typeface="Calibri"/>
                <a:cs typeface="Calibri"/>
                <a:sym typeface="Calibri"/>
              </a:defRPr>
            </a:lvl6pPr>
            <a:lvl7pPr marL="0" lvl="6" indent="0" algn="ctr">
              <a:spcBef>
                <a:spcPts val="0"/>
              </a:spcBef>
              <a:buNone/>
              <a:defRPr sz="800" b="0" i="0" u="none" strike="noStrike" cap="none">
                <a:solidFill>
                  <a:schemeClr val="dk1"/>
                </a:solidFill>
                <a:latin typeface="Calibri"/>
                <a:ea typeface="Calibri"/>
                <a:cs typeface="Calibri"/>
                <a:sym typeface="Calibri"/>
              </a:defRPr>
            </a:lvl7pPr>
            <a:lvl8pPr marL="0" lvl="7" indent="0" algn="ctr">
              <a:spcBef>
                <a:spcPts val="0"/>
              </a:spcBef>
              <a:buNone/>
              <a:defRPr sz="800" b="0" i="0" u="none" strike="noStrike" cap="none">
                <a:solidFill>
                  <a:schemeClr val="dk1"/>
                </a:solidFill>
                <a:latin typeface="Calibri"/>
                <a:ea typeface="Calibri"/>
                <a:cs typeface="Calibri"/>
                <a:sym typeface="Calibri"/>
              </a:defRPr>
            </a:lvl8pPr>
            <a:lvl9pPr marL="0" lvl="8" indent="0" algn="ctr">
              <a:spcBef>
                <a:spcPts val="0"/>
              </a:spcBef>
              <a:buNone/>
              <a:defRPr sz="800" b="0" i="0" u="none" strike="noStrike" cap="none">
                <a:solidFill>
                  <a:schemeClr val="dk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Page">
  <p:cSld name="Content Page">
    <p:spTree>
      <p:nvGrpSpPr>
        <p:cNvPr id="1" name="Shape 20"/>
        <p:cNvGrpSpPr/>
        <p:nvPr/>
      </p:nvGrpSpPr>
      <p:grpSpPr>
        <a:xfrm>
          <a:off x="0" y="0"/>
          <a:ext cx="0" cy="0"/>
          <a:chOff x="0" y="0"/>
          <a:chExt cx="0" cy="0"/>
        </a:xfrm>
      </p:grpSpPr>
      <p:sp>
        <p:nvSpPr>
          <p:cNvPr id="21" name="Google Shape;21;p3"/>
          <p:cNvSpPr txBox="1">
            <a:spLocks noGrp="1"/>
          </p:cNvSpPr>
          <p:nvPr>
            <p:ph type="body" idx="1"/>
          </p:nvPr>
        </p:nvSpPr>
        <p:spPr>
          <a:xfrm>
            <a:off x="1595529" y="5922082"/>
            <a:ext cx="648000" cy="3484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2267"/>
              </a:spcBef>
              <a:spcAft>
                <a:spcPts val="0"/>
              </a:spcAft>
              <a:buClr>
                <a:srgbClr val="F3745D"/>
              </a:buClr>
              <a:buSzPts val="1800"/>
              <a:buNone/>
              <a:defRPr sz="1800" b="1" i="0">
                <a:solidFill>
                  <a:srgbClr val="F3745D"/>
                </a:solidFill>
                <a:latin typeface="Calibri"/>
                <a:ea typeface="Calibri"/>
                <a:cs typeface="Calibri"/>
                <a:sym typeface="Calibri"/>
              </a:defRPr>
            </a:lvl1pPr>
            <a:lvl2pPr marL="914400" lvl="1"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marL="1371600" lvl="2"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marL="1828800" lvl="3"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marL="2286000" lvl="4"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marL="2743200" lvl="5" indent="-342900" algn="l">
              <a:lnSpc>
                <a:spcPct val="90000"/>
              </a:lnSpc>
              <a:spcBef>
                <a:spcPts val="1133"/>
              </a:spcBef>
              <a:spcAft>
                <a:spcPts val="0"/>
              </a:spcAft>
              <a:buClr>
                <a:schemeClr val="dk1"/>
              </a:buClr>
              <a:buSzPts val="1800"/>
              <a:buChar char="•"/>
              <a:defRPr/>
            </a:lvl6pPr>
            <a:lvl7pPr marL="3200400" lvl="6" indent="-342900" algn="l">
              <a:lnSpc>
                <a:spcPct val="90000"/>
              </a:lnSpc>
              <a:spcBef>
                <a:spcPts val="1133"/>
              </a:spcBef>
              <a:spcAft>
                <a:spcPts val="0"/>
              </a:spcAft>
              <a:buClr>
                <a:schemeClr val="dk1"/>
              </a:buClr>
              <a:buSzPts val="1800"/>
              <a:buChar char="•"/>
              <a:defRPr/>
            </a:lvl7pPr>
            <a:lvl8pPr marL="3657600" lvl="7" indent="-342900" algn="l">
              <a:lnSpc>
                <a:spcPct val="90000"/>
              </a:lnSpc>
              <a:spcBef>
                <a:spcPts val="1133"/>
              </a:spcBef>
              <a:spcAft>
                <a:spcPts val="0"/>
              </a:spcAft>
              <a:buClr>
                <a:schemeClr val="dk1"/>
              </a:buClr>
              <a:buSzPts val="1800"/>
              <a:buChar char="•"/>
              <a:defRPr/>
            </a:lvl8pPr>
            <a:lvl9pPr marL="4114800" lvl="8" indent="-342900" algn="l">
              <a:lnSpc>
                <a:spcPct val="90000"/>
              </a:lnSpc>
              <a:spcBef>
                <a:spcPts val="1133"/>
              </a:spcBef>
              <a:spcAft>
                <a:spcPts val="0"/>
              </a:spcAft>
              <a:buClr>
                <a:schemeClr val="dk1"/>
              </a:buClr>
              <a:buSzPts val="1800"/>
              <a:buChar char="•"/>
              <a:defRPr/>
            </a:lvl9pPr>
          </a:lstStyle>
          <a:p>
            <a:endParaRPr/>
          </a:p>
        </p:txBody>
      </p:sp>
      <p:sp>
        <p:nvSpPr>
          <p:cNvPr id="22" name="Google Shape;22;p3"/>
          <p:cNvSpPr txBox="1">
            <a:spLocks noGrp="1"/>
          </p:cNvSpPr>
          <p:nvPr>
            <p:ph type="body" idx="2"/>
          </p:nvPr>
        </p:nvSpPr>
        <p:spPr>
          <a:xfrm>
            <a:off x="2298485" y="5922082"/>
            <a:ext cx="3544003" cy="3484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267"/>
              </a:spcBef>
              <a:spcAft>
                <a:spcPts val="0"/>
              </a:spcAft>
              <a:buClr>
                <a:srgbClr val="0C2D45"/>
              </a:buClr>
              <a:buSzPts val="1400"/>
              <a:buNone/>
              <a:defRPr sz="1400" b="0" i="0">
                <a:solidFill>
                  <a:srgbClr val="0C2D45"/>
                </a:solidFill>
                <a:latin typeface="Calibri"/>
                <a:ea typeface="Calibri"/>
                <a:cs typeface="Calibri"/>
                <a:sym typeface="Calibri"/>
              </a:defRPr>
            </a:lvl1pPr>
            <a:lvl2pPr marL="914400" lvl="1"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marL="1371600" lvl="2"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marL="1828800" lvl="3"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marL="2286000" lvl="4"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marL="2743200" lvl="5" indent="-342900" algn="l">
              <a:lnSpc>
                <a:spcPct val="90000"/>
              </a:lnSpc>
              <a:spcBef>
                <a:spcPts val="1133"/>
              </a:spcBef>
              <a:spcAft>
                <a:spcPts val="0"/>
              </a:spcAft>
              <a:buClr>
                <a:schemeClr val="dk1"/>
              </a:buClr>
              <a:buSzPts val="1800"/>
              <a:buChar char="•"/>
              <a:defRPr/>
            </a:lvl6pPr>
            <a:lvl7pPr marL="3200400" lvl="6" indent="-342900" algn="l">
              <a:lnSpc>
                <a:spcPct val="90000"/>
              </a:lnSpc>
              <a:spcBef>
                <a:spcPts val="1133"/>
              </a:spcBef>
              <a:spcAft>
                <a:spcPts val="0"/>
              </a:spcAft>
              <a:buClr>
                <a:schemeClr val="dk1"/>
              </a:buClr>
              <a:buSzPts val="1800"/>
              <a:buChar char="•"/>
              <a:defRPr/>
            </a:lvl7pPr>
            <a:lvl8pPr marL="3657600" lvl="7" indent="-342900" algn="l">
              <a:lnSpc>
                <a:spcPct val="90000"/>
              </a:lnSpc>
              <a:spcBef>
                <a:spcPts val="1133"/>
              </a:spcBef>
              <a:spcAft>
                <a:spcPts val="0"/>
              </a:spcAft>
              <a:buClr>
                <a:schemeClr val="dk1"/>
              </a:buClr>
              <a:buSzPts val="1800"/>
              <a:buChar char="•"/>
              <a:defRPr/>
            </a:lvl8pPr>
            <a:lvl9pPr marL="4114800" lvl="8" indent="-342900" algn="l">
              <a:lnSpc>
                <a:spcPct val="90000"/>
              </a:lnSpc>
              <a:spcBef>
                <a:spcPts val="1133"/>
              </a:spcBef>
              <a:spcAft>
                <a:spcPts val="0"/>
              </a:spcAft>
              <a:buClr>
                <a:schemeClr val="dk1"/>
              </a:buClr>
              <a:buSzPts val="1800"/>
              <a:buChar char="•"/>
              <a:defRPr/>
            </a:lvl9pPr>
          </a:lstStyle>
          <a:p>
            <a:endParaRPr/>
          </a:p>
        </p:txBody>
      </p:sp>
      <p:sp>
        <p:nvSpPr>
          <p:cNvPr id="23" name="Google Shape;23;p3"/>
          <p:cNvSpPr txBox="1">
            <a:spLocks noGrp="1"/>
          </p:cNvSpPr>
          <p:nvPr>
            <p:ph type="body" idx="3"/>
          </p:nvPr>
        </p:nvSpPr>
        <p:spPr>
          <a:xfrm>
            <a:off x="1595529" y="6397324"/>
            <a:ext cx="648000" cy="3484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2267"/>
              </a:spcBef>
              <a:spcAft>
                <a:spcPts val="0"/>
              </a:spcAft>
              <a:buClr>
                <a:srgbClr val="F3745D"/>
              </a:buClr>
              <a:buSzPts val="1800"/>
              <a:buNone/>
              <a:defRPr sz="1800" b="1" i="0">
                <a:solidFill>
                  <a:srgbClr val="F3745D"/>
                </a:solidFill>
                <a:latin typeface="Calibri"/>
                <a:ea typeface="Calibri"/>
                <a:cs typeface="Calibri"/>
                <a:sym typeface="Calibri"/>
              </a:defRPr>
            </a:lvl1pPr>
            <a:lvl2pPr marL="914400" lvl="1"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marL="1371600" lvl="2"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marL="1828800" lvl="3"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marL="2286000" lvl="4"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marL="2743200" lvl="5" indent="-342900" algn="l">
              <a:lnSpc>
                <a:spcPct val="90000"/>
              </a:lnSpc>
              <a:spcBef>
                <a:spcPts val="1133"/>
              </a:spcBef>
              <a:spcAft>
                <a:spcPts val="0"/>
              </a:spcAft>
              <a:buClr>
                <a:schemeClr val="dk1"/>
              </a:buClr>
              <a:buSzPts val="1800"/>
              <a:buChar char="•"/>
              <a:defRPr/>
            </a:lvl6pPr>
            <a:lvl7pPr marL="3200400" lvl="6" indent="-342900" algn="l">
              <a:lnSpc>
                <a:spcPct val="90000"/>
              </a:lnSpc>
              <a:spcBef>
                <a:spcPts val="1133"/>
              </a:spcBef>
              <a:spcAft>
                <a:spcPts val="0"/>
              </a:spcAft>
              <a:buClr>
                <a:schemeClr val="dk1"/>
              </a:buClr>
              <a:buSzPts val="1800"/>
              <a:buChar char="•"/>
              <a:defRPr/>
            </a:lvl7pPr>
            <a:lvl8pPr marL="3657600" lvl="7" indent="-342900" algn="l">
              <a:lnSpc>
                <a:spcPct val="90000"/>
              </a:lnSpc>
              <a:spcBef>
                <a:spcPts val="1133"/>
              </a:spcBef>
              <a:spcAft>
                <a:spcPts val="0"/>
              </a:spcAft>
              <a:buClr>
                <a:schemeClr val="dk1"/>
              </a:buClr>
              <a:buSzPts val="1800"/>
              <a:buChar char="•"/>
              <a:defRPr/>
            </a:lvl8pPr>
            <a:lvl9pPr marL="4114800" lvl="8" indent="-342900" algn="l">
              <a:lnSpc>
                <a:spcPct val="90000"/>
              </a:lnSpc>
              <a:spcBef>
                <a:spcPts val="1133"/>
              </a:spcBef>
              <a:spcAft>
                <a:spcPts val="0"/>
              </a:spcAft>
              <a:buClr>
                <a:schemeClr val="dk1"/>
              </a:buClr>
              <a:buSzPts val="1800"/>
              <a:buChar char="•"/>
              <a:defRPr/>
            </a:lvl9pPr>
          </a:lstStyle>
          <a:p>
            <a:endParaRPr/>
          </a:p>
        </p:txBody>
      </p:sp>
      <p:sp>
        <p:nvSpPr>
          <p:cNvPr id="24" name="Google Shape;24;p3"/>
          <p:cNvSpPr txBox="1">
            <a:spLocks noGrp="1"/>
          </p:cNvSpPr>
          <p:nvPr>
            <p:ph type="body" idx="4"/>
          </p:nvPr>
        </p:nvSpPr>
        <p:spPr>
          <a:xfrm>
            <a:off x="2298485" y="6397324"/>
            <a:ext cx="3544003" cy="349200"/>
          </a:xfrm>
          <a:prstGeom prst="rect">
            <a:avLst/>
          </a:prstGeom>
          <a:noFill/>
          <a:ln>
            <a:noFill/>
          </a:ln>
        </p:spPr>
        <p:txBody>
          <a:bodyPr spcFirstLastPara="1" wrap="square" lIns="91425" tIns="45700" rIns="91425" bIns="45700" anchor="ctr" anchorCtr="0">
            <a:noAutofit/>
          </a:bodyPr>
          <a:lstStyle>
            <a:lvl1pPr marL="457200" marR="0" lvl="0" indent="-228600" algn="l">
              <a:lnSpc>
                <a:spcPct val="100000"/>
              </a:lnSpc>
              <a:spcBef>
                <a:spcPts val="2267"/>
              </a:spcBef>
              <a:spcAft>
                <a:spcPts val="0"/>
              </a:spcAft>
              <a:buClr>
                <a:srgbClr val="0C2D45"/>
              </a:buClr>
              <a:buSzPts val="1400"/>
              <a:buFont typeface="Arial"/>
              <a:buNone/>
              <a:defRPr sz="1400" b="0" i="0">
                <a:solidFill>
                  <a:srgbClr val="0C2D45"/>
                </a:solidFill>
                <a:latin typeface="Calibri"/>
                <a:ea typeface="Calibri"/>
                <a:cs typeface="Calibri"/>
                <a:sym typeface="Calibri"/>
              </a:defRPr>
            </a:lvl1pPr>
            <a:lvl2pPr marL="914400" lvl="1"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marL="1371600" lvl="2"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marL="1828800" lvl="3"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marL="2286000" lvl="4"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marL="2743200" lvl="5" indent="-342900" algn="l">
              <a:lnSpc>
                <a:spcPct val="90000"/>
              </a:lnSpc>
              <a:spcBef>
                <a:spcPts val="1133"/>
              </a:spcBef>
              <a:spcAft>
                <a:spcPts val="0"/>
              </a:spcAft>
              <a:buClr>
                <a:schemeClr val="dk1"/>
              </a:buClr>
              <a:buSzPts val="1800"/>
              <a:buChar char="•"/>
              <a:defRPr/>
            </a:lvl6pPr>
            <a:lvl7pPr marL="3200400" lvl="6" indent="-342900" algn="l">
              <a:lnSpc>
                <a:spcPct val="90000"/>
              </a:lnSpc>
              <a:spcBef>
                <a:spcPts val="1133"/>
              </a:spcBef>
              <a:spcAft>
                <a:spcPts val="0"/>
              </a:spcAft>
              <a:buClr>
                <a:schemeClr val="dk1"/>
              </a:buClr>
              <a:buSzPts val="1800"/>
              <a:buChar char="•"/>
              <a:defRPr/>
            </a:lvl7pPr>
            <a:lvl8pPr marL="3657600" lvl="7" indent="-342900" algn="l">
              <a:lnSpc>
                <a:spcPct val="90000"/>
              </a:lnSpc>
              <a:spcBef>
                <a:spcPts val="1133"/>
              </a:spcBef>
              <a:spcAft>
                <a:spcPts val="0"/>
              </a:spcAft>
              <a:buClr>
                <a:schemeClr val="dk1"/>
              </a:buClr>
              <a:buSzPts val="1800"/>
              <a:buChar char="•"/>
              <a:defRPr/>
            </a:lvl8pPr>
            <a:lvl9pPr marL="4114800" lvl="8" indent="-342900" algn="l">
              <a:lnSpc>
                <a:spcPct val="90000"/>
              </a:lnSpc>
              <a:spcBef>
                <a:spcPts val="1133"/>
              </a:spcBef>
              <a:spcAft>
                <a:spcPts val="0"/>
              </a:spcAft>
              <a:buClr>
                <a:schemeClr val="dk1"/>
              </a:buClr>
              <a:buSzPts val="1800"/>
              <a:buChar char="•"/>
              <a:defRPr/>
            </a:lvl9pPr>
          </a:lstStyle>
          <a:p>
            <a:endParaRPr/>
          </a:p>
        </p:txBody>
      </p:sp>
      <p:sp>
        <p:nvSpPr>
          <p:cNvPr id="25" name="Google Shape;25;p3"/>
          <p:cNvSpPr txBox="1">
            <a:spLocks noGrp="1"/>
          </p:cNvSpPr>
          <p:nvPr>
            <p:ph type="body" idx="5"/>
          </p:nvPr>
        </p:nvSpPr>
        <p:spPr>
          <a:xfrm>
            <a:off x="1595529" y="6898458"/>
            <a:ext cx="648000" cy="3484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2267"/>
              </a:spcBef>
              <a:spcAft>
                <a:spcPts val="0"/>
              </a:spcAft>
              <a:buClr>
                <a:srgbClr val="F3745D"/>
              </a:buClr>
              <a:buSzPts val="1800"/>
              <a:buNone/>
              <a:defRPr sz="1800" b="1" i="0">
                <a:solidFill>
                  <a:srgbClr val="F3745D"/>
                </a:solidFill>
                <a:latin typeface="Calibri"/>
                <a:ea typeface="Calibri"/>
                <a:cs typeface="Calibri"/>
                <a:sym typeface="Calibri"/>
              </a:defRPr>
            </a:lvl1pPr>
            <a:lvl2pPr marL="914400" lvl="1"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marL="1371600" lvl="2"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marL="1828800" lvl="3"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marL="2286000" lvl="4"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marL="2743200" lvl="5" indent="-342900" algn="l">
              <a:lnSpc>
                <a:spcPct val="90000"/>
              </a:lnSpc>
              <a:spcBef>
                <a:spcPts val="1133"/>
              </a:spcBef>
              <a:spcAft>
                <a:spcPts val="0"/>
              </a:spcAft>
              <a:buClr>
                <a:schemeClr val="dk1"/>
              </a:buClr>
              <a:buSzPts val="1800"/>
              <a:buChar char="•"/>
              <a:defRPr/>
            </a:lvl6pPr>
            <a:lvl7pPr marL="3200400" lvl="6" indent="-342900" algn="l">
              <a:lnSpc>
                <a:spcPct val="90000"/>
              </a:lnSpc>
              <a:spcBef>
                <a:spcPts val="1133"/>
              </a:spcBef>
              <a:spcAft>
                <a:spcPts val="0"/>
              </a:spcAft>
              <a:buClr>
                <a:schemeClr val="dk1"/>
              </a:buClr>
              <a:buSzPts val="1800"/>
              <a:buChar char="•"/>
              <a:defRPr/>
            </a:lvl7pPr>
            <a:lvl8pPr marL="3657600" lvl="7" indent="-342900" algn="l">
              <a:lnSpc>
                <a:spcPct val="90000"/>
              </a:lnSpc>
              <a:spcBef>
                <a:spcPts val="1133"/>
              </a:spcBef>
              <a:spcAft>
                <a:spcPts val="0"/>
              </a:spcAft>
              <a:buClr>
                <a:schemeClr val="dk1"/>
              </a:buClr>
              <a:buSzPts val="1800"/>
              <a:buChar char="•"/>
              <a:defRPr/>
            </a:lvl8pPr>
            <a:lvl9pPr marL="4114800" lvl="8" indent="-342900" algn="l">
              <a:lnSpc>
                <a:spcPct val="90000"/>
              </a:lnSpc>
              <a:spcBef>
                <a:spcPts val="1133"/>
              </a:spcBef>
              <a:spcAft>
                <a:spcPts val="0"/>
              </a:spcAft>
              <a:buClr>
                <a:schemeClr val="dk1"/>
              </a:buClr>
              <a:buSzPts val="1800"/>
              <a:buChar char="•"/>
              <a:defRPr/>
            </a:lvl9pPr>
          </a:lstStyle>
          <a:p>
            <a:endParaRPr/>
          </a:p>
        </p:txBody>
      </p:sp>
      <p:sp>
        <p:nvSpPr>
          <p:cNvPr id="26" name="Google Shape;26;p3"/>
          <p:cNvSpPr txBox="1">
            <a:spLocks noGrp="1"/>
          </p:cNvSpPr>
          <p:nvPr>
            <p:ph type="body" idx="6"/>
          </p:nvPr>
        </p:nvSpPr>
        <p:spPr>
          <a:xfrm>
            <a:off x="2298485" y="6898458"/>
            <a:ext cx="3544003" cy="3484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267"/>
              </a:spcBef>
              <a:spcAft>
                <a:spcPts val="0"/>
              </a:spcAft>
              <a:buClr>
                <a:srgbClr val="0C2D45"/>
              </a:buClr>
              <a:buSzPts val="1400"/>
              <a:buNone/>
              <a:defRPr sz="1400" b="0" i="0">
                <a:solidFill>
                  <a:srgbClr val="0C2D45"/>
                </a:solidFill>
                <a:latin typeface="Calibri"/>
                <a:ea typeface="Calibri"/>
                <a:cs typeface="Calibri"/>
                <a:sym typeface="Calibri"/>
              </a:defRPr>
            </a:lvl1pPr>
            <a:lvl2pPr marL="914400" lvl="1"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marL="1371600" lvl="2"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marL="1828800" lvl="3"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marL="2286000" lvl="4"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marL="2743200" lvl="5" indent="-342900" algn="l">
              <a:lnSpc>
                <a:spcPct val="90000"/>
              </a:lnSpc>
              <a:spcBef>
                <a:spcPts val="1133"/>
              </a:spcBef>
              <a:spcAft>
                <a:spcPts val="0"/>
              </a:spcAft>
              <a:buClr>
                <a:schemeClr val="dk1"/>
              </a:buClr>
              <a:buSzPts val="1800"/>
              <a:buChar char="•"/>
              <a:defRPr/>
            </a:lvl6pPr>
            <a:lvl7pPr marL="3200400" lvl="6" indent="-342900" algn="l">
              <a:lnSpc>
                <a:spcPct val="90000"/>
              </a:lnSpc>
              <a:spcBef>
                <a:spcPts val="1133"/>
              </a:spcBef>
              <a:spcAft>
                <a:spcPts val="0"/>
              </a:spcAft>
              <a:buClr>
                <a:schemeClr val="dk1"/>
              </a:buClr>
              <a:buSzPts val="1800"/>
              <a:buChar char="•"/>
              <a:defRPr/>
            </a:lvl7pPr>
            <a:lvl8pPr marL="3657600" lvl="7" indent="-342900" algn="l">
              <a:lnSpc>
                <a:spcPct val="90000"/>
              </a:lnSpc>
              <a:spcBef>
                <a:spcPts val="1133"/>
              </a:spcBef>
              <a:spcAft>
                <a:spcPts val="0"/>
              </a:spcAft>
              <a:buClr>
                <a:schemeClr val="dk1"/>
              </a:buClr>
              <a:buSzPts val="1800"/>
              <a:buChar char="•"/>
              <a:defRPr/>
            </a:lvl8pPr>
            <a:lvl9pPr marL="4114800" lvl="8" indent="-342900" algn="l">
              <a:lnSpc>
                <a:spcPct val="90000"/>
              </a:lnSpc>
              <a:spcBef>
                <a:spcPts val="1133"/>
              </a:spcBef>
              <a:spcAft>
                <a:spcPts val="0"/>
              </a:spcAft>
              <a:buClr>
                <a:schemeClr val="dk1"/>
              </a:buClr>
              <a:buSzPts val="1800"/>
              <a:buChar char="•"/>
              <a:defRPr/>
            </a:lvl9pPr>
          </a:lstStyle>
          <a:p>
            <a:endParaRPr/>
          </a:p>
        </p:txBody>
      </p:sp>
      <p:sp>
        <p:nvSpPr>
          <p:cNvPr id="27" name="Google Shape;27;p3"/>
          <p:cNvSpPr txBox="1">
            <a:spLocks noGrp="1"/>
          </p:cNvSpPr>
          <p:nvPr>
            <p:ph type="body" idx="7"/>
          </p:nvPr>
        </p:nvSpPr>
        <p:spPr>
          <a:xfrm>
            <a:off x="1595529" y="7399413"/>
            <a:ext cx="648000" cy="3484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2267"/>
              </a:spcBef>
              <a:spcAft>
                <a:spcPts val="0"/>
              </a:spcAft>
              <a:buClr>
                <a:srgbClr val="F3745D"/>
              </a:buClr>
              <a:buSzPts val="1800"/>
              <a:buNone/>
              <a:defRPr sz="1800" b="1" i="0">
                <a:solidFill>
                  <a:srgbClr val="F3745D"/>
                </a:solidFill>
                <a:latin typeface="Calibri"/>
                <a:ea typeface="Calibri"/>
                <a:cs typeface="Calibri"/>
                <a:sym typeface="Calibri"/>
              </a:defRPr>
            </a:lvl1pPr>
            <a:lvl2pPr marL="914400" lvl="1"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marL="1371600" lvl="2"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marL="1828800" lvl="3"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marL="2286000" lvl="4"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marL="2743200" lvl="5" indent="-342900" algn="l">
              <a:lnSpc>
                <a:spcPct val="90000"/>
              </a:lnSpc>
              <a:spcBef>
                <a:spcPts val="1133"/>
              </a:spcBef>
              <a:spcAft>
                <a:spcPts val="0"/>
              </a:spcAft>
              <a:buClr>
                <a:schemeClr val="dk1"/>
              </a:buClr>
              <a:buSzPts val="1800"/>
              <a:buChar char="•"/>
              <a:defRPr/>
            </a:lvl6pPr>
            <a:lvl7pPr marL="3200400" lvl="6" indent="-342900" algn="l">
              <a:lnSpc>
                <a:spcPct val="90000"/>
              </a:lnSpc>
              <a:spcBef>
                <a:spcPts val="1133"/>
              </a:spcBef>
              <a:spcAft>
                <a:spcPts val="0"/>
              </a:spcAft>
              <a:buClr>
                <a:schemeClr val="dk1"/>
              </a:buClr>
              <a:buSzPts val="1800"/>
              <a:buChar char="•"/>
              <a:defRPr/>
            </a:lvl7pPr>
            <a:lvl8pPr marL="3657600" lvl="7" indent="-342900" algn="l">
              <a:lnSpc>
                <a:spcPct val="90000"/>
              </a:lnSpc>
              <a:spcBef>
                <a:spcPts val="1133"/>
              </a:spcBef>
              <a:spcAft>
                <a:spcPts val="0"/>
              </a:spcAft>
              <a:buClr>
                <a:schemeClr val="dk1"/>
              </a:buClr>
              <a:buSzPts val="1800"/>
              <a:buChar char="•"/>
              <a:defRPr/>
            </a:lvl8pPr>
            <a:lvl9pPr marL="4114800" lvl="8" indent="-342900" algn="l">
              <a:lnSpc>
                <a:spcPct val="90000"/>
              </a:lnSpc>
              <a:spcBef>
                <a:spcPts val="1133"/>
              </a:spcBef>
              <a:spcAft>
                <a:spcPts val="0"/>
              </a:spcAft>
              <a:buClr>
                <a:schemeClr val="dk1"/>
              </a:buClr>
              <a:buSzPts val="1800"/>
              <a:buChar char="•"/>
              <a:defRPr/>
            </a:lvl9pPr>
          </a:lstStyle>
          <a:p>
            <a:endParaRPr/>
          </a:p>
        </p:txBody>
      </p:sp>
      <p:sp>
        <p:nvSpPr>
          <p:cNvPr id="28" name="Google Shape;28;p3"/>
          <p:cNvSpPr txBox="1">
            <a:spLocks noGrp="1"/>
          </p:cNvSpPr>
          <p:nvPr>
            <p:ph type="body" idx="8"/>
          </p:nvPr>
        </p:nvSpPr>
        <p:spPr>
          <a:xfrm>
            <a:off x="2298485" y="7399413"/>
            <a:ext cx="3544003" cy="3484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267"/>
              </a:spcBef>
              <a:spcAft>
                <a:spcPts val="0"/>
              </a:spcAft>
              <a:buClr>
                <a:srgbClr val="0C2D45"/>
              </a:buClr>
              <a:buSzPts val="1400"/>
              <a:buNone/>
              <a:defRPr sz="1400" b="0" i="0">
                <a:solidFill>
                  <a:srgbClr val="0C2D45"/>
                </a:solidFill>
                <a:latin typeface="Calibri"/>
                <a:ea typeface="Calibri"/>
                <a:cs typeface="Calibri"/>
                <a:sym typeface="Calibri"/>
              </a:defRPr>
            </a:lvl1pPr>
            <a:lvl2pPr marL="914400" lvl="1"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marL="1371600" lvl="2"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marL="1828800" lvl="3"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marL="2286000" lvl="4"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marL="2743200" lvl="5" indent="-342900" algn="l">
              <a:lnSpc>
                <a:spcPct val="90000"/>
              </a:lnSpc>
              <a:spcBef>
                <a:spcPts val="1133"/>
              </a:spcBef>
              <a:spcAft>
                <a:spcPts val="0"/>
              </a:spcAft>
              <a:buClr>
                <a:schemeClr val="dk1"/>
              </a:buClr>
              <a:buSzPts val="1800"/>
              <a:buChar char="•"/>
              <a:defRPr/>
            </a:lvl6pPr>
            <a:lvl7pPr marL="3200400" lvl="6" indent="-342900" algn="l">
              <a:lnSpc>
                <a:spcPct val="90000"/>
              </a:lnSpc>
              <a:spcBef>
                <a:spcPts val="1133"/>
              </a:spcBef>
              <a:spcAft>
                <a:spcPts val="0"/>
              </a:spcAft>
              <a:buClr>
                <a:schemeClr val="dk1"/>
              </a:buClr>
              <a:buSzPts val="1800"/>
              <a:buChar char="•"/>
              <a:defRPr/>
            </a:lvl7pPr>
            <a:lvl8pPr marL="3657600" lvl="7" indent="-342900" algn="l">
              <a:lnSpc>
                <a:spcPct val="90000"/>
              </a:lnSpc>
              <a:spcBef>
                <a:spcPts val="1133"/>
              </a:spcBef>
              <a:spcAft>
                <a:spcPts val="0"/>
              </a:spcAft>
              <a:buClr>
                <a:schemeClr val="dk1"/>
              </a:buClr>
              <a:buSzPts val="1800"/>
              <a:buChar char="•"/>
              <a:defRPr/>
            </a:lvl8pPr>
            <a:lvl9pPr marL="4114800" lvl="8" indent="-342900" algn="l">
              <a:lnSpc>
                <a:spcPct val="90000"/>
              </a:lnSpc>
              <a:spcBef>
                <a:spcPts val="1133"/>
              </a:spcBef>
              <a:spcAft>
                <a:spcPts val="0"/>
              </a:spcAft>
              <a:buClr>
                <a:schemeClr val="dk1"/>
              </a:buClr>
              <a:buSzPts val="1800"/>
              <a:buChar char="•"/>
              <a:defRPr/>
            </a:lvl9pPr>
          </a:lstStyle>
          <a:p>
            <a:endParaRPr/>
          </a:p>
        </p:txBody>
      </p:sp>
      <p:sp>
        <p:nvSpPr>
          <p:cNvPr id="29" name="Google Shape;29;p3"/>
          <p:cNvSpPr txBox="1">
            <a:spLocks noGrp="1"/>
          </p:cNvSpPr>
          <p:nvPr>
            <p:ph type="body" idx="9"/>
          </p:nvPr>
        </p:nvSpPr>
        <p:spPr>
          <a:xfrm>
            <a:off x="1595529" y="7901203"/>
            <a:ext cx="648000" cy="3484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2267"/>
              </a:spcBef>
              <a:spcAft>
                <a:spcPts val="0"/>
              </a:spcAft>
              <a:buClr>
                <a:srgbClr val="F3745D"/>
              </a:buClr>
              <a:buSzPts val="1800"/>
              <a:buNone/>
              <a:defRPr sz="1800" b="1" i="0">
                <a:solidFill>
                  <a:srgbClr val="F3745D"/>
                </a:solidFill>
                <a:latin typeface="Calibri"/>
                <a:ea typeface="Calibri"/>
                <a:cs typeface="Calibri"/>
                <a:sym typeface="Calibri"/>
              </a:defRPr>
            </a:lvl1pPr>
            <a:lvl2pPr marL="914400" lvl="1"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marL="1371600" lvl="2"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marL="1828800" lvl="3"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marL="2286000" lvl="4"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marL="2743200" lvl="5" indent="-342900" algn="l">
              <a:lnSpc>
                <a:spcPct val="90000"/>
              </a:lnSpc>
              <a:spcBef>
                <a:spcPts val="1133"/>
              </a:spcBef>
              <a:spcAft>
                <a:spcPts val="0"/>
              </a:spcAft>
              <a:buClr>
                <a:schemeClr val="dk1"/>
              </a:buClr>
              <a:buSzPts val="1800"/>
              <a:buChar char="•"/>
              <a:defRPr/>
            </a:lvl6pPr>
            <a:lvl7pPr marL="3200400" lvl="6" indent="-342900" algn="l">
              <a:lnSpc>
                <a:spcPct val="90000"/>
              </a:lnSpc>
              <a:spcBef>
                <a:spcPts val="1133"/>
              </a:spcBef>
              <a:spcAft>
                <a:spcPts val="0"/>
              </a:spcAft>
              <a:buClr>
                <a:schemeClr val="dk1"/>
              </a:buClr>
              <a:buSzPts val="1800"/>
              <a:buChar char="•"/>
              <a:defRPr/>
            </a:lvl7pPr>
            <a:lvl8pPr marL="3657600" lvl="7" indent="-342900" algn="l">
              <a:lnSpc>
                <a:spcPct val="90000"/>
              </a:lnSpc>
              <a:spcBef>
                <a:spcPts val="1133"/>
              </a:spcBef>
              <a:spcAft>
                <a:spcPts val="0"/>
              </a:spcAft>
              <a:buClr>
                <a:schemeClr val="dk1"/>
              </a:buClr>
              <a:buSzPts val="1800"/>
              <a:buChar char="•"/>
              <a:defRPr/>
            </a:lvl8pPr>
            <a:lvl9pPr marL="4114800" lvl="8" indent="-342900" algn="l">
              <a:lnSpc>
                <a:spcPct val="90000"/>
              </a:lnSpc>
              <a:spcBef>
                <a:spcPts val="1133"/>
              </a:spcBef>
              <a:spcAft>
                <a:spcPts val="0"/>
              </a:spcAft>
              <a:buClr>
                <a:schemeClr val="dk1"/>
              </a:buClr>
              <a:buSzPts val="1800"/>
              <a:buChar char="•"/>
              <a:defRPr/>
            </a:lvl9pPr>
          </a:lstStyle>
          <a:p>
            <a:endParaRPr/>
          </a:p>
        </p:txBody>
      </p:sp>
      <p:sp>
        <p:nvSpPr>
          <p:cNvPr id="30" name="Google Shape;30;p3"/>
          <p:cNvSpPr txBox="1">
            <a:spLocks noGrp="1"/>
          </p:cNvSpPr>
          <p:nvPr>
            <p:ph type="body" idx="13"/>
          </p:nvPr>
        </p:nvSpPr>
        <p:spPr>
          <a:xfrm>
            <a:off x="2298485" y="7901203"/>
            <a:ext cx="3544003" cy="3484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267"/>
              </a:spcBef>
              <a:spcAft>
                <a:spcPts val="0"/>
              </a:spcAft>
              <a:buClr>
                <a:srgbClr val="0C2D45"/>
              </a:buClr>
              <a:buSzPts val="1400"/>
              <a:buNone/>
              <a:defRPr sz="1400" b="0" i="0">
                <a:solidFill>
                  <a:srgbClr val="0C2D45"/>
                </a:solidFill>
                <a:latin typeface="Calibri"/>
                <a:ea typeface="Calibri"/>
                <a:cs typeface="Calibri"/>
                <a:sym typeface="Calibri"/>
              </a:defRPr>
            </a:lvl1pPr>
            <a:lvl2pPr marL="914400" lvl="1"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marL="1371600" lvl="2"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marL="1828800" lvl="3"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marL="2286000" lvl="4"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marL="2743200" lvl="5" indent="-342900" algn="l">
              <a:lnSpc>
                <a:spcPct val="90000"/>
              </a:lnSpc>
              <a:spcBef>
                <a:spcPts val="1133"/>
              </a:spcBef>
              <a:spcAft>
                <a:spcPts val="0"/>
              </a:spcAft>
              <a:buClr>
                <a:schemeClr val="dk1"/>
              </a:buClr>
              <a:buSzPts val="1800"/>
              <a:buChar char="•"/>
              <a:defRPr/>
            </a:lvl6pPr>
            <a:lvl7pPr marL="3200400" lvl="6" indent="-342900" algn="l">
              <a:lnSpc>
                <a:spcPct val="90000"/>
              </a:lnSpc>
              <a:spcBef>
                <a:spcPts val="1133"/>
              </a:spcBef>
              <a:spcAft>
                <a:spcPts val="0"/>
              </a:spcAft>
              <a:buClr>
                <a:schemeClr val="dk1"/>
              </a:buClr>
              <a:buSzPts val="1800"/>
              <a:buChar char="•"/>
              <a:defRPr/>
            </a:lvl7pPr>
            <a:lvl8pPr marL="3657600" lvl="7" indent="-342900" algn="l">
              <a:lnSpc>
                <a:spcPct val="90000"/>
              </a:lnSpc>
              <a:spcBef>
                <a:spcPts val="1133"/>
              </a:spcBef>
              <a:spcAft>
                <a:spcPts val="0"/>
              </a:spcAft>
              <a:buClr>
                <a:schemeClr val="dk1"/>
              </a:buClr>
              <a:buSzPts val="1800"/>
              <a:buChar char="•"/>
              <a:defRPr/>
            </a:lvl8pPr>
            <a:lvl9pPr marL="4114800" lvl="8" indent="-342900" algn="l">
              <a:lnSpc>
                <a:spcPct val="90000"/>
              </a:lnSpc>
              <a:spcBef>
                <a:spcPts val="1133"/>
              </a:spcBef>
              <a:spcAft>
                <a:spcPts val="0"/>
              </a:spcAft>
              <a:buClr>
                <a:schemeClr val="dk1"/>
              </a:buClr>
              <a:buSzPts val="1800"/>
              <a:buChar char="•"/>
              <a:defRPr/>
            </a:lvl9pPr>
          </a:lstStyle>
          <a:p>
            <a:endParaRPr/>
          </a:p>
        </p:txBody>
      </p:sp>
      <p:sp>
        <p:nvSpPr>
          <p:cNvPr id="31" name="Google Shape;31;p3"/>
          <p:cNvSpPr/>
          <p:nvPr/>
        </p:nvSpPr>
        <p:spPr>
          <a:xfrm>
            <a:off x="788956" y="9560668"/>
            <a:ext cx="1959435" cy="48420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83">
              <a:solidFill>
                <a:schemeClr val="lt1"/>
              </a:solidFill>
              <a:latin typeface="Century Schoolbook"/>
              <a:ea typeface="Century Schoolbook"/>
              <a:cs typeface="Century Schoolbook"/>
              <a:sym typeface="Century Schoolbook"/>
            </a:endParaRPr>
          </a:p>
        </p:txBody>
      </p:sp>
      <p:sp>
        <p:nvSpPr>
          <p:cNvPr id="32" name="Google Shape;32;p3"/>
          <p:cNvSpPr txBox="1">
            <a:spLocks noGrp="1"/>
          </p:cNvSpPr>
          <p:nvPr>
            <p:ph type="sldNum" idx="12"/>
          </p:nvPr>
        </p:nvSpPr>
        <p:spPr>
          <a:xfrm>
            <a:off x="7134555" y="10316301"/>
            <a:ext cx="357598" cy="266594"/>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800" b="0" i="0">
                <a:solidFill>
                  <a:schemeClr val="dk1"/>
                </a:solidFill>
                <a:latin typeface="Calibri"/>
                <a:ea typeface="Calibri"/>
                <a:cs typeface="Calibri"/>
                <a:sym typeface="Calibri"/>
              </a:defRPr>
            </a:lvl1pPr>
            <a:lvl2pPr marL="0" lvl="1" indent="0" algn="ctr">
              <a:spcBef>
                <a:spcPts val="0"/>
              </a:spcBef>
              <a:buNone/>
              <a:defRPr sz="800" b="0" i="0">
                <a:solidFill>
                  <a:schemeClr val="dk1"/>
                </a:solidFill>
                <a:latin typeface="Calibri"/>
                <a:ea typeface="Calibri"/>
                <a:cs typeface="Calibri"/>
                <a:sym typeface="Calibri"/>
              </a:defRPr>
            </a:lvl2pPr>
            <a:lvl3pPr marL="0" lvl="2" indent="0" algn="ctr">
              <a:spcBef>
                <a:spcPts val="0"/>
              </a:spcBef>
              <a:buNone/>
              <a:defRPr sz="800" b="0" i="0">
                <a:solidFill>
                  <a:schemeClr val="dk1"/>
                </a:solidFill>
                <a:latin typeface="Calibri"/>
                <a:ea typeface="Calibri"/>
                <a:cs typeface="Calibri"/>
                <a:sym typeface="Calibri"/>
              </a:defRPr>
            </a:lvl3pPr>
            <a:lvl4pPr marL="0" lvl="3" indent="0" algn="ctr">
              <a:spcBef>
                <a:spcPts val="0"/>
              </a:spcBef>
              <a:buNone/>
              <a:defRPr sz="800" b="0" i="0">
                <a:solidFill>
                  <a:schemeClr val="dk1"/>
                </a:solidFill>
                <a:latin typeface="Calibri"/>
                <a:ea typeface="Calibri"/>
                <a:cs typeface="Calibri"/>
                <a:sym typeface="Calibri"/>
              </a:defRPr>
            </a:lvl4pPr>
            <a:lvl5pPr marL="0" lvl="4" indent="0" algn="ctr">
              <a:spcBef>
                <a:spcPts val="0"/>
              </a:spcBef>
              <a:buNone/>
              <a:defRPr sz="800" b="0" i="0">
                <a:solidFill>
                  <a:schemeClr val="dk1"/>
                </a:solidFill>
                <a:latin typeface="Calibri"/>
                <a:ea typeface="Calibri"/>
                <a:cs typeface="Calibri"/>
                <a:sym typeface="Calibri"/>
              </a:defRPr>
            </a:lvl5pPr>
            <a:lvl6pPr marL="0" lvl="5" indent="0" algn="ctr">
              <a:spcBef>
                <a:spcPts val="0"/>
              </a:spcBef>
              <a:buNone/>
              <a:defRPr sz="800" b="0" i="0">
                <a:solidFill>
                  <a:schemeClr val="dk1"/>
                </a:solidFill>
                <a:latin typeface="Calibri"/>
                <a:ea typeface="Calibri"/>
                <a:cs typeface="Calibri"/>
                <a:sym typeface="Calibri"/>
              </a:defRPr>
            </a:lvl6pPr>
            <a:lvl7pPr marL="0" lvl="6" indent="0" algn="ctr">
              <a:spcBef>
                <a:spcPts val="0"/>
              </a:spcBef>
              <a:buNone/>
              <a:defRPr sz="800" b="0" i="0">
                <a:solidFill>
                  <a:schemeClr val="dk1"/>
                </a:solidFill>
                <a:latin typeface="Calibri"/>
                <a:ea typeface="Calibri"/>
                <a:cs typeface="Calibri"/>
                <a:sym typeface="Calibri"/>
              </a:defRPr>
            </a:lvl7pPr>
            <a:lvl8pPr marL="0" lvl="7" indent="0" algn="ctr">
              <a:spcBef>
                <a:spcPts val="0"/>
              </a:spcBef>
              <a:buNone/>
              <a:defRPr sz="800" b="0" i="0">
                <a:solidFill>
                  <a:schemeClr val="dk1"/>
                </a:solidFill>
                <a:latin typeface="Calibri"/>
                <a:ea typeface="Calibri"/>
                <a:cs typeface="Calibri"/>
                <a:sym typeface="Calibri"/>
              </a:defRPr>
            </a:lvl8pPr>
            <a:lvl9pPr marL="0" lvl="8" indent="0" algn="ctr">
              <a:spcBef>
                <a:spcPts val="0"/>
              </a:spcBef>
              <a:buNone/>
              <a:defRPr sz="800" b="0" i="0">
                <a:solidFill>
                  <a:schemeClr val="dk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GB"/>
              <a:t>‹#›</a:t>
            </a:fld>
            <a:endParaRPr/>
          </a:p>
        </p:txBody>
      </p:sp>
      <p:sp>
        <p:nvSpPr>
          <p:cNvPr id="33" name="Google Shape;33;p3"/>
          <p:cNvSpPr/>
          <p:nvPr/>
        </p:nvSpPr>
        <p:spPr>
          <a:xfrm rot="5400000">
            <a:off x="-4827370" y="4829021"/>
            <a:ext cx="10690162" cy="1035426"/>
          </a:xfrm>
          <a:custGeom>
            <a:avLst/>
            <a:gdLst/>
            <a:ahLst/>
            <a:cxnLst/>
            <a:rect l="l" t="t" r="r" b="b"/>
            <a:pathLst>
              <a:path w="10372477" h="4977432" extrusionOk="0">
                <a:moveTo>
                  <a:pt x="0" y="0"/>
                </a:moveTo>
                <a:lnTo>
                  <a:pt x="10372477" y="0"/>
                </a:lnTo>
                <a:lnTo>
                  <a:pt x="10372477" y="4977432"/>
                </a:lnTo>
                <a:lnTo>
                  <a:pt x="0" y="4977432"/>
                </a:lnTo>
                <a:lnTo>
                  <a:pt x="0" y="0"/>
                </a:lnTo>
                <a:close/>
              </a:path>
            </a:pathLst>
          </a:custGeom>
          <a:solidFill>
            <a:srgbClr val="7ABB57"/>
          </a:solidFill>
          <a:ln>
            <a:noFill/>
          </a:ln>
        </p:spPr>
        <p:txBody>
          <a:bodyPr spcFirstLastPara="1" wrap="square" lIns="145425" tIns="72700" rIns="145425" bIns="72700" anchor="t" anchorCtr="0">
            <a:noAutofit/>
          </a:bodyPr>
          <a:lstStyle/>
          <a:p>
            <a:pPr marL="0" marR="0" lvl="0" indent="0" algn="ctr" rtl="0">
              <a:spcBef>
                <a:spcPts val="0"/>
              </a:spcBef>
              <a:spcAft>
                <a:spcPts val="0"/>
              </a:spcAft>
              <a:buNone/>
            </a:pPr>
            <a:endParaRPr sz="4294">
              <a:solidFill>
                <a:schemeClr val="dk1"/>
              </a:solidFill>
              <a:latin typeface="Century Schoolbook"/>
              <a:ea typeface="Century Schoolbook"/>
              <a:cs typeface="Century Schoolbook"/>
              <a:sym typeface="Century Schoolbook"/>
            </a:endParaRPr>
          </a:p>
        </p:txBody>
      </p:sp>
      <p:sp>
        <p:nvSpPr>
          <p:cNvPr id="34" name="Google Shape;34;p3"/>
          <p:cNvSpPr txBox="1">
            <a:spLocks noGrp="1"/>
          </p:cNvSpPr>
          <p:nvPr>
            <p:ph type="body" idx="14"/>
          </p:nvPr>
        </p:nvSpPr>
        <p:spPr>
          <a:xfrm>
            <a:off x="1538145" y="4334936"/>
            <a:ext cx="2289273" cy="829919"/>
          </a:xfrm>
          <a:prstGeom prst="rect">
            <a:avLst/>
          </a:prstGeom>
          <a:noFill/>
          <a:ln>
            <a:noFill/>
          </a:ln>
        </p:spPr>
        <p:txBody>
          <a:bodyPr spcFirstLastPara="1" wrap="square" lIns="91425" tIns="45700" rIns="91425" bIns="45700" anchor="ctr" anchorCtr="0">
            <a:noAutofit/>
          </a:bodyPr>
          <a:lstStyle>
            <a:lvl1pPr marL="457200" lvl="0" indent="-228600" algn="l">
              <a:lnSpc>
                <a:spcPct val="95000"/>
              </a:lnSpc>
              <a:spcBef>
                <a:spcPts val="0"/>
              </a:spcBef>
              <a:spcAft>
                <a:spcPts val="0"/>
              </a:spcAft>
              <a:buClr>
                <a:srgbClr val="F3745D"/>
              </a:buClr>
              <a:buSzPts val="2800"/>
              <a:buNone/>
              <a:defRPr sz="2800" b="1" i="0">
                <a:solidFill>
                  <a:srgbClr val="F3745D"/>
                </a:solidFill>
                <a:latin typeface="Calibri"/>
                <a:ea typeface="Calibri"/>
                <a:cs typeface="Calibri"/>
                <a:sym typeface="Calibri"/>
              </a:defRPr>
            </a:lvl1pPr>
            <a:lvl2pPr marL="914400" lvl="1"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2pPr>
            <a:lvl3pPr marL="1371600" lvl="2"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3pPr>
            <a:lvl4pPr marL="1828800" lvl="3"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4pPr>
            <a:lvl5pPr marL="2286000" lvl="4" indent="-228600" algn="l">
              <a:lnSpc>
                <a:spcPct val="100000"/>
              </a:lnSpc>
              <a:spcBef>
                <a:spcPts val="1133"/>
              </a:spcBef>
              <a:spcAft>
                <a:spcPts val="0"/>
              </a:spcAft>
              <a:buClr>
                <a:srgbClr val="011E3B"/>
              </a:buClr>
              <a:buSzPts val="3265"/>
              <a:buNone/>
              <a:defRPr sz="3265">
                <a:solidFill>
                  <a:srgbClr val="011E3B"/>
                </a:solidFill>
                <a:latin typeface="Montserrat"/>
                <a:ea typeface="Montserrat"/>
                <a:cs typeface="Montserrat"/>
                <a:sym typeface="Montserrat"/>
              </a:defRPr>
            </a:lvl5pPr>
            <a:lvl6pPr marL="2743200" lvl="5" indent="-342900" algn="l">
              <a:lnSpc>
                <a:spcPct val="90000"/>
              </a:lnSpc>
              <a:spcBef>
                <a:spcPts val="1133"/>
              </a:spcBef>
              <a:spcAft>
                <a:spcPts val="0"/>
              </a:spcAft>
              <a:buClr>
                <a:schemeClr val="dk1"/>
              </a:buClr>
              <a:buSzPts val="1800"/>
              <a:buChar char="•"/>
              <a:defRPr/>
            </a:lvl6pPr>
            <a:lvl7pPr marL="3200400" lvl="6" indent="-342900" algn="l">
              <a:lnSpc>
                <a:spcPct val="90000"/>
              </a:lnSpc>
              <a:spcBef>
                <a:spcPts val="1133"/>
              </a:spcBef>
              <a:spcAft>
                <a:spcPts val="0"/>
              </a:spcAft>
              <a:buClr>
                <a:schemeClr val="dk1"/>
              </a:buClr>
              <a:buSzPts val="1800"/>
              <a:buChar char="•"/>
              <a:defRPr/>
            </a:lvl7pPr>
            <a:lvl8pPr marL="3657600" lvl="7" indent="-342900" algn="l">
              <a:lnSpc>
                <a:spcPct val="90000"/>
              </a:lnSpc>
              <a:spcBef>
                <a:spcPts val="1133"/>
              </a:spcBef>
              <a:spcAft>
                <a:spcPts val="0"/>
              </a:spcAft>
              <a:buClr>
                <a:schemeClr val="dk1"/>
              </a:buClr>
              <a:buSzPts val="1800"/>
              <a:buChar char="•"/>
              <a:defRPr/>
            </a:lvl8pPr>
            <a:lvl9pPr marL="4114800" lvl="8" indent="-342900" algn="l">
              <a:lnSpc>
                <a:spcPct val="90000"/>
              </a:lnSpc>
              <a:spcBef>
                <a:spcPts val="1133"/>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pos="29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end slide">
  <p:cSld name="end slide">
    <p:spTree>
      <p:nvGrpSpPr>
        <p:cNvPr id="1" name="Shape 35"/>
        <p:cNvGrpSpPr/>
        <p:nvPr/>
      </p:nvGrpSpPr>
      <p:grpSpPr>
        <a:xfrm>
          <a:off x="0" y="0"/>
          <a:ext cx="0" cy="0"/>
          <a:chOff x="0" y="0"/>
          <a:chExt cx="0" cy="0"/>
        </a:xfrm>
      </p:grpSpPr>
      <p:sp>
        <p:nvSpPr>
          <p:cNvPr id="36" name="Google Shape;36;p4"/>
          <p:cNvSpPr/>
          <p:nvPr/>
        </p:nvSpPr>
        <p:spPr>
          <a:xfrm>
            <a:off x="0" y="5565913"/>
            <a:ext cx="7576758" cy="4102930"/>
          </a:xfrm>
          <a:custGeom>
            <a:avLst/>
            <a:gdLst/>
            <a:ahLst/>
            <a:cxnLst/>
            <a:rect l="l" t="t" r="r" b="b"/>
            <a:pathLst>
              <a:path w="7600392" h="6806308" extrusionOk="0">
                <a:moveTo>
                  <a:pt x="0" y="0"/>
                </a:moveTo>
                <a:lnTo>
                  <a:pt x="7600393" y="0"/>
                </a:lnTo>
                <a:lnTo>
                  <a:pt x="7600393" y="6806308"/>
                </a:lnTo>
                <a:lnTo>
                  <a:pt x="0" y="6806308"/>
                </a:lnTo>
                <a:close/>
              </a:path>
            </a:pathLst>
          </a:custGeom>
          <a:solidFill>
            <a:srgbClr val="7ABB5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37" name="Google Shape;37;p4"/>
          <p:cNvSpPr txBox="1">
            <a:spLocks noGrp="1"/>
          </p:cNvSpPr>
          <p:nvPr>
            <p:ph type="body" idx="1"/>
          </p:nvPr>
        </p:nvSpPr>
        <p:spPr>
          <a:xfrm>
            <a:off x="526494" y="8421835"/>
            <a:ext cx="6500273" cy="66031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267"/>
              </a:spcBef>
              <a:spcAft>
                <a:spcPts val="0"/>
              </a:spcAft>
              <a:buClr>
                <a:schemeClr val="lt1"/>
              </a:buClr>
              <a:buSzPts val="2900"/>
              <a:buNone/>
              <a:defRPr sz="2900" b="1" i="0">
                <a:solidFill>
                  <a:schemeClr val="lt1"/>
                </a:solidFill>
                <a:latin typeface="Calibri"/>
                <a:ea typeface="Calibri"/>
                <a:cs typeface="Calibri"/>
                <a:sym typeface="Calibri"/>
              </a:defRPr>
            </a:lvl1pPr>
            <a:lvl2pPr marL="914400" lvl="1" indent="-228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marL="1371600" lvl="2" indent="-228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marL="1828800" lvl="3" indent="-228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marL="2286000" lvl="4" indent="-228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marL="2743200" lvl="5" indent="-342900" algn="l">
              <a:lnSpc>
                <a:spcPct val="90000"/>
              </a:lnSpc>
              <a:spcBef>
                <a:spcPts val="1133"/>
              </a:spcBef>
              <a:spcAft>
                <a:spcPts val="0"/>
              </a:spcAft>
              <a:buClr>
                <a:schemeClr val="dk1"/>
              </a:buClr>
              <a:buSzPts val="1800"/>
              <a:buChar char="•"/>
              <a:defRPr/>
            </a:lvl6pPr>
            <a:lvl7pPr marL="3200400" lvl="6" indent="-342900" algn="l">
              <a:lnSpc>
                <a:spcPct val="90000"/>
              </a:lnSpc>
              <a:spcBef>
                <a:spcPts val="1133"/>
              </a:spcBef>
              <a:spcAft>
                <a:spcPts val="0"/>
              </a:spcAft>
              <a:buClr>
                <a:schemeClr val="dk1"/>
              </a:buClr>
              <a:buSzPts val="1800"/>
              <a:buChar char="•"/>
              <a:defRPr/>
            </a:lvl7pPr>
            <a:lvl8pPr marL="3657600" lvl="7" indent="-342900" algn="l">
              <a:lnSpc>
                <a:spcPct val="90000"/>
              </a:lnSpc>
              <a:spcBef>
                <a:spcPts val="1133"/>
              </a:spcBef>
              <a:spcAft>
                <a:spcPts val="0"/>
              </a:spcAft>
              <a:buClr>
                <a:schemeClr val="dk1"/>
              </a:buClr>
              <a:buSzPts val="1800"/>
              <a:buChar char="•"/>
              <a:defRPr/>
            </a:lvl8pPr>
            <a:lvl9pPr marL="4114800" lvl="8" indent="-342900" algn="l">
              <a:lnSpc>
                <a:spcPct val="90000"/>
              </a:lnSpc>
              <a:spcBef>
                <a:spcPts val="1133"/>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3367">
          <p15:clr>
            <a:srgbClr val="FBAE40"/>
          </p15:clr>
        </p15:guide>
        <p15:guide id="2" pos="238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Cover Slide 1">
  <p:cSld name="Cover Slide 1">
    <p:spTree>
      <p:nvGrpSpPr>
        <p:cNvPr id="1" name="Shape 39"/>
        <p:cNvGrpSpPr/>
        <p:nvPr/>
      </p:nvGrpSpPr>
      <p:grpSpPr>
        <a:xfrm>
          <a:off x="0" y="0"/>
          <a:ext cx="0" cy="0"/>
          <a:chOff x="0" y="0"/>
          <a:chExt cx="0" cy="0"/>
        </a:xfrm>
      </p:grpSpPr>
      <p:sp>
        <p:nvSpPr>
          <p:cNvPr id="40" name="Google Shape;40;p5"/>
          <p:cNvSpPr/>
          <p:nvPr/>
        </p:nvSpPr>
        <p:spPr>
          <a:xfrm>
            <a:off x="64948" y="2272049"/>
            <a:ext cx="7488314" cy="7038206"/>
          </a:xfrm>
          <a:custGeom>
            <a:avLst/>
            <a:gdLst/>
            <a:ahLst/>
            <a:cxnLst/>
            <a:rect l="l" t="t" r="r" b="b"/>
            <a:pathLst>
              <a:path w="7600392" h="6806308" extrusionOk="0">
                <a:moveTo>
                  <a:pt x="0" y="0"/>
                </a:moveTo>
                <a:lnTo>
                  <a:pt x="7600393" y="0"/>
                </a:lnTo>
                <a:lnTo>
                  <a:pt x="7600393" y="6806308"/>
                </a:lnTo>
                <a:lnTo>
                  <a:pt x="0" y="6806308"/>
                </a:lnTo>
                <a:close/>
              </a:path>
            </a:pathLst>
          </a:custGeom>
          <a:solidFill>
            <a:srgbClr val="12324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41" name="Google Shape;41;p5"/>
          <p:cNvSpPr/>
          <p:nvPr/>
        </p:nvSpPr>
        <p:spPr>
          <a:xfrm>
            <a:off x="2779154" y="3174527"/>
            <a:ext cx="4780521" cy="2898469"/>
          </a:xfrm>
          <a:custGeom>
            <a:avLst/>
            <a:gdLst/>
            <a:ahLst/>
            <a:cxnLst/>
            <a:rect l="l" t="t" r="r" b="b"/>
            <a:pathLst>
              <a:path w="4910833" h="3860294" extrusionOk="0">
                <a:moveTo>
                  <a:pt x="0" y="0"/>
                </a:moveTo>
                <a:lnTo>
                  <a:pt x="4910833" y="0"/>
                </a:lnTo>
                <a:lnTo>
                  <a:pt x="4910833" y="3860296"/>
                </a:lnTo>
                <a:lnTo>
                  <a:pt x="0" y="3860296"/>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42" name="Google Shape;42;p5"/>
          <p:cNvSpPr/>
          <p:nvPr/>
        </p:nvSpPr>
        <p:spPr>
          <a:xfrm rot="-5400000">
            <a:off x="2011428" y="4471381"/>
            <a:ext cx="1620513" cy="304760"/>
          </a:xfrm>
          <a:custGeom>
            <a:avLst/>
            <a:gdLst/>
            <a:ahLst/>
            <a:cxnLst/>
            <a:rect l="l" t="t" r="r" b="b"/>
            <a:pathLst>
              <a:path w="1620513" h="304760" extrusionOk="0">
                <a:moveTo>
                  <a:pt x="0" y="-1"/>
                </a:moveTo>
                <a:lnTo>
                  <a:pt x="1620514" y="-1"/>
                </a:lnTo>
                <a:lnTo>
                  <a:pt x="1620514" y="304760"/>
                </a:lnTo>
                <a:lnTo>
                  <a:pt x="0" y="304760"/>
                </a:lnTo>
                <a:close/>
              </a:path>
            </a:pathLst>
          </a:custGeom>
          <a:solidFill>
            <a:srgbClr val="F3745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43" name="Google Shape;43;p5"/>
          <p:cNvSpPr>
            <a:spLocks noGrp="1"/>
          </p:cNvSpPr>
          <p:nvPr>
            <p:ph type="pic" idx="2"/>
          </p:nvPr>
        </p:nvSpPr>
        <p:spPr>
          <a:xfrm>
            <a:off x="0" y="2122098"/>
            <a:ext cx="4976367" cy="7660257"/>
          </a:xfrm>
          <a:prstGeom prst="rect">
            <a:avLst/>
          </a:prstGeom>
          <a:solidFill>
            <a:srgbClr val="D8D8D8"/>
          </a:solidFill>
          <a:ln>
            <a:noFill/>
          </a:ln>
        </p:spPr>
      </p:sp>
      <p:sp>
        <p:nvSpPr>
          <p:cNvPr id="44" name="Google Shape;44;p5"/>
          <p:cNvSpPr/>
          <p:nvPr/>
        </p:nvSpPr>
        <p:spPr>
          <a:xfrm>
            <a:off x="3299813" y="3942471"/>
            <a:ext cx="4525730" cy="3029130"/>
          </a:xfrm>
          <a:custGeom>
            <a:avLst/>
            <a:gdLst/>
            <a:ahLst/>
            <a:cxnLst/>
            <a:rect l="l" t="t" r="r" b="b"/>
            <a:pathLst>
              <a:path w="4525730" h="3029130" extrusionOk="0">
                <a:moveTo>
                  <a:pt x="0" y="0"/>
                </a:moveTo>
                <a:lnTo>
                  <a:pt x="4525731" y="0"/>
                </a:lnTo>
                <a:lnTo>
                  <a:pt x="4525731" y="3029131"/>
                </a:lnTo>
                <a:lnTo>
                  <a:pt x="1" y="3029131"/>
                </a:lnTo>
                <a:close/>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45" name="Google Shape;45;p5"/>
          <p:cNvSpPr txBox="1">
            <a:spLocks noGrp="1"/>
          </p:cNvSpPr>
          <p:nvPr>
            <p:ph type="body" idx="1"/>
          </p:nvPr>
        </p:nvSpPr>
        <p:spPr>
          <a:xfrm>
            <a:off x="3327391" y="4028589"/>
            <a:ext cx="4003808" cy="1112797"/>
          </a:xfrm>
          <a:prstGeom prst="rect">
            <a:avLst/>
          </a:prstGeom>
          <a:noFill/>
          <a:ln>
            <a:noFill/>
          </a:ln>
        </p:spPr>
        <p:txBody>
          <a:bodyPr spcFirstLastPara="1" wrap="square" lIns="91425" tIns="45700" rIns="91425" bIns="45700" anchor="t" anchorCtr="0">
            <a:noAutofit/>
          </a:bodyPr>
          <a:lstStyle>
            <a:lvl1pPr marL="457200" lvl="0" indent="-228600" algn="l">
              <a:lnSpc>
                <a:spcPct val="93809"/>
              </a:lnSpc>
              <a:spcBef>
                <a:spcPts val="0"/>
              </a:spcBef>
              <a:spcAft>
                <a:spcPts val="0"/>
              </a:spcAft>
              <a:buClr>
                <a:srgbClr val="F3745D"/>
              </a:buClr>
              <a:buSzPts val="4200"/>
              <a:buNone/>
              <a:defRPr sz="4200" b="0" i="0">
                <a:solidFill>
                  <a:srgbClr val="F3745D"/>
                </a:solidFill>
                <a:latin typeface="Calibri"/>
                <a:ea typeface="Calibri"/>
                <a:cs typeface="Calibri"/>
                <a:sym typeface="Calibri"/>
              </a:defRPr>
            </a:lvl1pPr>
            <a:lvl2pPr marL="914400" lvl="1" indent="-228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marL="1371600" lvl="2" indent="-228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marL="1828800" lvl="3" indent="-228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marL="2286000" lvl="4" indent="-228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marL="2743200" lvl="5" indent="-342900" algn="l">
              <a:lnSpc>
                <a:spcPct val="90000"/>
              </a:lnSpc>
              <a:spcBef>
                <a:spcPts val="1133"/>
              </a:spcBef>
              <a:spcAft>
                <a:spcPts val="0"/>
              </a:spcAft>
              <a:buClr>
                <a:schemeClr val="dk1"/>
              </a:buClr>
              <a:buSzPts val="1800"/>
              <a:buChar char="•"/>
              <a:defRPr/>
            </a:lvl6pPr>
            <a:lvl7pPr marL="3200400" lvl="6" indent="-342900" algn="l">
              <a:lnSpc>
                <a:spcPct val="90000"/>
              </a:lnSpc>
              <a:spcBef>
                <a:spcPts val="1133"/>
              </a:spcBef>
              <a:spcAft>
                <a:spcPts val="0"/>
              </a:spcAft>
              <a:buClr>
                <a:schemeClr val="dk1"/>
              </a:buClr>
              <a:buSzPts val="1800"/>
              <a:buChar char="•"/>
              <a:defRPr/>
            </a:lvl7pPr>
            <a:lvl8pPr marL="3657600" lvl="7" indent="-342900" algn="l">
              <a:lnSpc>
                <a:spcPct val="90000"/>
              </a:lnSpc>
              <a:spcBef>
                <a:spcPts val="1133"/>
              </a:spcBef>
              <a:spcAft>
                <a:spcPts val="0"/>
              </a:spcAft>
              <a:buClr>
                <a:schemeClr val="dk1"/>
              </a:buClr>
              <a:buSzPts val="1800"/>
              <a:buChar char="•"/>
              <a:defRPr/>
            </a:lvl8pPr>
            <a:lvl9pPr marL="4114800" lvl="8" indent="-342900" algn="l">
              <a:lnSpc>
                <a:spcPct val="90000"/>
              </a:lnSpc>
              <a:spcBef>
                <a:spcPts val="1133"/>
              </a:spcBef>
              <a:spcAft>
                <a:spcPts val="0"/>
              </a:spcAft>
              <a:buClr>
                <a:schemeClr val="dk1"/>
              </a:buClr>
              <a:buSzPts val="1800"/>
              <a:buChar char="•"/>
              <a:defRPr/>
            </a:lvl9pPr>
          </a:lstStyle>
          <a:p>
            <a:endParaRPr/>
          </a:p>
        </p:txBody>
      </p:sp>
      <p:sp>
        <p:nvSpPr>
          <p:cNvPr id="46" name="Google Shape;46;p5"/>
          <p:cNvSpPr/>
          <p:nvPr/>
        </p:nvSpPr>
        <p:spPr>
          <a:xfrm>
            <a:off x="5389017" y="9934743"/>
            <a:ext cx="1959435" cy="48420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83">
              <a:solidFill>
                <a:schemeClr val="lt1"/>
              </a:solidFill>
              <a:latin typeface="Century Schoolbook"/>
              <a:ea typeface="Century Schoolbook"/>
              <a:cs typeface="Century Schoolbook"/>
              <a:sym typeface="Century Schoolbook"/>
            </a:endParaRPr>
          </a:p>
        </p:txBody>
      </p:sp>
      <p:pic>
        <p:nvPicPr>
          <p:cNvPr id="47" name="Google Shape;47;p5"/>
          <p:cNvPicPr preferRelativeResize="0"/>
          <p:nvPr/>
        </p:nvPicPr>
        <p:blipFill rotWithShape="1">
          <a:blip r:embed="rId2">
            <a:alphaModFix/>
          </a:blip>
          <a:srcRect r="44449"/>
          <a:stretch/>
        </p:blipFill>
        <p:spPr>
          <a:xfrm>
            <a:off x="5769397" y="10022364"/>
            <a:ext cx="1280061" cy="293943"/>
          </a:xfrm>
          <a:prstGeom prst="rect">
            <a:avLst/>
          </a:prstGeom>
          <a:noFill/>
          <a:ln>
            <a:noFill/>
          </a:ln>
        </p:spPr>
      </p:pic>
      <p:sp>
        <p:nvSpPr>
          <p:cNvPr id="48" name="Google Shape;48;p5"/>
          <p:cNvSpPr txBox="1">
            <a:spLocks noGrp="1"/>
          </p:cNvSpPr>
          <p:nvPr>
            <p:ph type="body" idx="3"/>
          </p:nvPr>
        </p:nvSpPr>
        <p:spPr>
          <a:xfrm>
            <a:off x="363447" y="9900647"/>
            <a:ext cx="3314191" cy="51829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2400"/>
              <a:buNone/>
              <a:defRPr sz="2400" b="0" i="0">
                <a:solidFill>
                  <a:schemeClr val="dk1"/>
                </a:solidFill>
                <a:latin typeface="Calibri"/>
                <a:ea typeface="Calibri"/>
                <a:cs typeface="Calibri"/>
                <a:sym typeface="Calibri"/>
              </a:defRPr>
            </a:lvl1pPr>
            <a:lvl2pPr marL="914400" lvl="1" indent="-228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2pPr>
            <a:lvl3pPr marL="1371600" lvl="2" indent="-228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3pPr>
            <a:lvl4pPr marL="1828800" lvl="3" indent="-228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4pPr>
            <a:lvl5pPr marL="2286000" lvl="4" indent="-228600" algn="l">
              <a:lnSpc>
                <a:spcPct val="100000"/>
              </a:lnSpc>
              <a:spcBef>
                <a:spcPts val="1133"/>
              </a:spcBef>
              <a:spcAft>
                <a:spcPts val="0"/>
              </a:spcAft>
              <a:buClr>
                <a:srgbClr val="011E3B"/>
              </a:buClr>
              <a:buSzPts val="3200"/>
              <a:buNone/>
              <a:defRPr sz="3200">
                <a:solidFill>
                  <a:srgbClr val="011E3B"/>
                </a:solidFill>
                <a:latin typeface="Montserrat"/>
                <a:ea typeface="Montserrat"/>
                <a:cs typeface="Montserrat"/>
                <a:sym typeface="Montserrat"/>
              </a:defRPr>
            </a:lvl5pPr>
            <a:lvl6pPr marL="2743200" lvl="5" indent="-342900" algn="l">
              <a:lnSpc>
                <a:spcPct val="90000"/>
              </a:lnSpc>
              <a:spcBef>
                <a:spcPts val="1133"/>
              </a:spcBef>
              <a:spcAft>
                <a:spcPts val="0"/>
              </a:spcAft>
              <a:buClr>
                <a:schemeClr val="dk1"/>
              </a:buClr>
              <a:buSzPts val="1800"/>
              <a:buChar char="•"/>
              <a:defRPr/>
            </a:lvl6pPr>
            <a:lvl7pPr marL="3200400" lvl="6" indent="-342900" algn="l">
              <a:lnSpc>
                <a:spcPct val="90000"/>
              </a:lnSpc>
              <a:spcBef>
                <a:spcPts val="1133"/>
              </a:spcBef>
              <a:spcAft>
                <a:spcPts val="0"/>
              </a:spcAft>
              <a:buClr>
                <a:schemeClr val="dk1"/>
              </a:buClr>
              <a:buSzPts val="1800"/>
              <a:buChar char="•"/>
              <a:defRPr/>
            </a:lvl7pPr>
            <a:lvl8pPr marL="3657600" lvl="7" indent="-342900" algn="l">
              <a:lnSpc>
                <a:spcPct val="90000"/>
              </a:lnSpc>
              <a:spcBef>
                <a:spcPts val="1133"/>
              </a:spcBef>
              <a:spcAft>
                <a:spcPts val="0"/>
              </a:spcAft>
              <a:buClr>
                <a:schemeClr val="dk1"/>
              </a:buClr>
              <a:buSzPts val="1800"/>
              <a:buChar char="•"/>
              <a:defRPr/>
            </a:lvl8pPr>
            <a:lvl9pPr marL="4114800" lvl="8" indent="-342900" algn="l">
              <a:lnSpc>
                <a:spcPct val="90000"/>
              </a:lnSpc>
              <a:spcBef>
                <a:spcPts val="1133"/>
              </a:spcBef>
              <a:spcAft>
                <a:spcPts val="0"/>
              </a:spcAft>
              <a:buClr>
                <a:schemeClr val="dk1"/>
              </a:buClr>
              <a:buSzPts val="1800"/>
              <a:buChar char="•"/>
              <a:defRPr/>
            </a:lvl9pPr>
          </a:lstStyle>
          <a:p>
            <a:endParaRPr/>
          </a:p>
        </p:txBody>
      </p:sp>
      <p:pic>
        <p:nvPicPr>
          <p:cNvPr id="49" name="Google Shape;49;p5"/>
          <p:cNvPicPr preferRelativeResize="0"/>
          <p:nvPr/>
        </p:nvPicPr>
        <p:blipFill rotWithShape="1">
          <a:blip r:embed="rId3">
            <a:alphaModFix/>
          </a:blip>
          <a:srcRect/>
          <a:stretch/>
        </p:blipFill>
        <p:spPr>
          <a:xfrm>
            <a:off x="196433" y="199991"/>
            <a:ext cx="3365373" cy="175306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1_Cover Slide 1">
  <p:cSld name="1_Cover Slide 1">
    <p:spTree>
      <p:nvGrpSpPr>
        <p:cNvPr id="1" name="Shape 50"/>
        <p:cNvGrpSpPr/>
        <p:nvPr/>
      </p:nvGrpSpPr>
      <p:grpSpPr>
        <a:xfrm>
          <a:off x="0" y="0"/>
          <a:ext cx="0" cy="0"/>
          <a:chOff x="0" y="0"/>
          <a:chExt cx="0" cy="0"/>
        </a:xfrm>
      </p:grpSpPr>
      <p:sp>
        <p:nvSpPr>
          <p:cNvPr id="51" name="Google Shape;51;p6"/>
          <p:cNvSpPr txBox="1">
            <a:spLocks noGrp="1"/>
          </p:cNvSpPr>
          <p:nvPr>
            <p:ph type="body" idx="1"/>
          </p:nvPr>
        </p:nvSpPr>
        <p:spPr>
          <a:xfrm rot="-5400000">
            <a:off x="5019903" y="4370606"/>
            <a:ext cx="4165240" cy="667300"/>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2267"/>
              </a:spcBef>
              <a:spcAft>
                <a:spcPts val="0"/>
              </a:spcAft>
              <a:buClr>
                <a:srgbClr val="0C2D45"/>
              </a:buClr>
              <a:buSzPts val="2500"/>
              <a:buNone/>
              <a:defRPr sz="2500" b="0" i="0">
                <a:solidFill>
                  <a:srgbClr val="0C2D45"/>
                </a:solidFill>
                <a:latin typeface="Calibri"/>
                <a:ea typeface="Calibri"/>
                <a:cs typeface="Calibri"/>
                <a:sym typeface="Calibri"/>
              </a:defRPr>
            </a:lvl1pPr>
            <a:lvl2pPr marL="914400" lvl="1" indent="-342900" algn="l">
              <a:lnSpc>
                <a:spcPct val="100000"/>
              </a:lnSpc>
              <a:spcBef>
                <a:spcPts val="1133"/>
              </a:spcBef>
              <a:spcAft>
                <a:spcPts val="0"/>
              </a:spcAft>
              <a:buClr>
                <a:srgbClr val="011E3B"/>
              </a:buClr>
              <a:buSzPts val="1800"/>
              <a:buChar char="•"/>
              <a:defRPr/>
            </a:lvl2pPr>
            <a:lvl3pPr marL="1371600" lvl="2" indent="-342900" algn="l">
              <a:lnSpc>
                <a:spcPct val="100000"/>
              </a:lnSpc>
              <a:spcBef>
                <a:spcPts val="1133"/>
              </a:spcBef>
              <a:spcAft>
                <a:spcPts val="0"/>
              </a:spcAft>
              <a:buClr>
                <a:srgbClr val="011E3B"/>
              </a:buClr>
              <a:buSzPts val="1800"/>
              <a:buChar char="•"/>
              <a:defRPr/>
            </a:lvl3pPr>
            <a:lvl4pPr marL="1828800" lvl="3" indent="-342900" algn="l">
              <a:lnSpc>
                <a:spcPct val="100000"/>
              </a:lnSpc>
              <a:spcBef>
                <a:spcPts val="1133"/>
              </a:spcBef>
              <a:spcAft>
                <a:spcPts val="0"/>
              </a:spcAft>
              <a:buClr>
                <a:srgbClr val="011E3B"/>
              </a:buClr>
              <a:buSzPts val="1800"/>
              <a:buChar char="•"/>
              <a:defRPr/>
            </a:lvl4pPr>
            <a:lvl5pPr marL="2286000" lvl="4" indent="-342900" algn="l">
              <a:lnSpc>
                <a:spcPct val="100000"/>
              </a:lnSpc>
              <a:spcBef>
                <a:spcPts val="1133"/>
              </a:spcBef>
              <a:spcAft>
                <a:spcPts val="0"/>
              </a:spcAft>
              <a:buClr>
                <a:srgbClr val="011E3B"/>
              </a:buClr>
              <a:buSzPts val="1800"/>
              <a:buChar char="•"/>
              <a:defRPr/>
            </a:lvl5pPr>
            <a:lvl6pPr marL="2743200" lvl="5" indent="-342900" algn="l">
              <a:lnSpc>
                <a:spcPct val="90000"/>
              </a:lnSpc>
              <a:spcBef>
                <a:spcPts val="1133"/>
              </a:spcBef>
              <a:spcAft>
                <a:spcPts val="0"/>
              </a:spcAft>
              <a:buClr>
                <a:schemeClr val="dk1"/>
              </a:buClr>
              <a:buSzPts val="1800"/>
              <a:buChar char="•"/>
              <a:defRPr/>
            </a:lvl6pPr>
            <a:lvl7pPr marL="3200400" lvl="6" indent="-342900" algn="l">
              <a:lnSpc>
                <a:spcPct val="90000"/>
              </a:lnSpc>
              <a:spcBef>
                <a:spcPts val="1133"/>
              </a:spcBef>
              <a:spcAft>
                <a:spcPts val="0"/>
              </a:spcAft>
              <a:buClr>
                <a:schemeClr val="dk1"/>
              </a:buClr>
              <a:buSzPts val="1800"/>
              <a:buChar char="•"/>
              <a:defRPr/>
            </a:lvl7pPr>
            <a:lvl8pPr marL="3657600" lvl="7" indent="-342900" algn="l">
              <a:lnSpc>
                <a:spcPct val="90000"/>
              </a:lnSpc>
              <a:spcBef>
                <a:spcPts val="1133"/>
              </a:spcBef>
              <a:spcAft>
                <a:spcPts val="0"/>
              </a:spcAft>
              <a:buClr>
                <a:schemeClr val="dk1"/>
              </a:buClr>
              <a:buSzPts val="1800"/>
              <a:buChar char="•"/>
              <a:defRPr/>
            </a:lvl8pPr>
            <a:lvl9pPr marL="4114800" lvl="8" indent="-342900" algn="l">
              <a:lnSpc>
                <a:spcPct val="90000"/>
              </a:lnSpc>
              <a:spcBef>
                <a:spcPts val="1133"/>
              </a:spcBef>
              <a:spcAft>
                <a:spcPts val="0"/>
              </a:spcAft>
              <a:buClr>
                <a:schemeClr val="dk1"/>
              </a:buClr>
              <a:buSzPts val="1800"/>
              <a:buChar char="•"/>
              <a:defRPr/>
            </a:lvl9pPr>
          </a:lstStyle>
          <a:p>
            <a:endParaRPr/>
          </a:p>
        </p:txBody>
      </p:sp>
      <p:sp>
        <p:nvSpPr>
          <p:cNvPr id="52" name="Google Shape;52;p6"/>
          <p:cNvSpPr>
            <a:spLocks noGrp="1"/>
          </p:cNvSpPr>
          <p:nvPr>
            <p:ph type="pic" idx="2"/>
          </p:nvPr>
        </p:nvSpPr>
        <p:spPr>
          <a:xfrm>
            <a:off x="-10789" y="2439983"/>
            <a:ext cx="6586330" cy="5824213"/>
          </a:xfrm>
          <a:prstGeom prst="rect">
            <a:avLst/>
          </a:prstGeom>
          <a:solidFill>
            <a:srgbClr val="D8D8D8"/>
          </a:solidFill>
          <a:ln>
            <a:noFill/>
          </a:ln>
        </p:spPr>
      </p:sp>
      <p:sp>
        <p:nvSpPr>
          <p:cNvPr id="53" name="Google Shape;53;p6"/>
          <p:cNvSpPr/>
          <p:nvPr/>
        </p:nvSpPr>
        <p:spPr>
          <a:xfrm>
            <a:off x="-10790" y="7005240"/>
            <a:ext cx="6016487" cy="2626440"/>
          </a:xfrm>
          <a:prstGeom prst="rect">
            <a:avLst/>
          </a:prstGeom>
          <a:solidFill>
            <a:srgbClr val="1232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83">
              <a:solidFill>
                <a:schemeClr val="lt1"/>
              </a:solidFill>
              <a:latin typeface="Century Schoolbook"/>
              <a:ea typeface="Century Schoolbook"/>
              <a:cs typeface="Century Schoolbook"/>
              <a:sym typeface="Century Schoolbook"/>
            </a:endParaRPr>
          </a:p>
        </p:txBody>
      </p:sp>
      <p:sp>
        <p:nvSpPr>
          <p:cNvPr id="54" name="Google Shape;54;p6"/>
          <p:cNvSpPr txBox="1">
            <a:spLocks noGrp="1"/>
          </p:cNvSpPr>
          <p:nvPr>
            <p:ph type="body" idx="3"/>
          </p:nvPr>
        </p:nvSpPr>
        <p:spPr>
          <a:xfrm>
            <a:off x="573877" y="6654354"/>
            <a:ext cx="4117963" cy="1777953"/>
          </a:xfrm>
          <a:prstGeom prst="rect">
            <a:avLst/>
          </a:prstGeom>
          <a:noFill/>
          <a:ln>
            <a:noFill/>
          </a:ln>
        </p:spPr>
        <p:txBody>
          <a:bodyPr spcFirstLastPara="1" wrap="square" lIns="91425" tIns="45700" rIns="91425" bIns="45700" anchor="t" anchorCtr="0">
            <a:noAutofit/>
          </a:bodyPr>
          <a:lstStyle>
            <a:lvl1pPr marL="457200" lvl="0" indent="-228600" algn="l">
              <a:lnSpc>
                <a:spcPct val="115000"/>
              </a:lnSpc>
              <a:spcBef>
                <a:spcPts val="0"/>
              </a:spcBef>
              <a:spcAft>
                <a:spcPts val="0"/>
              </a:spcAft>
              <a:buClr>
                <a:schemeClr val="lt1"/>
              </a:buClr>
              <a:buSzPts val="6000"/>
              <a:buNone/>
              <a:defRPr sz="6000" b="1">
                <a:solidFill>
                  <a:schemeClr val="lt1"/>
                </a:solidFill>
                <a:latin typeface="Calibri"/>
                <a:ea typeface="Calibri"/>
                <a:cs typeface="Calibri"/>
                <a:sym typeface="Calibri"/>
              </a:defRPr>
            </a:lvl1pPr>
            <a:lvl2pPr marL="914400" lvl="1" indent="-342900" algn="l">
              <a:lnSpc>
                <a:spcPct val="100000"/>
              </a:lnSpc>
              <a:spcBef>
                <a:spcPts val="1133"/>
              </a:spcBef>
              <a:spcAft>
                <a:spcPts val="0"/>
              </a:spcAft>
              <a:buClr>
                <a:srgbClr val="011E3B"/>
              </a:buClr>
              <a:buSzPts val="1800"/>
              <a:buChar char="•"/>
              <a:defRPr/>
            </a:lvl2pPr>
            <a:lvl3pPr marL="1371600" lvl="2" indent="-342900" algn="l">
              <a:lnSpc>
                <a:spcPct val="100000"/>
              </a:lnSpc>
              <a:spcBef>
                <a:spcPts val="1133"/>
              </a:spcBef>
              <a:spcAft>
                <a:spcPts val="0"/>
              </a:spcAft>
              <a:buClr>
                <a:srgbClr val="011E3B"/>
              </a:buClr>
              <a:buSzPts val="1800"/>
              <a:buChar char="•"/>
              <a:defRPr/>
            </a:lvl3pPr>
            <a:lvl4pPr marL="1828800" lvl="3" indent="-342900" algn="l">
              <a:lnSpc>
                <a:spcPct val="100000"/>
              </a:lnSpc>
              <a:spcBef>
                <a:spcPts val="1133"/>
              </a:spcBef>
              <a:spcAft>
                <a:spcPts val="0"/>
              </a:spcAft>
              <a:buClr>
                <a:srgbClr val="011E3B"/>
              </a:buClr>
              <a:buSzPts val="1800"/>
              <a:buChar char="•"/>
              <a:defRPr/>
            </a:lvl4pPr>
            <a:lvl5pPr marL="2286000" lvl="4" indent="-342900" algn="l">
              <a:lnSpc>
                <a:spcPct val="100000"/>
              </a:lnSpc>
              <a:spcBef>
                <a:spcPts val="1133"/>
              </a:spcBef>
              <a:spcAft>
                <a:spcPts val="0"/>
              </a:spcAft>
              <a:buClr>
                <a:srgbClr val="011E3B"/>
              </a:buClr>
              <a:buSzPts val="1800"/>
              <a:buChar char="•"/>
              <a:defRPr/>
            </a:lvl5pPr>
            <a:lvl6pPr marL="2743200" lvl="5" indent="-342900" algn="l">
              <a:lnSpc>
                <a:spcPct val="90000"/>
              </a:lnSpc>
              <a:spcBef>
                <a:spcPts val="1133"/>
              </a:spcBef>
              <a:spcAft>
                <a:spcPts val="0"/>
              </a:spcAft>
              <a:buClr>
                <a:schemeClr val="dk1"/>
              </a:buClr>
              <a:buSzPts val="1800"/>
              <a:buChar char="•"/>
              <a:defRPr/>
            </a:lvl6pPr>
            <a:lvl7pPr marL="3200400" lvl="6" indent="-342900" algn="l">
              <a:lnSpc>
                <a:spcPct val="90000"/>
              </a:lnSpc>
              <a:spcBef>
                <a:spcPts val="1133"/>
              </a:spcBef>
              <a:spcAft>
                <a:spcPts val="0"/>
              </a:spcAft>
              <a:buClr>
                <a:schemeClr val="dk1"/>
              </a:buClr>
              <a:buSzPts val="1800"/>
              <a:buChar char="•"/>
              <a:defRPr/>
            </a:lvl7pPr>
            <a:lvl8pPr marL="3657600" lvl="7" indent="-342900" algn="l">
              <a:lnSpc>
                <a:spcPct val="90000"/>
              </a:lnSpc>
              <a:spcBef>
                <a:spcPts val="1133"/>
              </a:spcBef>
              <a:spcAft>
                <a:spcPts val="0"/>
              </a:spcAft>
              <a:buClr>
                <a:schemeClr val="dk1"/>
              </a:buClr>
              <a:buSzPts val="1800"/>
              <a:buChar char="•"/>
              <a:defRPr/>
            </a:lvl8pPr>
            <a:lvl9pPr marL="4114800" lvl="8" indent="-342900" algn="l">
              <a:lnSpc>
                <a:spcPct val="90000"/>
              </a:lnSpc>
              <a:spcBef>
                <a:spcPts val="1133"/>
              </a:spcBef>
              <a:spcAft>
                <a:spcPts val="0"/>
              </a:spcAft>
              <a:buClr>
                <a:schemeClr val="dk1"/>
              </a:buClr>
              <a:buSzPts val="1800"/>
              <a:buChar char="•"/>
              <a:defRPr/>
            </a:lvl9pPr>
          </a:lstStyle>
          <a:p>
            <a:endParaRPr/>
          </a:p>
        </p:txBody>
      </p:sp>
      <p:pic>
        <p:nvPicPr>
          <p:cNvPr id="55" name="Google Shape;55;p6"/>
          <p:cNvPicPr preferRelativeResize="0"/>
          <p:nvPr/>
        </p:nvPicPr>
        <p:blipFill rotWithShape="1">
          <a:blip r:embed="rId2">
            <a:alphaModFix/>
          </a:blip>
          <a:srcRect r="44449"/>
          <a:stretch/>
        </p:blipFill>
        <p:spPr>
          <a:xfrm>
            <a:off x="5769397" y="10022364"/>
            <a:ext cx="1280061" cy="293943"/>
          </a:xfrm>
          <a:prstGeom prst="rect">
            <a:avLst/>
          </a:prstGeom>
          <a:noFill/>
          <a:ln>
            <a:noFill/>
          </a:ln>
        </p:spPr>
      </p:pic>
      <p:pic>
        <p:nvPicPr>
          <p:cNvPr id="56" name="Google Shape;56;p6"/>
          <p:cNvPicPr preferRelativeResize="0"/>
          <p:nvPr/>
        </p:nvPicPr>
        <p:blipFill rotWithShape="1">
          <a:blip r:embed="rId3">
            <a:alphaModFix/>
          </a:blip>
          <a:srcRect/>
          <a:stretch/>
        </p:blipFill>
        <p:spPr>
          <a:xfrm>
            <a:off x="239975" y="426414"/>
            <a:ext cx="3365373" cy="175306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2_Cover Slide 1" userDrawn="1">
  <p:cSld name="2_Cover Slide 1">
    <p:spTree>
      <p:nvGrpSpPr>
        <p:cNvPr id="1" name="Shape 57"/>
        <p:cNvGrpSpPr/>
        <p:nvPr/>
      </p:nvGrpSpPr>
      <p:grpSpPr>
        <a:xfrm>
          <a:off x="0" y="0"/>
          <a:ext cx="0" cy="0"/>
          <a:chOff x="0" y="0"/>
          <a:chExt cx="0" cy="0"/>
        </a:xfrm>
      </p:grpSpPr>
      <p:pic>
        <p:nvPicPr>
          <p:cNvPr id="58" name="Google Shape;58;p7"/>
          <p:cNvPicPr preferRelativeResize="0"/>
          <p:nvPr/>
        </p:nvPicPr>
        <p:blipFill rotWithShape="1">
          <a:blip r:embed="rId2">
            <a:alphaModFix/>
          </a:blip>
          <a:srcRect r="44449"/>
          <a:stretch/>
        </p:blipFill>
        <p:spPr>
          <a:xfrm>
            <a:off x="528971" y="9963101"/>
            <a:ext cx="1184829" cy="272079"/>
          </a:xfrm>
          <a:prstGeom prst="rect">
            <a:avLst/>
          </a:prstGeom>
          <a:noFill/>
          <a:ln>
            <a:noFill/>
          </a:ln>
        </p:spPr>
      </p:pic>
      <p:sp>
        <p:nvSpPr>
          <p:cNvPr id="60" name="Google Shape;60;p7"/>
          <p:cNvSpPr/>
          <p:nvPr/>
        </p:nvSpPr>
        <p:spPr>
          <a:xfrm>
            <a:off x="0" y="5746926"/>
            <a:ext cx="4448000" cy="3478354"/>
          </a:xfrm>
          <a:prstGeom prst="rect">
            <a:avLst/>
          </a:prstGeom>
          <a:solidFill>
            <a:srgbClr val="123240"/>
          </a:solidFill>
          <a:ln>
            <a:noFill/>
          </a:ln>
        </p:spPr>
        <p:txBody>
          <a:bodyPr spcFirstLastPara="1" wrap="square" lIns="49325" tIns="24650" rIns="49325" bIns="24650" anchor="ctr" anchorCtr="0">
            <a:noAutofit/>
          </a:bodyPr>
          <a:lstStyle/>
          <a:p>
            <a:pPr marL="0" marR="0" lvl="0" indent="0" algn="l" rtl="0">
              <a:spcBef>
                <a:spcPts val="0"/>
              </a:spcBef>
              <a:spcAft>
                <a:spcPts val="0"/>
              </a:spcAft>
              <a:buNone/>
            </a:pPr>
            <a:endParaRPr sz="529">
              <a:solidFill>
                <a:schemeClr val="lt1"/>
              </a:solidFill>
              <a:latin typeface="Century Schoolbook"/>
              <a:ea typeface="Century Schoolbook"/>
              <a:cs typeface="Century Schoolbook"/>
              <a:sym typeface="Century Schoolbook"/>
            </a:endParaRPr>
          </a:p>
        </p:txBody>
      </p:sp>
      <p:sp>
        <p:nvSpPr>
          <p:cNvPr id="61" name="Google Shape;61;p7"/>
          <p:cNvSpPr txBox="1">
            <a:spLocks noGrp="1"/>
          </p:cNvSpPr>
          <p:nvPr>
            <p:ph type="body" idx="1"/>
          </p:nvPr>
        </p:nvSpPr>
        <p:spPr>
          <a:xfrm>
            <a:off x="3008223" y="9765490"/>
            <a:ext cx="4165240" cy="667300"/>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2267"/>
              </a:spcBef>
              <a:spcAft>
                <a:spcPts val="0"/>
              </a:spcAft>
              <a:buClr>
                <a:srgbClr val="0C2D45"/>
              </a:buClr>
              <a:buSzPts val="2500"/>
              <a:buNone/>
              <a:defRPr sz="2500" b="0" i="0">
                <a:solidFill>
                  <a:srgbClr val="0C2D45"/>
                </a:solidFill>
                <a:latin typeface="Calibri"/>
                <a:ea typeface="Calibri"/>
                <a:cs typeface="Calibri"/>
                <a:sym typeface="Calibri"/>
              </a:defRPr>
            </a:lvl1pPr>
            <a:lvl2pPr marL="914400" lvl="1" indent="-342900" algn="l">
              <a:lnSpc>
                <a:spcPct val="100000"/>
              </a:lnSpc>
              <a:spcBef>
                <a:spcPts val="1133"/>
              </a:spcBef>
              <a:spcAft>
                <a:spcPts val="0"/>
              </a:spcAft>
              <a:buClr>
                <a:srgbClr val="011E3B"/>
              </a:buClr>
              <a:buSzPts val="1800"/>
              <a:buChar char="•"/>
              <a:defRPr/>
            </a:lvl2pPr>
            <a:lvl3pPr marL="1371600" lvl="2" indent="-342900" algn="l">
              <a:lnSpc>
                <a:spcPct val="100000"/>
              </a:lnSpc>
              <a:spcBef>
                <a:spcPts val="1133"/>
              </a:spcBef>
              <a:spcAft>
                <a:spcPts val="0"/>
              </a:spcAft>
              <a:buClr>
                <a:srgbClr val="011E3B"/>
              </a:buClr>
              <a:buSzPts val="1800"/>
              <a:buChar char="•"/>
              <a:defRPr/>
            </a:lvl3pPr>
            <a:lvl4pPr marL="1828800" lvl="3" indent="-342900" algn="l">
              <a:lnSpc>
                <a:spcPct val="100000"/>
              </a:lnSpc>
              <a:spcBef>
                <a:spcPts val="1133"/>
              </a:spcBef>
              <a:spcAft>
                <a:spcPts val="0"/>
              </a:spcAft>
              <a:buClr>
                <a:srgbClr val="011E3B"/>
              </a:buClr>
              <a:buSzPts val="1800"/>
              <a:buChar char="•"/>
              <a:defRPr/>
            </a:lvl4pPr>
            <a:lvl5pPr marL="2286000" lvl="4" indent="-342900" algn="l">
              <a:lnSpc>
                <a:spcPct val="100000"/>
              </a:lnSpc>
              <a:spcBef>
                <a:spcPts val="1133"/>
              </a:spcBef>
              <a:spcAft>
                <a:spcPts val="0"/>
              </a:spcAft>
              <a:buClr>
                <a:srgbClr val="011E3B"/>
              </a:buClr>
              <a:buSzPts val="1800"/>
              <a:buChar char="•"/>
              <a:defRPr/>
            </a:lvl5pPr>
            <a:lvl6pPr marL="2743200" lvl="5" indent="-342900" algn="l">
              <a:lnSpc>
                <a:spcPct val="90000"/>
              </a:lnSpc>
              <a:spcBef>
                <a:spcPts val="1133"/>
              </a:spcBef>
              <a:spcAft>
                <a:spcPts val="0"/>
              </a:spcAft>
              <a:buClr>
                <a:schemeClr val="dk1"/>
              </a:buClr>
              <a:buSzPts val="1800"/>
              <a:buChar char="•"/>
              <a:defRPr/>
            </a:lvl6pPr>
            <a:lvl7pPr marL="3200400" lvl="6" indent="-342900" algn="l">
              <a:lnSpc>
                <a:spcPct val="90000"/>
              </a:lnSpc>
              <a:spcBef>
                <a:spcPts val="1133"/>
              </a:spcBef>
              <a:spcAft>
                <a:spcPts val="0"/>
              </a:spcAft>
              <a:buClr>
                <a:schemeClr val="dk1"/>
              </a:buClr>
              <a:buSzPts val="1800"/>
              <a:buChar char="•"/>
              <a:defRPr/>
            </a:lvl7pPr>
            <a:lvl8pPr marL="3657600" lvl="7" indent="-342900" algn="l">
              <a:lnSpc>
                <a:spcPct val="90000"/>
              </a:lnSpc>
              <a:spcBef>
                <a:spcPts val="1133"/>
              </a:spcBef>
              <a:spcAft>
                <a:spcPts val="0"/>
              </a:spcAft>
              <a:buClr>
                <a:schemeClr val="dk1"/>
              </a:buClr>
              <a:buSzPts val="1800"/>
              <a:buChar char="•"/>
              <a:defRPr/>
            </a:lvl8pPr>
            <a:lvl9pPr marL="4114800" lvl="8" indent="-342900" algn="l">
              <a:lnSpc>
                <a:spcPct val="90000"/>
              </a:lnSpc>
              <a:spcBef>
                <a:spcPts val="1133"/>
              </a:spcBef>
              <a:spcAft>
                <a:spcPts val="0"/>
              </a:spcAft>
              <a:buClr>
                <a:schemeClr val="dk1"/>
              </a:buClr>
              <a:buSzPts val="1800"/>
              <a:buChar char="•"/>
              <a:defRPr/>
            </a:lvl9pPr>
          </a:lstStyle>
          <a:p>
            <a:endParaRPr/>
          </a:p>
        </p:txBody>
      </p:sp>
      <p:pic>
        <p:nvPicPr>
          <p:cNvPr id="62" name="Google Shape;62;p7"/>
          <p:cNvPicPr preferRelativeResize="0"/>
          <p:nvPr/>
        </p:nvPicPr>
        <p:blipFill rotWithShape="1">
          <a:blip r:embed="rId3">
            <a:alphaModFix/>
          </a:blip>
          <a:srcRect/>
          <a:stretch/>
        </p:blipFill>
        <p:spPr>
          <a:xfrm>
            <a:off x="213850" y="263444"/>
            <a:ext cx="4246638" cy="2212128"/>
          </a:xfrm>
          <a:prstGeom prst="rect">
            <a:avLst/>
          </a:prstGeom>
          <a:noFill/>
          <a:ln>
            <a:noFill/>
          </a:ln>
        </p:spPr>
      </p:pic>
      <p:sp>
        <p:nvSpPr>
          <p:cNvPr id="3" name="Freeform 2">
            <a:extLst>
              <a:ext uri="{FF2B5EF4-FFF2-40B4-BE49-F238E27FC236}">
                <a16:creationId xmlns:a16="http://schemas.microsoft.com/office/drawing/2014/main" id="{137E8DD5-6219-3D11-DC66-BC60F21A371F}"/>
              </a:ext>
            </a:extLst>
          </p:cNvPr>
          <p:cNvSpPr/>
          <p:nvPr userDrawn="1"/>
        </p:nvSpPr>
        <p:spPr>
          <a:xfrm>
            <a:off x="9916" y="2629036"/>
            <a:ext cx="7552747" cy="5120503"/>
          </a:xfrm>
          <a:custGeom>
            <a:avLst/>
            <a:gdLst>
              <a:gd name="connsiteX0" fmla="*/ 0 w 7552747"/>
              <a:gd name="connsiteY0" fmla="*/ 0 h 5120503"/>
              <a:gd name="connsiteX1" fmla="*/ 7552747 w 7552747"/>
              <a:gd name="connsiteY1" fmla="*/ 0 h 5120503"/>
              <a:gd name="connsiteX2" fmla="*/ 7552747 w 7552747"/>
              <a:gd name="connsiteY2" fmla="*/ 5120503 h 5120503"/>
              <a:gd name="connsiteX3" fmla="*/ 0 w 7552747"/>
              <a:gd name="connsiteY3" fmla="*/ 5120503 h 5120503"/>
            </a:gdLst>
            <a:ahLst/>
            <a:cxnLst>
              <a:cxn ang="0">
                <a:pos x="connsiteX0" y="connsiteY0"/>
              </a:cxn>
              <a:cxn ang="0">
                <a:pos x="connsiteX1" y="connsiteY1"/>
              </a:cxn>
              <a:cxn ang="0">
                <a:pos x="connsiteX2" y="connsiteY2"/>
              </a:cxn>
              <a:cxn ang="0">
                <a:pos x="connsiteX3" y="connsiteY3"/>
              </a:cxn>
            </a:cxnLst>
            <a:rect l="l" t="t" r="r" b="b"/>
            <a:pathLst>
              <a:path w="7552747" h="5120503">
                <a:moveTo>
                  <a:pt x="0" y="0"/>
                </a:moveTo>
                <a:lnTo>
                  <a:pt x="7552747" y="0"/>
                </a:lnTo>
                <a:lnTo>
                  <a:pt x="7552747" y="5120503"/>
                </a:lnTo>
                <a:lnTo>
                  <a:pt x="0" y="5120503"/>
                </a:lnTo>
                <a:close/>
              </a:path>
            </a:pathLst>
          </a:custGeom>
          <a:solidFill>
            <a:srgbClr val="123240"/>
          </a:solidFill>
          <a:ln>
            <a:noFill/>
          </a:ln>
        </p:spPr>
        <p:txBody>
          <a:bodyPr spcFirstLastPara="1" wrap="square" lIns="49325" tIns="24650" rIns="49325" bIns="24650" anchor="ctr" anchorCtr="0">
            <a:noAutofit/>
          </a:bodyPr>
          <a:lstStyle/>
          <a:p>
            <a:pPr marL="0" marR="0" lvl="0" indent="0" algn="l" rtl="0">
              <a:spcBef>
                <a:spcPts val="0"/>
              </a:spcBef>
              <a:spcAft>
                <a:spcPts val="0"/>
              </a:spcAft>
              <a:buNone/>
            </a:pPr>
            <a:endParaRPr sz="529">
              <a:solidFill>
                <a:schemeClr val="lt1"/>
              </a:solidFill>
              <a:latin typeface="Century Schoolbook"/>
              <a:ea typeface="Century Schoolbook"/>
              <a:cs typeface="Century Schoolbook"/>
              <a:sym typeface="Century Schoolbook"/>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19728" y="569245"/>
            <a:ext cx="6520220" cy="206658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11E3B"/>
              </a:buClr>
              <a:buSzPts val="2400"/>
              <a:buFont typeface="Calibri"/>
              <a:buNone/>
              <a:defRPr sz="2400" b="0" i="0" u="none" strike="noStrike" cap="none">
                <a:solidFill>
                  <a:srgbClr val="011E3B"/>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519728" y="2846200"/>
            <a:ext cx="6520220" cy="6783857"/>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2267"/>
              </a:spcBef>
              <a:spcAft>
                <a:spcPts val="0"/>
              </a:spcAft>
              <a:buClr>
                <a:srgbClr val="011E3B"/>
              </a:buClr>
              <a:buSzPts val="2400"/>
              <a:buFont typeface="Arial"/>
              <a:buChar char="•"/>
              <a:defRPr sz="2400" b="0" i="0" u="none" strike="noStrike" cap="none">
                <a:solidFill>
                  <a:srgbClr val="011E3B"/>
                </a:solidFill>
                <a:latin typeface="Calibri"/>
                <a:ea typeface="Calibri"/>
                <a:cs typeface="Calibri"/>
                <a:sym typeface="Calibri"/>
              </a:defRPr>
            </a:lvl1pPr>
            <a:lvl2pPr marL="914400" marR="0" lvl="1" indent="-381000" algn="l" rtl="0">
              <a:lnSpc>
                <a:spcPct val="100000"/>
              </a:lnSpc>
              <a:spcBef>
                <a:spcPts val="1133"/>
              </a:spcBef>
              <a:spcAft>
                <a:spcPts val="0"/>
              </a:spcAft>
              <a:buClr>
                <a:srgbClr val="011E3B"/>
              </a:buClr>
              <a:buSzPts val="2400"/>
              <a:buFont typeface="Arial"/>
              <a:buChar char="•"/>
              <a:defRPr sz="2400" b="0" i="0" u="none" strike="noStrike" cap="none">
                <a:solidFill>
                  <a:srgbClr val="011E3B"/>
                </a:solidFill>
                <a:latin typeface="Calibri"/>
                <a:ea typeface="Calibri"/>
                <a:cs typeface="Calibri"/>
                <a:sym typeface="Calibri"/>
              </a:defRPr>
            </a:lvl2pPr>
            <a:lvl3pPr marL="1371600" marR="0" lvl="2" indent="-381000" algn="l" rtl="0">
              <a:lnSpc>
                <a:spcPct val="100000"/>
              </a:lnSpc>
              <a:spcBef>
                <a:spcPts val="1133"/>
              </a:spcBef>
              <a:spcAft>
                <a:spcPts val="0"/>
              </a:spcAft>
              <a:buClr>
                <a:srgbClr val="011E3B"/>
              </a:buClr>
              <a:buSzPts val="2400"/>
              <a:buFont typeface="Arial"/>
              <a:buChar char="•"/>
              <a:defRPr sz="2400" b="0" i="0" u="none" strike="noStrike" cap="none">
                <a:solidFill>
                  <a:srgbClr val="011E3B"/>
                </a:solidFill>
                <a:latin typeface="Calibri"/>
                <a:ea typeface="Calibri"/>
                <a:cs typeface="Calibri"/>
                <a:sym typeface="Calibri"/>
              </a:defRPr>
            </a:lvl3pPr>
            <a:lvl4pPr marL="1828800" marR="0" lvl="3" indent="-381000" algn="l" rtl="0">
              <a:lnSpc>
                <a:spcPct val="100000"/>
              </a:lnSpc>
              <a:spcBef>
                <a:spcPts val="1133"/>
              </a:spcBef>
              <a:spcAft>
                <a:spcPts val="0"/>
              </a:spcAft>
              <a:buClr>
                <a:srgbClr val="011E3B"/>
              </a:buClr>
              <a:buSzPts val="2400"/>
              <a:buFont typeface="Arial"/>
              <a:buChar char="•"/>
              <a:defRPr sz="2400" b="0" i="0" u="none" strike="noStrike" cap="none">
                <a:solidFill>
                  <a:srgbClr val="011E3B"/>
                </a:solidFill>
                <a:latin typeface="Calibri"/>
                <a:ea typeface="Calibri"/>
                <a:cs typeface="Calibri"/>
                <a:sym typeface="Calibri"/>
              </a:defRPr>
            </a:lvl4pPr>
            <a:lvl5pPr marL="2286000" marR="0" lvl="4" indent="-381000" algn="l" rtl="0">
              <a:lnSpc>
                <a:spcPct val="100000"/>
              </a:lnSpc>
              <a:spcBef>
                <a:spcPts val="1133"/>
              </a:spcBef>
              <a:spcAft>
                <a:spcPts val="0"/>
              </a:spcAft>
              <a:buClr>
                <a:srgbClr val="011E3B"/>
              </a:buClr>
              <a:buSzPts val="2400"/>
              <a:buFont typeface="Arial"/>
              <a:buChar char="•"/>
              <a:defRPr sz="2400" b="0" i="0" u="none" strike="noStrike" cap="none">
                <a:solidFill>
                  <a:srgbClr val="011E3B"/>
                </a:solidFill>
                <a:latin typeface="Calibri"/>
                <a:ea typeface="Calibri"/>
                <a:cs typeface="Calibri"/>
                <a:sym typeface="Calibri"/>
              </a:defRPr>
            </a:lvl5pPr>
            <a:lvl6pPr marL="2743200" marR="0" lvl="5" indent="-487679" algn="l" rtl="0">
              <a:lnSpc>
                <a:spcPct val="90000"/>
              </a:lnSpc>
              <a:spcBef>
                <a:spcPts val="1133"/>
              </a:spcBef>
              <a:spcAft>
                <a:spcPts val="0"/>
              </a:spcAft>
              <a:buClr>
                <a:schemeClr val="dk1"/>
              </a:buClr>
              <a:buSzPts val="4080"/>
              <a:buFont typeface="Arial"/>
              <a:buChar char="•"/>
              <a:defRPr sz="4080" b="0" i="0" u="none" strike="noStrike" cap="none">
                <a:solidFill>
                  <a:schemeClr val="dk1"/>
                </a:solidFill>
                <a:latin typeface="Century Schoolbook"/>
                <a:ea typeface="Century Schoolbook"/>
                <a:cs typeface="Century Schoolbook"/>
                <a:sym typeface="Century Schoolbook"/>
              </a:defRPr>
            </a:lvl6pPr>
            <a:lvl7pPr marL="3200400" marR="0" lvl="6" indent="-487679" algn="l" rtl="0">
              <a:lnSpc>
                <a:spcPct val="90000"/>
              </a:lnSpc>
              <a:spcBef>
                <a:spcPts val="1133"/>
              </a:spcBef>
              <a:spcAft>
                <a:spcPts val="0"/>
              </a:spcAft>
              <a:buClr>
                <a:schemeClr val="dk1"/>
              </a:buClr>
              <a:buSzPts val="4080"/>
              <a:buFont typeface="Arial"/>
              <a:buChar char="•"/>
              <a:defRPr sz="4080" b="0" i="0" u="none" strike="noStrike" cap="none">
                <a:solidFill>
                  <a:schemeClr val="dk1"/>
                </a:solidFill>
                <a:latin typeface="Century Schoolbook"/>
                <a:ea typeface="Century Schoolbook"/>
                <a:cs typeface="Century Schoolbook"/>
                <a:sym typeface="Century Schoolbook"/>
              </a:defRPr>
            </a:lvl7pPr>
            <a:lvl8pPr marL="3657600" marR="0" lvl="7" indent="-487679" algn="l" rtl="0">
              <a:lnSpc>
                <a:spcPct val="90000"/>
              </a:lnSpc>
              <a:spcBef>
                <a:spcPts val="1133"/>
              </a:spcBef>
              <a:spcAft>
                <a:spcPts val="0"/>
              </a:spcAft>
              <a:buClr>
                <a:schemeClr val="dk1"/>
              </a:buClr>
              <a:buSzPts val="4080"/>
              <a:buFont typeface="Arial"/>
              <a:buChar char="•"/>
              <a:defRPr sz="4080" b="0" i="0" u="none" strike="noStrike" cap="none">
                <a:solidFill>
                  <a:schemeClr val="dk1"/>
                </a:solidFill>
                <a:latin typeface="Century Schoolbook"/>
                <a:ea typeface="Century Schoolbook"/>
                <a:cs typeface="Century Schoolbook"/>
                <a:sym typeface="Century Schoolbook"/>
              </a:defRPr>
            </a:lvl8pPr>
            <a:lvl9pPr marL="4114800" marR="0" lvl="8" indent="-487679" algn="l" rtl="0">
              <a:lnSpc>
                <a:spcPct val="90000"/>
              </a:lnSpc>
              <a:spcBef>
                <a:spcPts val="1133"/>
              </a:spcBef>
              <a:spcAft>
                <a:spcPts val="0"/>
              </a:spcAft>
              <a:buClr>
                <a:schemeClr val="dk1"/>
              </a:buClr>
              <a:buSzPts val="4080"/>
              <a:buFont typeface="Arial"/>
              <a:buChar char="•"/>
              <a:defRPr sz="408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12" name="Google Shape;12;p1"/>
          <p:cNvSpPr txBox="1">
            <a:spLocks noGrp="1"/>
          </p:cNvSpPr>
          <p:nvPr>
            <p:ph type="sldNum" idx="12"/>
          </p:nvPr>
        </p:nvSpPr>
        <p:spPr>
          <a:xfrm>
            <a:off x="7134555" y="10316301"/>
            <a:ext cx="357598" cy="266594"/>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800" b="0" i="0" u="none" strike="noStrike" cap="none">
                <a:solidFill>
                  <a:srgbClr val="123240"/>
                </a:solidFill>
                <a:latin typeface="Calibri"/>
                <a:ea typeface="Calibri"/>
                <a:cs typeface="Calibri"/>
                <a:sym typeface="Calibri"/>
              </a:defRPr>
            </a:lvl1pPr>
            <a:lvl2pPr marL="0" marR="0" lvl="1" indent="0" algn="ctr" rtl="0">
              <a:spcBef>
                <a:spcPts val="0"/>
              </a:spcBef>
              <a:buNone/>
              <a:defRPr sz="800" b="0" i="0" u="none" strike="noStrike" cap="none">
                <a:solidFill>
                  <a:srgbClr val="123240"/>
                </a:solidFill>
                <a:latin typeface="Calibri"/>
                <a:ea typeface="Calibri"/>
                <a:cs typeface="Calibri"/>
                <a:sym typeface="Calibri"/>
              </a:defRPr>
            </a:lvl2pPr>
            <a:lvl3pPr marL="0" marR="0" lvl="2" indent="0" algn="ctr" rtl="0">
              <a:spcBef>
                <a:spcPts val="0"/>
              </a:spcBef>
              <a:buNone/>
              <a:defRPr sz="800" b="0" i="0" u="none" strike="noStrike" cap="none">
                <a:solidFill>
                  <a:srgbClr val="123240"/>
                </a:solidFill>
                <a:latin typeface="Calibri"/>
                <a:ea typeface="Calibri"/>
                <a:cs typeface="Calibri"/>
                <a:sym typeface="Calibri"/>
              </a:defRPr>
            </a:lvl3pPr>
            <a:lvl4pPr marL="0" marR="0" lvl="3" indent="0" algn="ctr" rtl="0">
              <a:spcBef>
                <a:spcPts val="0"/>
              </a:spcBef>
              <a:buNone/>
              <a:defRPr sz="800" b="0" i="0" u="none" strike="noStrike" cap="none">
                <a:solidFill>
                  <a:srgbClr val="123240"/>
                </a:solidFill>
                <a:latin typeface="Calibri"/>
                <a:ea typeface="Calibri"/>
                <a:cs typeface="Calibri"/>
                <a:sym typeface="Calibri"/>
              </a:defRPr>
            </a:lvl4pPr>
            <a:lvl5pPr marL="0" marR="0" lvl="4" indent="0" algn="ctr" rtl="0">
              <a:spcBef>
                <a:spcPts val="0"/>
              </a:spcBef>
              <a:buNone/>
              <a:defRPr sz="800" b="0" i="0" u="none" strike="noStrike" cap="none">
                <a:solidFill>
                  <a:srgbClr val="123240"/>
                </a:solidFill>
                <a:latin typeface="Calibri"/>
                <a:ea typeface="Calibri"/>
                <a:cs typeface="Calibri"/>
                <a:sym typeface="Calibri"/>
              </a:defRPr>
            </a:lvl5pPr>
            <a:lvl6pPr marL="0" marR="0" lvl="5" indent="0" algn="ctr" rtl="0">
              <a:spcBef>
                <a:spcPts val="0"/>
              </a:spcBef>
              <a:buNone/>
              <a:defRPr sz="800" b="0" i="0" u="none" strike="noStrike" cap="none">
                <a:solidFill>
                  <a:srgbClr val="123240"/>
                </a:solidFill>
                <a:latin typeface="Calibri"/>
                <a:ea typeface="Calibri"/>
                <a:cs typeface="Calibri"/>
                <a:sym typeface="Calibri"/>
              </a:defRPr>
            </a:lvl6pPr>
            <a:lvl7pPr marL="0" marR="0" lvl="6" indent="0" algn="ctr" rtl="0">
              <a:spcBef>
                <a:spcPts val="0"/>
              </a:spcBef>
              <a:buNone/>
              <a:defRPr sz="800" b="0" i="0" u="none" strike="noStrike" cap="none">
                <a:solidFill>
                  <a:srgbClr val="123240"/>
                </a:solidFill>
                <a:latin typeface="Calibri"/>
                <a:ea typeface="Calibri"/>
                <a:cs typeface="Calibri"/>
                <a:sym typeface="Calibri"/>
              </a:defRPr>
            </a:lvl7pPr>
            <a:lvl8pPr marL="0" marR="0" lvl="7" indent="0" algn="ctr" rtl="0">
              <a:spcBef>
                <a:spcPts val="0"/>
              </a:spcBef>
              <a:buNone/>
              <a:defRPr sz="800" b="0" i="0" u="none" strike="noStrike" cap="none">
                <a:solidFill>
                  <a:srgbClr val="123240"/>
                </a:solidFill>
                <a:latin typeface="Calibri"/>
                <a:ea typeface="Calibri"/>
                <a:cs typeface="Calibri"/>
                <a:sym typeface="Calibri"/>
              </a:defRPr>
            </a:lvl8pPr>
            <a:lvl9pPr marL="0" marR="0" lvl="8" indent="0" algn="ctr" rtl="0">
              <a:spcBef>
                <a:spcPts val="0"/>
              </a:spcBef>
              <a:buNone/>
              <a:defRPr sz="800" b="0" i="0" u="none" strike="noStrike" cap="none">
                <a:solidFill>
                  <a:srgbClr val="123240"/>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GB"/>
              <a:t>‹#›</a:t>
            </a:fld>
            <a:endParaRPr/>
          </a:p>
        </p:txBody>
      </p:sp>
      <p:sp>
        <p:nvSpPr>
          <p:cNvPr id="13" name="Google Shape;13;p1"/>
          <p:cNvSpPr/>
          <p:nvPr/>
        </p:nvSpPr>
        <p:spPr>
          <a:xfrm rot="-5400000">
            <a:off x="5142570" y="7857274"/>
            <a:ext cx="4341571" cy="18466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600" b="0" i="0" u="none" strike="noStrike" cap="none">
                <a:solidFill>
                  <a:srgbClr val="123240"/>
                </a:solidFill>
                <a:latin typeface="Calibri"/>
                <a:ea typeface="Calibri"/>
                <a:cs typeface="Calibri"/>
                <a:sym typeface="Calibri"/>
              </a:rPr>
              <a:t>ACT et connect pour l'intégration - apprentissage des langues et sensibilisation culturelle </a:t>
            </a:r>
            <a:endParaRPr/>
          </a:p>
        </p:txBody>
      </p:sp>
      <p:cxnSp>
        <p:nvCxnSpPr>
          <p:cNvPr id="14" name="Google Shape;14;p1"/>
          <p:cNvCxnSpPr/>
          <p:nvPr/>
        </p:nvCxnSpPr>
        <p:spPr>
          <a:xfrm rot="10800000">
            <a:off x="7204622" y="10183258"/>
            <a:ext cx="224149" cy="0"/>
          </a:xfrm>
          <a:prstGeom prst="straightConnector1">
            <a:avLst/>
          </a:prstGeom>
          <a:noFill/>
          <a:ln w="9525" cap="flat" cmpd="sng">
            <a:solidFill>
              <a:srgbClr val="F3745D"/>
            </a:solidFill>
            <a:prstDash val="solid"/>
            <a:miter lim="4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hyperlink" Target="https://www.cogitatiopress.com/socialinclusion/article/view/2041"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hyperlink" Target="https://feinamc.eu/"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png"/><Relationship Id="rId7"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hyperlink" Target="https://www.crazytown.fi/en/" TargetMode="Externa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actintegration.eu/" TargetMode="External"/><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www.crazytown.fi/en/"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solidaritynow.org/"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fnac.com/a13677088/Daniel-Marcelli-Les-cafes-des-parents"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hyperlink" Target="https://www.zeik-kiel.de/"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66"/>
        <p:cNvGrpSpPr/>
        <p:nvPr/>
      </p:nvGrpSpPr>
      <p:grpSpPr>
        <a:xfrm>
          <a:off x="0" y="0"/>
          <a:ext cx="0" cy="0"/>
          <a:chOff x="0" y="0"/>
          <a:chExt cx="0" cy="0"/>
        </a:xfrm>
      </p:grpSpPr>
      <p:pic>
        <p:nvPicPr>
          <p:cNvPr id="106" name="Google Shape;106;p8" descr="A group of people sitting at a table&#10;&#10;Description automatically generated"/>
          <p:cNvPicPr preferRelativeResize="0"/>
          <p:nvPr/>
        </p:nvPicPr>
        <p:blipFill rotWithShape="1">
          <a:blip r:embed="rId3">
            <a:alphaModFix/>
          </a:blip>
          <a:srcRect l="4945" r="4945"/>
          <a:stretch>
            <a:fillRect/>
          </a:stretch>
        </p:blipFill>
        <p:spPr>
          <a:xfrm>
            <a:off x="-19165" y="2313295"/>
            <a:ext cx="6610735" cy="4893965"/>
          </a:xfrm>
          <a:prstGeom prst="rect">
            <a:avLst/>
          </a:prstGeom>
          <a:noFill/>
          <a:ln>
            <a:noFill/>
          </a:ln>
        </p:spPr>
      </p:pic>
      <p:sp>
        <p:nvSpPr>
          <p:cNvPr id="67" name="Google Shape;67;p8"/>
          <p:cNvSpPr/>
          <p:nvPr/>
        </p:nvSpPr>
        <p:spPr>
          <a:xfrm>
            <a:off x="-1" y="6228272"/>
            <a:ext cx="5744531" cy="2817307"/>
          </a:xfrm>
          <a:prstGeom prst="rect">
            <a:avLst/>
          </a:prstGeom>
          <a:solidFill>
            <a:srgbClr val="7ABB57"/>
          </a:solidFill>
          <a:ln>
            <a:noFill/>
          </a:ln>
        </p:spPr>
        <p:txBody>
          <a:bodyPr spcFirstLastPara="1" wrap="square" lIns="49325" tIns="24650" rIns="49325" bIns="24650" anchor="ctr" anchorCtr="0">
            <a:noAutofit/>
          </a:bodyPr>
          <a:lstStyle/>
          <a:p>
            <a:pPr marL="0" marR="0" lvl="0" indent="0" algn="l" rtl="0">
              <a:spcBef>
                <a:spcPts val="0"/>
              </a:spcBef>
              <a:spcAft>
                <a:spcPts val="0"/>
              </a:spcAft>
              <a:buNone/>
            </a:pPr>
            <a:endParaRPr sz="529">
              <a:solidFill>
                <a:schemeClr val="lt1"/>
              </a:solidFill>
              <a:latin typeface="Century Schoolbook"/>
              <a:ea typeface="Century Schoolbook"/>
              <a:cs typeface="Century Schoolbook"/>
              <a:sym typeface="Century Schoolbook"/>
            </a:endParaRPr>
          </a:p>
        </p:txBody>
      </p:sp>
      <p:sp>
        <p:nvSpPr>
          <p:cNvPr id="68" name="Google Shape;68;p8"/>
          <p:cNvSpPr txBox="1"/>
          <p:nvPr/>
        </p:nvSpPr>
        <p:spPr>
          <a:xfrm rot="-5400000">
            <a:off x="5002363" y="3911987"/>
            <a:ext cx="4165240" cy="667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C2D45"/>
              </a:buClr>
              <a:buSzPts val="2400"/>
              <a:buFont typeface="Arial"/>
              <a:buNone/>
            </a:pPr>
            <a:r>
              <a:rPr lang="en-GB" sz="2400" b="1">
                <a:solidFill>
                  <a:srgbClr val="0C2D45"/>
                </a:solidFill>
                <a:latin typeface="Calibri"/>
                <a:ea typeface="Calibri"/>
                <a:cs typeface="Calibri"/>
                <a:sym typeface="Calibri"/>
              </a:rPr>
              <a:t>www.actintegration.eu</a:t>
            </a:r>
            <a:endParaRPr sz="2400">
              <a:solidFill>
                <a:srgbClr val="0C2D45"/>
              </a:solidFill>
              <a:latin typeface="Calibri"/>
              <a:ea typeface="Calibri"/>
              <a:cs typeface="Calibri"/>
              <a:sym typeface="Calibri"/>
            </a:endParaRPr>
          </a:p>
        </p:txBody>
      </p:sp>
      <p:pic>
        <p:nvPicPr>
          <p:cNvPr id="69" name="Google Shape;69;p8"/>
          <p:cNvPicPr preferRelativeResize="0"/>
          <p:nvPr/>
        </p:nvPicPr>
        <p:blipFill rotWithShape="1">
          <a:blip r:embed="rId4">
            <a:alphaModFix/>
          </a:blip>
          <a:srcRect/>
          <a:stretch/>
        </p:blipFill>
        <p:spPr>
          <a:xfrm>
            <a:off x="489898" y="326521"/>
            <a:ext cx="3926827" cy="2045534"/>
          </a:xfrm>
          <a:prstGeom prst="rect">
            <a:avLst/>
          </a:prstGeom>
          <a:noFill/>
          <a:ln>
            <a:noFill/>
          </a:ln>
        </p:spPr>
      </p:pic>
      <p:sp>
        <p:nvSpPr>
          <p:cNvPr id="70" name="Google Shape;70;p8"/>
          <p:cNvSpPr txBox="1"/>
          <p:nvPr/>
        </p:nvSpPr>
        <p:spPr>
          <a:xfrm>
            <a:off x="177609" y="6653262"/>
            <a:ext cx="5883215" cy="553998"/>
          </a:xfrm>
          <a:prstGeom prst="rect">
            <a:avLst/>
          </a:prstGeom>
          <a:noFill/>
          <a:ln>
            <a:noFill/>
          </a:ln>
        </p:spPr>
        <p:txBody>
          <a:bodyPr spcFirstLastPara="1" wrap="square" lIns="91425" tIns="45700" rIns="91425" bIns="45700" anchor="t" anchorCtr="0">
            <a:spAutoFit/>
          </a:bodyPr>
          <a:lstStyle/>
          <a:p>
            <a:pPr marL="325438" marR="0" lvl="0" indent="0" algn="l" rtl="0">
              <a:spcBef>
                <a:spcPts val="0"/>
              </a:spcBef>
              <a:spcAft>
                <a:spcPts val="0"/>
              </a:spcAft>
              <a:buNone/>
            </a:pPr>
            <a:r>
              <a:rPr lang="en-GB" sz="3000" dirty="0">
                <a:solidFill>
                  <a:schemeClr val="lt1"/>
                </a:solidFill>
                <a:latin typeface="Calibri"/>
                <a:ea typeface="Calibri"/>
                <a:cs typeface="Calibri"/>
                <a:sym typeface="Calibri"/>
              </a:rPr>
              <a:t>GUIDE POUR</a:t>
            </a:r>
            <a:endParaRPr dirty="0"/>
          </a:p>
        </p:txBody>
      </p:sp>
      <p:sp>
        <p:nvSpPr>
          <p:cNvPr id="71" name="Google Shape;71;p8"/>
          <p:cNvSpPr txBox="1"/>
          <p:nvPr/>
        </p:nvSpPr>
        <p:spPr>
          <a:xfrm>
            <a:off x="381283" y="7485767"/>
            <a:ext cx="4348683" cy="2161449"/>
          </a:xfrm>
          <a:prstGeom prst="rect">
            <a:avLst/>
          </a:prstGeom>
          <a:noFill/>
          <a:ln>
            <a:noFill/>
          </a:ln>
        </p:spPr>
        <p:txBody>
          <a:bodyPr spcFirstLastPara="1" wrap="square" lIns="91425" tIns="45700" rIns="91425" bIns="45700" anchor="t" anchorCtr="0">
            <a:spAutoFit/>
          </a:bodyPr>
          <a:lstStyle/>
          <a:p>
            <a:pPr marL="15875" marR="0" lvl="0" algn="l" rtl="0">
              <a:lnSpc>
                <a:spcPct val="81000"/>
              </a:lnSpc>
              <a:spcBef>
                <a:spcPts val="0"/>
              </a:spcBef>
              <a:spcAft>
                <a:spcPts val="0"/>
              </a:spcAft>
              <a:buNone/>
            </a:pPr>
            <a:r>
              <a:rPr lang="en-GB" sz="4800" b="1" dirty="0">
                <a:solidFill>
                  <a:schemeClr val="lt1"/>
                </a:solidFill>
                <a:latin typeface="Calibri"/>
                <a:ea typeface="Calibri"/>
                <a:cs typeface="Calibri"/>
                <a:sym typeface="Calibri"/>
              </a:rPr>
              <a:t>CAFÉS DE SOLIDARITÉ </a:t>
            </a:r>
            <a:endParaRPr dirty="0"/>
          </a:p>
          <a:p>
            <a:pPr marL="360363" marR="0" lvl="0" indent="0" algn="l" rtl="0">
              <a:lnSpc>
                <a:spcPct val="81000"/>
              </a:lnSpc>
              <a:spcBef>
                <a:spcPts val="0"/>
              </a:spcBef>
              <a:spcAft>
                <a:spcPts val="0"/>
              </a:spcAft>
              <a:buNone/>
            </a:pPr>
            <a:endParaRPr sz="7000" b="1" dirty="0">
              <a:solidFill>
                <a:schemeClr val="lt1"/>
              </a:solidFill>
              <a:latin typeface="Calibri"/>
              <a:ea typeface="Calibri"/>
              <a:cs typeface="Calibri"/>
              <a:sym typeface="Calibri"/>
            </a:endParaRPr>
          </a:p>
        </p:txBody>
      </p:sp>
      <p:grpSp>
        <p:nvGrpSpPr>
          <p:cNvPr id="72" name="Google Shape;72;p8"/>
          <p:cNvGrpSpPr/>
          <p:nvPr/>
        </p:nvGrpSpPr>
        <p:grpSpPr>
          <a:xfrm>
            <a:off x="4736269" y="9697395"/>
            <a:ext cx="2528226" cy="1046177"/>
            <a:chOff x="5681508" y="5035168"/>
            <a:chExt cx="1406601" cy="582050"/>
          </a:xfrm>
        </p:grpSpPr>
        <p:grpSp>
          <p:nvGrpSpPr>
            <p:cNvPr id="73" name="Google Shape;73;p8"/>
            <p:cNvGrpSpPr/>
            <p:nvPr/>
          </p:nvGrpSpPr>
          <p:grpSpPr>
            <a:xfrm>
              <a:off x="6271456" y="5052748"/>
              <a:ext cx="320570" cy="564130"/>
              <a:chOff x="6271456" y="5052748"/>
              <a:chExt cx="320570" cy="564130"/>
            </a:xfrm>
          </p:grpSpPr>
          <p:sp>
            <p:nvSpPr>
              <p:cNvPr id="74" name="Google Shape;74;p8"/>
              <p:cNvSpPr/>
              <p:nvPr/>
            </p:nvSpPr>
            <p:spPr>
              <a:xfrm>
                <a:off x="6387793" y="5052748"/>
                <a:ext cx="93687" cy="93836"/>
              </a:xfrm>
              <a:custGeom>
                <a:avLst/>
                <a:gdLst/>
                <a:ahLst/>
                <a:cxnLst/>
                <a:rect l="l" t="t" r="r" b="b"/>
                <a:pathLst>
                  <a:path w="93687" h="93836" extrusionOk="0">
                    <a:moveTo>
                      <a:pt x="6698" y="72182"/>
                    </a:moveTo>
                    <a:cubicBezTo>
                      <a:pt x="15285" y="85973"/>
                      <a:pt x="27742" y="93352"/>
                      <a:pt x="44191" y="93473"/>
                    </a:cubicBezTo>
                    <a:cubicBezTo>
                      <a:pt x="44675" y="93473"/>
                      <a:pt x="45279" y="93473"/>
                      <a:pt x="45763" y="93473"/>
                    </a:cubicBezTo>
                    <a:cubicBezTo>
                      <a:pt x="45763" y="93473"/>
                      <a:pt x="45763" y="93716"/>
                      <a:pt x="45763" y="93836"/>
                    </a:cubicBezTo>
                    <a:cubicBezTo>
                      <a:pt x="49513" y="93473"/>
                      <a:pt x="53262" y="93111"/>
                      <a:pt x="56890" y="92626"/>
                    </a:cubicBezTo>
                    <a:cubicBezTo>
                      <a:pt x="64994" y="91538"/>
                      <a:pt x="71887" y="87908"/>
                      <a:pt x="77935" y="82586"/>
                    </a:cubicBezTo>
                    <a:cubicBezTo>
                      <a:pt x="85675" y="75932"/>
                      <a:pt x="89787" y="66980"/>
                      <a:pt x="92327" y="57302"/>
                    </a:cubicBezTo>
                    <a:cubicBezTo>
                      <a:pt x="94141" y="50407"/>
                      <a:pt x="94141" y="43390"/>
                      <a:pt x="92327" y="36616"/>
                    </a:cubicBezTo>
                    <a:cubicBezTo>
                      <a:pt x="90392" y="29236"/>
                      <a:pt x="86885" y="22583"/>
                      <a:pt x="82047" y="16655"/>
                    </a:cubicBezTo>
                    <a:cubicBezTo>
                      <a:pt x="75758" y="8913"/>
                      <a:pt x="67533" y="3953"/>
                      <a:pt x="57858" y="1533"/>
                    </a:cubicBezTo>
                    <a:cubicBezTo>
                      <a:pt x="51690" y="-39"/>
                      <a:pt x="45521" y="-402"/>
                      <a:pt x="39232" y="445"/>
                    </a:cubicBezTo>
                    <a:cubicBezTo>
                      <a:pt x="28952" y="1775"/>
                      <a:pt x="20970" y="7340"/>
                      <a:pt x="13229" y="13631"/>
                    </a:cubicBezTo>
                    <a:cubicBezTo>
                      <a:pt x="8149" y="19800"/>
                      <a:pt x="4279" y="26575"/>
                      <a:pt x="1498" y="33954"/>
                    </a:cubicBezTo>
                    <a:cubicBezTo>
                      <a:pt x="1135" y="34922"/>
                      <a:pt x="893" y="36011"/>
                      <a:pt x="772" y="37099"/>
                    </a:cubicBezTo>
                    <a:cubicBezTo>
                      <a:pt x="-438" y="42785"/>
                      <a:pt x="46" y="48471"/>
                      <a:pt x="409" y="54157"/>
                    </a:cubicBezTo>
                    <a:cubicBezTo>
                      <a:pt x="893" y="60810"/>
                      <a:pt x="3191" y="66859"/>
                      <a:pt x="6577" y="72303"/>
                    </a:cubicBezTo>
                    <a:close/>
                  </a:path>
                </a:pathLst>
              </a:custGeom>
              <a:solidFill>
                <a:srgbClr val="A0D5D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75" name="Google Shape;75;p8"/>
              <p:cNvSpPr/>
              <p:nvPr/>
            </p:nvSpPr>
            <p:spPr>
              <a:xfrm>
                <a:off x="6271456" y="5162201"/>
                <a:ext cx="320570" cy="454677"/>
              </a:xfrm>
              <a:custGeom>
                <a:avLst/>
                <a:gdLst/>
                <a:ahLst/>
                <a:cxnLst/>
                <a:rect l="l" t="t" r="r" b="b"/>
                <a:pathLst>
                  <a:path w="320570" h="454677" extrusionOk="0">
                    <a:moveTo>
                      <a:pt x="317877" y="183143"/>
                    </a:moveTo>
                    <a:cubicBezTo>
                      <a:pt x="315095" y="177094"/>
                      <a:pt x="311225" y="171771"/>
                      <a:pt x="307596" y="166328"/>
                    </a:cubicBezTo>
                    <a:cubicBezTo>
                      <a:pt x="307354" y="165843"/>
                      <a:pt x="306991" y="165359"/>
                      <a:pt x="306750" y="164997"/>
                    </a:cubicBezTo>
                    <a:lnTo>
                      <a:pt x="306750" y="162456"/>
                    </a:lnTo>
                    <a:cubicBezTo>
                      <a:pt x="306629" y="162577"/>
                      <a:pt x="306508" y="162819"/>
                      <a:pt x="306387" y="162940"/>
                    </a:cubicBezTo>
                    <a:cubicBezTo>
                      <a:pt x="305903" y="162940"/>
                      <a:pt x="305661" y="162698"/>
                      <a:pt x="305298" y="162698"/>
                    </a:cubicBezTo>
                    <a:cubicBezTo>
                      <a:pt x="302758" y="158827"/>
                      <a:pt x="300340" y="154835"/>
                      <a:pt x="297800" y="150964"/>
                    </a:cubicBezTo>
                    <a:lnTo>
                      <a:pt x="297800" y="150722"/>
                    </a:lnTo>
                    <a:cubicBezTo>
                      <a:pt x="297074" y="149633"/>
                      <a:pt x="296469" y="148423"/>
                      <a:pt x="295744" y="147334"/>
                    </a:cubicBezTo>
                    <a:cubicBezTo>
                      <a:pt x="288487" y="135116"/>
                      <a:pt x="281230" y="123019"/>
                      <a:pt x="274094" y="110800"/>
                    </a:cubicBezTo>
                    <a:cubicBezTo>
                      <a:pt x="265386" y="95800"/>
                      <a:pt x="256799" y="80678"/>
                      <a:pt x="248091" y="65677"/>
                    </a:cubicBezTo>
                    <a:cubicBezTo>
                      <a:pt x="244342" y="59145"/>
                      <a:pt x="240714" y="52612"/>
                      <a:pt x="236723" y="46200"/>
                    </a:cubicBezTo>
                    <a:cubicBezTo>
                      <a:pt x="231401" y="37611"/>
                      <a:pt x="225838" y="29264"/>
                      <a:pt x="218702" y="22127"/>
                    </a:cubicBezTo>
                    <a:cubicBezTo>
                      <a:pt x="215557" y="18981"/>
                      <a:pt x="212171" y="16078"/>
                      <a:pt x="208905" y="13054"/>
                    </a:cubicBezTo>
                    <a:cubicBezTo>
                      <a:pt x="208179" y="12691"/>
                      <a:pt x="207333" y="12207"/>
                      <a:pt x="206607" y="11844"/>
                    </a:cubicBezTo>
                    <a:cubicBezTo>
                      <a:pt x="201286" y="8577"/>
                      <a:pt x="195601" y="5795"/>
                      <a:pt x="189675" y="3981"/>
                    </a:cubicBezTo>
                    <a:cubicBezTo>
                      <a:pt x="176855" y="-132"/>
                      <a:pt x="163672" y="-737"/>
                      <a:pt x="150368" y="714"/>
                    </a:cubicBezTo>
                    <a:cubicBezTo>
                      <a:pt x="144321" y="1319"/>
                      <a:pt x="138394" y="2529"/>
                      <a:pt x="132347" y="3376"/>
                    </a:cubicBezTo>
                    <a:cubicBezTo>
                      <a:pt x="131501" y="3738"/>
                      <a:pt x="130775" y="4223"/>
                      <a:pt x="129928" y="4464"/>
                    </a:cubicBezTo>
                    <a:cubicBezTo>
                      <a:pt x="125090" y="6279"/>
                      <a:pt x="120374" y="8457"/>
                      <a:pt x="115899" y="11239"/>
                    </a:cubicBezTo>
                    <a:cubicBezTo>
                      <a:pt x="105860" y="17530"/>
                      <a:pt x="97999" y="26119"/>
                      <a:pt x="91347" y="35676"/>
                    </a:cubicBezTo>
                    <a:cubicBezTo>
                      <a:pt x="81066" y="50313"/>
                      <a:pt x="71875" y="65798"/>
                      <a:pt x="62925" y="81283"/>
                    </a:cubicBezTo>
                    <a:cubicBezTo>
                      <a:pt x="57966" y="89993"/>
                      <a:pt x="53007" y="98703"/>
                      <a:pt x="47686" y="107171"/>
                    </a:cubicBezTo>
                    <a:cubicBezTo>
                      <a:pt x="43211" y="114309"/>
                      <a:pt x="39099" y="121567"/>
                      <a:pt x="34987" y="128946"/>
                    </a:cubicBezTo>
                    <a:cubicBezTo>
                      <a:pt x="32084" y="134027"/>
                      <a:pt x="29060" y="139109"/>
                      <a:pt x="26157" y="144189"/>
                    </a:cubicBezTo>
                    <a:cubicBezTo>
                      <a:pt x="22529" y="149875"/>
                      <a:pt x="19022" y="155560"/>
                      <a:pt x="15272" y="161246"/>
                    </a:cubicBezTo>
                    <a:cubicBezTo>
                      <a:pt x="14910" y="161246"/>
                      <a:pt x="14668" y="161609"/>
                      <a:pt x="14184" y="161489"/>
                    </a:cubicBezTo>
                    <a:cubicBezTo>
                      <a:pt x="14184" y="161368"/>
                      <a:pt x="13942" y="161125"/>
                      <a:pt x="13821" y="161004"/>
                    </a:cubicBezTo>
                    <a:lnTo>
                      <a:pt x="13821" y="163545"/>
                    </a:lnTo>
                    <a:cubicBezTo>
                      <a:pt x="13579" y="164029"/>
                      <a:pt x="13216" y="164513"/>
                      <a:pt x="12975" y="164876"/>
                    </a:cubicBezTo>
                    <a:cubicBezTo>
                      <a:pt x="9346" y="170319"/>
                      <a:pt x="5476" y="175642"/>
                      <a:pt x="2694" y="181691"/>
                    </a:cubicBezTo>
                    <a:cubicBezTo>
                      <a:pt x="880" y="185562"/>
                      <a:pt x="-208" y="189554"/>
                      <a:pt x="33" y="193909"/>
                    </a:cubicBezTo>
                    <a:cubicBezTo>
                      <a:pt x="275" y="198265"/>
                      <a:pt x="1848" y="201652"/>
                      <a:pt x="4871" y="204676"/>
                    </a:cubicBezTo>
                    <a:cubicBezTo>
                      <a:pt x="7411" y="207338"/>
                      <a:pt x="10435" y="208184"/>
                      <a:pt x="13942" y="208184"/>
                    </a:cubicBezTo>
                    <a:lnTo>
                      <a:pt x="13942" y="209515"/>
                    </a:lnTo>
                    <a:cubicBezTo>
                      <a:pt x="14789" y="209515"/>
                      <a:pt x="15756" y="209515"/>
                      <a:pt x="16603" y="209515"/>
                    </a:cubicBezTo>
                    <a:cubicBezTo>
                      <a:pt x="21199" y="208910"/>
                      <a:pt x="25190" y="207216"/>
                      <a:pt x="27972" y="203103"/>
                    </a:cubicBezTo>
                    <a:cubicBezTo>
                      <a:pt x="28576" y="202256"/>
                      <a:pt x="29302" y="201410"/>
                      <a:pt x="29907" y="200442"/>
                    </a:cubicBezTo>
                    <a:cubicBezTo>
                      <a:pt x="30270" y="199958"/>
                      <a:pt x="30633" y="199353"/>
                      <a:pt x="30874" y="198869"/>
                    </a:cubicBezTo>
                    <a:cubicBezTo>
                      <a:pt x="34140" y="194635"/>
                      <a:pt x="37405" y="190401"/>
                      <a:pt x="40308" y="186046"/>
                    </a:cubicBezTo>
                    <a:cubicBezTo>
                      <a:pt x="42001" y="183506"/>
                      <a:pt x="43574" y="180965"/>
                      <a:pt x="45267" y="178425"/>
                    </a:cubicBezTo>
                    <a:cubicBezTo>
                      <a:pt x="45267" y="177941"/>
                      <a:pt x="45025" y="177336"/>
                      <a:pt x="44904" y="176852"/>
                    </a:cubicBezTo>
                    <a:cubicBezTo>
                      <a:pt x="46113" y="174916"/>
                      <a:pt x="47444" y="172981"/>
                      <a:pt x="48653" y="171045"/>
                    </a:cubicBezTo>
                    <a:cubicBezTo>
                      <a:pt x="59055" y="154109"/>
                      <a:pt x="69214" y="136931"/>
                      <a:pt x="79373" y="119873"/>
                    </a:cubicBezTo>
                    <a:cubicBezTo>
                      <a:pt x="85783" y="109107"/>
                      <a:pt x="91952" y="98098"/>
                      <a:pt x="98241" y="87331"/>
                    </a:cubicBezTo>
                    <a:cubicBezTo>
                      <a:pt x="98966" y="86122"/>
                      <a:pt x="99692" y="84912"/>
                      <a:pt x="100539" y="83702"/>
                    </a:cubicBezTo>
                    <a:cubicBezTo>
                      <a:pt x="103320" y="79710"/>
                      <a:pt x="107191" y="79831"/>
                      <a:pt x="110456" y="81766"/>
                    </a:cubicBezTo>
                    <a:cubicBezTo>
                      <a:pt x="112149" y="82735"/>
                      <a:pt x="113601" y="84065"/>
                      <a:pt x="114931" y="85154"/>
                    </a:cubicBezTo>
                    <a:cubicBezTo>
                      <a:pt x="114931" y="86001"/>
                      <a:pt x="115052" y="86605"/>
                      <a:pt x="114931" y="87090"/>
                    </a:cubicBezTo>
                    <a:cubicBezTo>
                      <a:pt x="114447" y="88662"/>
                      <a:pt x="113964" y="90114"/>
                      <a:pt x="113238" y="91565"/>
                    </a:cubicBezTo>
                    <a:cubicBezTo>
                      <a:pt x="111545" y="95678"/>
                      <a:pt x="109489" y="99671"/>
                      <a:pt x="107916" y="103905"/>
                    </a:cubicBezTo>
                    <a:cubicBezTo>
                      <a:pt x="103320" y="116365"/>
                      <a:pt x="98966" y="128826"/>
                      <a:pt x="94612" y="141407"/>
                    </a:cubicBezTo>
                    <a:cubicBezTo>
                      <a:pt x="90500" y="153262"/>
                      <a:pt x="86872" y="165238"/>
                      <a:pt x="82881" y="177094"/>
                    </a:cubicBezTo>
                    <a:cubicBezTo>
                      <a:pt x="76833" y="195119"/>
                      <a:pt x="70786" y="213144"/>
                      <a:pt x="64739" y="231169"/>
                    </a:cubicBezTo>
                    <a:cubicBezTo>
                      <a:pt x="58813" y="248831"/>
                      <a:pt x="53007" y="266494"/>
                      <a:pt x="47081" y="284156"/>
                    </a:cubicBezTo>
                    <a:cubicBezTo>
                      <a:pt x="46113" y="287180"/>
                      <a:pt x="44904" y="290205"/>
                      <a:pt x="44178" y="293350"/>
                    </a:cubicBezTo>
                    <a:cubicBezTo>
                      <a:pt x="43816" y="294801"/>
                      <a:pt x="42969" y="296495"/>
                      <a:pt x="44299" y="297947"/>
                    </a:cubicBezTo>
                    <a:cubicBezTo>
                      <a:pt x="44662" y="297947"/>
                      <a:pt x="45025" y="298189"/>
                      <a:pt x="45388" y="298189"/>
                    </a:cubicBezTo>
                    <a:cubicBezTo>
                      <a:pt x="67158" y="298189"/>
                      <a:pt x="88807" y="298189"/>
                      <a:pt x="110577" y="298189"/>
                    </a:cubicBezTo>
                    <a:cubicBezTo>
                      <a:pt x="112754" y="298189"/>
                      <a:pt x="114810" y="298068"/>
                      <a:pt x="116866" y="298794"/>
                    </a:cubicBezTo>
                    <a:cubicBezTo>
                      <a:pt x="118318" y="301213"/>
                      <a:pt x="117713" y="303753"/>
                      <a:pt x="117713" y="306294"/>
                    </a:cubicBezTo>
                    <a:cubicBezTo>
                      <a:pt x="117713" y="309681"/>
                      <a:pt x="117350" y="313068"/>
                      <a:pt x="117350" y="316456"/>
                    </a:cubicBezTo>
                    <a:cubicBezTo>
                      <a:pt x="117350" y="354926"/>
                      <a:pt x="117350" y="393395"/>
                      <a:pt x="117108" y="431744"/>
                    </a:cubicBezTo>
                    <a:cubicBezTo>
                      <a:pt x="117108" y="437067"/>
                      <a:pt x="117834" y="442027"/>
                      <a:pt x="120616" y="446744"/>
                    </a:cubicBezTo>
                    <a:cubicBezTo>
                      <a:pt x="120857" y="447107"/>
                      <a:pt x="121220" y="447470"/>
                      <a:pt x="121462" y="447833"/>
                    </a:cubicBezTo>
                    <a:cubicBezTo>
                      <a:pt x="121825" y="448196"/>
                      <a:pt x="122067" y="448680"/>
                      <a:pt x="122430" y="449043"/>
                    </a:cubicBezTo>
                    <a:cubicBezTo>
                      <a:pt x="122792" y="449406"/>
                      <a:pt x="123155" y="449890"/>
                      <a:pt x="123518" y="450253"/>
                    </a:cubicBezTo>
                    <a:cubicBezTo>
                      <a:pt x="124244" y="450857"/>
                      <a:pt x="124970" y="451583"/>
                      <a:pt x="125816" y="452188"/>
                    </a:cubicBezTo>
                    <a:lnTo>
                      <a:pt x="125816" y="452188"/>
                    </a:lnTo>
                    <a:cubicBezTo>
                      <a:pt x="129444" y="453882"/>
                      <a:pt x="133073" y="454970"/>
                      <a:pt x="137185" y="454608"/>
                    </a:cubicBezTo>
                    <a:cubicBezTo>
                      <a:pt x="146256" y="453761"/>
                      <a:pt x="153512" y="446261"/>
                      <a:pt x="153754" y="437188"/>
                    </a:cubicBezTo>
                    <a:cubicBezTo>
                      <a:pt x="153754" y="433800"/>
                      <a:pt x="153754" y="430413"/>
                      <a:pt x="153754" y="427026"/>
                    </a:cubicBezTo>
                    <a:cubicBezTo>
                      <a:pt x="153754" y="384927"/>
                      <a:pt x="153633" y="342707"/>
                      <a:pt x="153512" y="300608"/>
                    </a:cubicBezTo>
                    <a:cubicBezTo>
                      <a:pt x="153512" y="299882"/>
                      <a:pt x="153633" y="299278"/>
                      <a:pt x="153633" y="298673"/>
                    </a:cubicBezTo>
                    <a:cubicBezTo>
                      <a:pt x="154117" y="298431"/>
                      <a:pt x="154480" y="298189"/>
                      <a:pt x="154843" y="298189"/>
                    </a:cubicBezTo>
                    <a:cubicBezTo>
                      <a:pt x="158108" y="298189"/>
                      <a:pt x="161253" y="298431"/>
                      <a:pt x="164518" y="298431"/>
                    </a:cubicBezTo>
                    <a:cubicBezTo>
                      <a:pt x="165244" y="298431"/>
                      <a:pt x="165970" y="298431"/>
                      <a:pt x="166695" y="298431"/>
                    </a:cubicBezTo>
                    <a:cubicBezTo>
                      <a:pt x="169598" y="298309"/>
                      <a:pt x="169840" y="298431"/>
                      <a:pt x="169719" y="301334"/>
                    </a:cubicBezTo>
                    <a:cubicBezTo>
                      <a:pt x="169719" y="302907"/>
                      <a:pt x="169840" y="304600"/>
                      <a:pt x="169840" y="306173"/>
                    </a:cubicBezTo>
                    <a:cubicBezTo>
                      <a:pt x="169840" y="347062"/>
                      <a:pt x="169840" y="387830"/>
                      <a:pt x="169840" y="428719"/>
                    </a:cubicBezTo>
                    <a:cubicBezTo>
                      <a:pt x="169840" y="433316"/>
                      <a:pt x="169598" y="438034"/>
                      <a:pt x="170808" y="442510"/>
                    </a:cubicBezTo>
                    <a:cubicBezTo>
                      <a:pt x="172259" y="445777"/>
                      <a:pt x="173952" y="448922"/>
                      <a:pt x="176371" y="451583"/>
                    </a:cubicBezTo>
                    <a:cubicBezTo>
                      <a:pt x="178790" y="452793"/>
                      <a:pt x="181209" y="453761"/>
                      <a:pt x="183991" y="454124"/>
                    </a:cubicBezTo>
                    <a:cubicBezTo>
                      <a:pt x="190038" y="454850"/>
                      <a:pt x="195238" y="453035"/>
                      <a:pt x="199834" y="449043"/>
                    </a:cubicBezTo>
                    <a:cubicBezTo>
                      <a:pt x="203705" y="445535"/>
                      <a:pt x="205156" y="441058"/>
                      <a:pt x="205398" y="436099"/>
                    </a:cubicBezTo>
                    <a:cubicBezTo>
                      <a:pt x="205519" y="432832"/>
                      <a:pt x="205398" y="429687"/>
                      <a:pt x="205398" y="426421"/>
                    </a:cubicBezTo>
                    <a:cubicBezTo>
                      <a:pt x="205156" y="384564"/>
                      <a:pt x="204793" y="342828"/>
                      <a:pt x="204551" y="300971"/>
                    </a:cubicBezTo>
                    <a:cubicBezTo>
                      <a:pt x="204551" y="300245"/>
                      <a:pt x="204551" y="299519"/>
                      <a:pt x="204551" y="298552"/>
                    </a:cubicBezTo>
                    <a:cubicBezTo>
                      <a:pt x="205519" y="298431"/>
                      <a:pt x="206365" y="298189"/>
                      <a:pt x="207212" y="298189"/>
                    </a:cubicBezTo>
                    <a:cubicBezTo>
                      <a:pt x="228619" y="298189"/>
                      <a:pt x="249905" y="298189"/>
                      <a:pt x="271313" y="298068"/>
                    </a:cubicBezTo>
                    <a:cubicBezTo>
                      <a:pt x="271676" y="298068"/>
                      <a:pt x="272038" y="298189"/>
                      <a:pt x="272401" y="298309"/>
                    </a:cubicBezTo>
                    <a:cubicBezTo>
                      <a:pt x="273490" y="297947"/>
                      <a:pt x="273369" y="296979"/>
                      <a:pt x="273611" y="296132"/>
                    </a:cubicBezTo>
                    <a:cubicBezTo>
                      <a:pt x="271797" y="289962"/>
                      <a:pt x="269982" y="283793"/>
                      <a:pt x="268047" y="277623"/>
                    </a:cubicBezTo>
                    <a:cubicBezTo>
                      <a:pt x="261516" y="256816"/>
                      <a:pt x="254985" y="235887"/>
                      <a:pt x="248575" y="215080"/>
                    </a:cubicBezTo>
                    <a:cubicBezTo>
                      <a:pt x="243133" y="197781"/>
                      <a:pt x="237932" y="180481"/>
                      <a:pt x="232368" y="163303"/>
                    </a:cubicBezTo>
                    <a:cubicBezTo>
                      <a:pt x="230312" y="157012"/>
                      <a:pt x="228014" y="150843"/>
                      <a:pt x="225958" y="144431"/>
                    </a:cubicBezTo>
                    <a:cubicBezTo>
                      <a:pt x="222572" y="133665"/>
                      <a:pt x="218944" y="123019"/>
                      <a:pt x="215436" y="112252"/>
                    </a:cubicBezTo>
                    <a:cubicBezTo>
                      <a:pt x="212896" y="104751"/>
                      <a:pt x="210236" y="97373"/>
                      <a:pt x="206849" y="90235"/>
                    </a:cubicBezTo>
                    <a:cubicBezTo>
                      <a:pt x="205761" y="88057"/>
                      <a:pt x="205156" y="85880"/>
                      <a:pt x="206003" y="83581"/>
                    </a:cubicBezTo>
                    <a:cubicBezTo>
                      <a:pt x="208990" y="81973"/>
                      <a:pt x="212207" y="81368"/>
                      <a:pt x="215678" y="81766"/>
                    </a:cubicBezTo>
                    <a:cubicBezTo>
                      <a:pt x="217613" y="82614"/>
                      <a:pt x="218581" y="84307"/>
                      <a:pt x="219548" y="86001"/>
                    </a:cubicBezTo>
                    <a:cubicBezTo>
                      <a:pt x="225958" y="97009"/>
                      <a:pt x="232490" y="107897"/>
                      <a:pt x="239020" y="118906"/>
                    </a:cubicBezTo>
                    <a:cubicBezTo>
                      <a:pt x="250873" y="138987"/>
                      <a:pt x="262726" y="159069"/>
                      <a:pt x="274578" y="179030"/>
                    </a:cubicBezTo>
                    <a:cubicBezTo>
                      <a:pt x="274820" y="179393"/>
                      <a:pt x="275062" y="179755"/>
                      <a:pt x="275304" y="180240"/>
                    </a:cubicBezTo>
                    <a:cubicBezTo>
                      <a:pt x="275304" y="180240"/>
                      <a:pt x="275304" y="180360"/>
                      <a:pt x="275304" y="180481"/>
                    </a:cubicBezTo>
                    <a:cubicBezTo>
                      <a:pt x="276997" y="183022"/>
                      <a:pt x="278569" y="185562"/>
                      <a:pt x="280263" y="188103"/>
                    </a:cubicBezTo>
                    <a:cubicBezTo>
                      <a:pt x="280867" y="189070"/>
                      <a:pt x="281714" y="190038"/>
                      <a:pt x="282440" y="191006"/>
                    </a:cubicBezTo>
                    <a:cubicBezTo>
                      <a:pt x="283407" y="192457"/>
                      <a:pt x="284254" y="193909"/>
                      <a:pt x="285221" y="195240"/>
                    </a:cubicBezTo>
                    <a:cubicBezTo>
                      <a:pt x="285826" y="196087"/>
                      <a:pt x="286552" y="196692"/>
                      <a:pt x="287157" y="197417"/>
                    </a:cubicBezTo>
                    <a:cubicBezTo>
                      <a:pt x="288003" y="198506"/>
                      <a:pt x="288850" y="199716"/>
                      <a:pt x="289696" y="200926"/>
                    </a:cubicBezTo>
                    <a:cubicBezTo>
                      <a:pt x="290059" y="201410"/>
                      <a:pt x="290422" y="202015"/>
                      <a:pt x="290664" y="202499"/>
                    </a:cubicBezTo>
                    <a:cubicBezTo>
                      <a:pt x="291269" y="203345"/>
                      <a:pt x="291994" y="204192"/>
                      <a:pt x="292599" y="205160"/>
                    </a:cubicBezTo>
                    <a:cubicBezTo>
                      <a:pt x="295260" y="209273"/>
                      <a:pt x="299251" y="210967"/>
                      <a:pt x="303968" y="211572"/>
                    </a:cubicBezTo>
                    <a:cubicBezTo>
                      <a:pt x="304935" y="211693"/>
                      <a:pt x="305782" y="211693"/>
                      <a:pt x="306629" y="211572"/>
                    </a:cubicBezTo>
                    <a:lnTo>
                      <a:pt x="306629" y="210241"/>
                    </a:lnTo>
                    <a:cubicBezTo>
                      <a:pt x="310015" y="210241"/>
                      <a:pt x="313160" y="209273"/>
                      <a:pt x="315699" y="206733"/>
                    </a:cubicBezTo>
                    <a:cubicBezTo>
                      <a:pt x="318602" y="203708"/>
                      <a:pt x="320295" y="200321"/>
                      <a:pt x="320537" y="195966"/>
                    </a:cubicBezTo>
                    <a:cubicBezTo>
                      <a:pt x="320779" y="191611"/>
                      <a:pt x="319691" y="187740"/>
                      <a:pt x="317877" y="183748"/>
                    </a:cubicBezTo>
                    <a:close/>
                  </a:path>
                </a:pathLst>
              </a:custGeom>
              <a:solidFill>
                <a:srgbClr val="A0D5D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grpSp>
          <p:nvGrpSpPr>
            <p:cNvPr id="76" name="Google Shape;76;p8"/>
            <p:cNvGrpSpPr/>
            <p:nvPr/>
          </p:nvGrpSpPr>
          <p:grpSpPr>
            <a:xfrm>
              <a:off x="5681508" y="5035168"/>
              <a:ext cx="560955" cy="582050"/>
              <a:chOff x="5681508" y="5035168"/>
              <a:chExt cx="560955" cy="582050"/>
            </a:xfrm>
          </p:grpSpPr>
          <p:sp>
            <p:nvSpPr>
              <p:cNvPr id="77" name="Google Shape;77;p8"/>
              <p:cNvSpPr/>
              <p:nvPr/>
            </p:nvSpPr>
            <p:spPr>
              <a:xfrm>
                <a:off x="5758154" y="5246388"/>
                <a:ext cx="61667" cy="61575"/>
              </a:xfrm>
              <a:custGeom>
                <a:avLst/>
                <a:gdLst/>
                <a:ahLst/>
                <a:cxnLst/>
                <a:rect l="l" t="t" r="r" b="b"/>
                <a:pathLst>
                  <a:path w="61667" h="61575" extrusionOk="0">
                    <a:moveTo>
                      <a:pt x="4401" y="47422"/>
                    </a:moveTo>
                    <a:cubicBezTo>
                      <a:pt x="10085" y="56495"/>
                      <a:pt x="18188" y="61334"/>
                      <a:pt x="29073" y="61334"/>
                    </a:cubicBezTo>
                    <a:cubicBezTo>
                      <a:pt x="29436" y="61334"/>
                      <a:pt x="29799" y="61334"/>
                      <a:pt x="30162" y="61334"/>
                    </a:cubicBezTo>
                    <a:cubicBezTo>
                      <a:pt x="30162" y="61334"/>
                      <a:pt x="30162" y="61455"/>
                      <a:pt x="30162" y="61576"/>
                    </a:cubicBezTo>
                    <a:cubicBezTo>
                      <a:pt x="32581" y="61334"/>
                      <a:pt x="35121" y="61091"/>
                      <a:pt x="37539" y="60729"/>
                    </a:cubicBezTo>
                    <a:cubicBezTo>
                      <a:pt x="42861" y="60003"/>
                      <a:pt x="47336" y="57583"/>
                      <a:pt x="51327" y="54196"/>
                    </a:cubicBezTo>
                    <a:cubicBezTo>
                      <a:pt x="56407" y="49841"/>
                      <a:pt x="59189" y="43914"/>
                      <a:pt x="60761" y="37623"/>
                    </a:cubicBezTo>
                    <a:cubicBezTo>
                      <a:pt x="61970" y="33147"/>
                      <a:pt x="61970" y="28550"/>
                      <a:pt x="60761" y="23953"/>
                    </a:cubicBezTo>
                    <a:cubicBezTo>
                      <a:pt x="59430" y="19114"/>
                      <a:pt x="57253" y="14759"/>
                      <a:pt x="53988" y="10887"/>
                    </a:cubicBezTo>
                    <a:cubicBezTo>
                      <a:pt x="49876" y="5807"/>
                      <a:pt x="44433" y="2540"/>
                      <a:pt x="38023" y="968"/>
                    </a:cubicBezTo>
                    <a:cubicBezTo>
                      <a:pt x="34032" y="0"/>
                      <a:pt x="29920" y="-242"/>
                      <a:pt x="25808" y="242"/>
                    </a:cubicBezTo>
                    <a:cubicBezTo>
                      <a:pt x="19035" y="1089"/>
                      <a:pt x="13834" y="4839"/>
                      <a:pt x="8755" y="8831"/>
                    </a:cubicBezTo>
                    <a:cubicBezTo>
                      <a:pt x="5489" y="12823"/>
                      <a:pt x="2949" y="17299"/>
                      <a:pt x="1014" y="22259"/>
                    </a:cubicBezTo>
                    <a:cubicBezTo>
                      <a:pt x="772" y="22864"/>
                      <a:pt x="651" y="23590"/>
                      <a:pt x="530" y="24316"/>
                    </a:cubicBezTo>
                    <a:cubicBezTo>
                      <a:pt x="-316" y="28066"/>
                      <a:pt x="47" y="31816"/>
                      <a:pt x="288" y="35567"/>
                    </a:cubicBezTo>
                    <a:cubicBezTo>
                      <a:pt x="530" y="39921"/>
                      <a:pt x="2103" y="43914"/>
                      <a:pt x="4401" y="47543"/>
                    </a:cubicBezTo>
                    <a:close/>
                  </a:path>
                </a:pathLst>
              </a:custGeom>
              <a:solidFill>
                <a:srgbClr val="50B4D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78" name="Google Shape;78;p8"/>
              <p:cNvSpPr/>
              <p:nvPr/>
            </p:nvSpPr>
            <p:spPr>
              <a:xfrm>
                <a:off x="5681508" y="5318149"/>
                <a:ext cx="179374" cy="299069"/>
              </a:xfrm>
              <a:custGeom>
                <a:avLst/>
                <a:gdLst/>
                <a:ahLst/>
                <a:cxnLst/>
                <a:rect l="l" t="t" r="r" b="b"/>
                <a:pathLst>
                  <a:path w="179374" h="299069" extrusionOk="0">
                    <a:moveTo>
                      <a:pt x="135955" y="7839"/>
                    </a:moveTo>
                    <a:cubicBezTo>
                      <a:pt x="132448" y="5661"/>
                      <a:pt x="128698" y="3847"/>
                      <a:pt x="124828" y="2637"/>
                    </a:cubicBezTo>
                    <a:cubicBezTo>
                      <a:pt x="116362" y="-24"/>
                      <a:pt x="107775" y="-508"/>
                      <a:pt x="98946" y="460"/>
                    </a:cubicBezTo>
                    <a:cubicBezTo>
                      <a:pt x="94955" y="944"/>
                      <a:pt x="91085" y="1670"/>
                      <a:pt x="87093" y="2274"/>
                    </a:cubicBezTo>
                    <a:cubicBezTo>
                      <a:pt x="86610" y="2517"/>
                      <a:pt x="86126" y="2758"/>
                      <a:pt x="85521" y="3000"/>
                    </a:cubicBezTo>
                    <a:cubicBezTo>
                      <a:pt x="82256" y="4210"/>
                      <a:pt x="79232" y="5541"/>
                      <a:pt x="76329" y="7476"/>
                    </a:cubicBezTo>
                    <a:cubicBezTo>
                      <a:pt x="69677" y="11590"/>
                      <a:pt x="64598" y="17275"/>
                      <a:pt x="60123" y="23566"/>
                    </a:cubicBezTo>
                    <a:cubicBezTo>
                      <a:pt x="53350" y="33244"/>
                      <a:pt x="47303" y="43284"/>
                      <a:pt x="41497" y="53567"/>
                    </a:cubicBezTo>
                    <a:cubicBezTo>
                      <a:pt x="38232" y="59253"/>
                      <a:pt x="34966" y="65060"/>
                      <a:pt x="31459" y="70625"/>
                    </a:cubicBezTo>
                    <a:cubicBezTo>
                      <a:pt x="28556" y="75342"/>
                      <a:pt x="25774" y="80181"/>
                      <a:pt x="23114" y="84899"/>
                    </a:cubicBezTo>
                    <a:cubicBezTo>
                      <a:pt x="21178" y="88287"/>
                      <a:pt x="19243" y="91553"/>
                      <a:pt x="17308" y="94940"/>
                    </a:cubicBezTo>
                    <a:cubicBezTo>
                      <a:pt x="14889" y="98691"/>
                      <a:pt x="12591" y="102440"/>
                      <a:pt x="10172" y="106191"/>
                    </a:cubicBezTo>
                    <a:cubicBezTo>
                      <a:pt x="9931" y="106191"/>
                      <a:pt x="9810" y="106433"/>
                      <a:pt x="9447" y="106433"/>
                    </a:cubicBezTo>
                    <a:cubicBezTo>
                      <a:pt x="9447" y="106433"/>
                      <a:pt x="9326" y="106191"/>
                      <a:pt x="9205" y="106070"/>
                    </a:cubicBezTo>
                    <a:lnTo>
                      <a:pt x="9205" y="107764"/>
                    </a:lnTo>
                    <a:cubicBezTo>
                      <a:pt x="8963" y="108005"/>
                      <a:pt x="8842" y="108369"/>
                      <a:pt x="8600" y="108610"/>
                    </a:cubicBezTo>
                    <a:cubicBezTo>
                      <a:pt x="6181" y="112239"/>
                      <a:pt x="3641" y="115748"/>
                      <a:pt x="1827" y="119619"/>
                    </a:cubicBezTo>
                    <a:cubicBezTo>
                      <a:pt x="618" y="122159"/>
                      <a:pt x="-108" y="124700"/>
                      <a:pt x="13" y="127603"/>
                    </a:cubicBezTo>
                    <a:cubicBezTo>
                      <a:pt x="134" y="130385"/>
                      <a:pt x="1223" y="132684"/>
                      <a:pt x="3158" y="134620"/>
                    </a:cubicBezTo>
                    <a:cubicBezTo>
                      <a:pt x="4851" y="136313"/>
                      <a:pt x="6786" y="136918"/>
                      <a:pt x="9084" y="136918"/>
                    </a:cubicBezTo>
                    <a:lnTo>
                      <a:pt x="9084" y="137765"/>
                    </a:lnTo>
                    <a:cubicBezTo>
                      <a:pt x="9689" y="137765"/>
                      <a:pt x="10293" y="137765"/>
                      <a:pt x="10898" y="137765"/>
                    </a:cubicBezTo>
                    <a:cubicBezTo>
                      <a:pt x="13922" y="137402"/>
                      <a:pt x="16583" y="136193"/>
                      <a:pt x="18397" y="133531"/>
                    </a:cubicBezTo>
                    <a:cubicBezTo>
                      <a:pt x="18760" y="132926"/>
                      <a:pt x="19243" y="132442"/>
                      <a:pt x="19606" y="131837"/>
                    </a:cubicBezTo>
                    <a:cubicBezTo>
                      <a:pt x="19848" y="131474"/>
                      <a:pt x="20090" y="131111"/>
                      <a:pt x="20332" y="130749"/>
                    </a:cubicBezTo>
                    <a:cubicBezTo>
                      <a:pt x="22509" y="127966"/>
                      <a:pt x="24686" y="125184"/>
                      <a:pt x="26621" y="122281"/>
                    </a:cubicBezTo>
                    <a:cubicBezTo>
                      <a:pt x="27709" y="120586"/>
                      <a:pt x="28798" y="118893"/>
                      <a:pt x="29886" y="117321"/>
                    </a:cubicBezTo>
                    <a:cubicBezTo>
                      <a:pt x="29886" y="116957"/>
                      <a:pt x="29766" y="116595"/>
                      <a:pt x="29645" y="116232"/>
                    </a:cubicBezTo>
                    <a:cubicBezTo>
                      <a:pt x="30491" y="114901"/>
                      <a:pt x="31338" y="113691"/>
                      <a:pt x="32063" y="112482"/>
                    </a:cubicBezTo>
                    <a:cubicBezTo>
                      <a:pt x="38957" y="101352"/>
                      <a:pt x="45609" y="90101"/>
                      <a:pt x="52261" y="78851"/>
                    </a:cubicBezTo>
                    <a:cubicBezTo>
                      <a:pt x="56494" y="71713"/>
                      <a:pt x="60486" y="64576"/>
                      <a:pt x="64719" y="57439"/>
                    </a:cubicBezTo>
                    <a:cubicBezTo>
                      <a:pt x="65202" y="56591"/>
                      <a:pt x="65686" y="55866"/>
                      <a:pt x="66291" y="55019"/>
                    </a:cubicBezTo>
                    <a:cubicBezTo>
                      <a:pt x="68105" y="52357"/>
                      <a:pt x="70645" y="52478"/>
                      <a:pt x="72822" y="53809"/>
                    </a:cubicBezTo>
                    <a:cubicBezTo>
                      <a:pt x="73910" y="54414"/>
                      <a:pt x="74878" y="55261"/>
                      <a:pt x="75846" y="55987"/>
                    </a:cubicBezTo>
                    <a:cubicBezTo>
                      <a:pt x="75846" y="56591"/>
                      <a:pt x="75846" y="56955"/>
                      <a:pt x="75846" y="57196"/>
                    </a:cubicBezTo>
                    <a:cubicBezTo>
                      <a:pt x="75483" y="58164"/>
                      <a:pt x="75120" y="59253"/>
                      <a:pt x="74757" y="60221"/>
                    </a:cubicBezTo>
                    <a:cubicBezTo>
                      <a:pt x="73548" y="62882"/>
                      <a:pt x="72338" y="65543"/>
                      <a:pt x="71250" y="68326"/>
                    </a:cubicBezTo>
                    <a:cubicBezTo>
                      <a:pt x="68226" y="76552"/>
                      <a:pt x="65323" y="84779"/>
                      <a:pt x="62542" y="93005"/>
                    </a:cubicBezTo>
                    <a:cubicBezTo>
                      <a:pt x="59881" y="100747"/>
                      <a:pt x="57462" y="108610"/>
                      <a:pt x="54801" y="116473"/>
                    </a:cubicBezTo>
                    <a:cubicBezTo>
                      <a:pt x="50810" y="128329"/>
                      <a:pt x="46819" y="140184"/>
                      <a:pt x="42828" y="152040"/>
                    </a:cubicBezTo>
                    <a:cubicBezTo>
                      <a:pt x="38957" y="163653"/>
                      <a:pt x="35087" y="175267"/>
                      <a:pt x="31217" y="186880"/>
                    </a:cubicBezTo>
                    <a:cubicBezTo>
                      <a:pt x="30491" y="188937"/>
                      <a:pt x="29766" y="190872"/>
                      <a:pt x="29282" y="192929"/>
                    </a:cubicBezTo>
                    <a:cubicBezTo>
                      <a:pt x="29040" y="193897"/>
                      <a:pt x="28556" y="194985"/>
                      <a:pt x="29282" y="195953"/>
                    </a:cubicBezTo>
                    <a:cubicBezTo>
                      <a:pt x="29524" y="195953"/>
                      <a:pt x="29766" y="196075"/>
                      <a:pt x="30007" y="196075"/>
                    </a:cubicBezTo>
                    <a:cubicBezTo>
                      <a:pt x="44279" y="196075"/>
                      <a:pt x="58550" y="196075"/>
                      <a:pt x="72822" y="196075"/>
                    </a:cubicBezTo>
                    <a:cubicBezTo>
                      <a:pt x="74273" y="196075"/>
                      <a:pt x="75604" y="196075"/>
                      <a:pt x="76934" y="196437"/>
                    </a:cubicBezTo>
                    <a:cubicBezTo>
                      <a:pt x="77902" y="198010"/>
                      <a:pt x="77539" y="199704"/>
                      <a:pt x="77539" y="201397"/>
                    </a:cubicBezTo>
                    <a:cubicBezTo>
                      <a:pt x="77539" y="203696"/>
                      <a:pt x="77297" y="205873"/>
                      <a:pt x="77297" y="208172"/>
                    </a:cubicBezTo>
                    <a:cubicBezTo>
                      <a:pt x="77297" y="233455"/>
                      <a:pt x="77297" y="258739"/>
                      <a:pt x="77176" y="284022"/>
                    </a:cubicBezTo>
                    <a:cubicBezTo>
                      <a:pt x="77176" y="287530"/>
                      <a:pt x="77660" y="290797"/>
                      <a:pt x="79474" y="293821"/>
                    </a:cubicBezTo>
                    <a:cubicBezTo>
                      <a:pt x="79716" y="294063"/>
                      <a:pt x="79837" y="294305"/>
                      <a:pt x="80079" y="294547"/>
                    </a:cubicBezTo>
                    <a:cubicBezTo>
                      <a:pt x="80320" y="294789"/>
                      <a:pt x="80562" y="295031"/>
                      <a:pt x="80683" y="295273"/>
                    </a:cubicBezTo>
                    <a:cubicBezTo>
                      <a:pt x="80925" y="295515"/>
                      <a:pt x="81167" y="295757"/>
                      <a:pt x="81409" y="296119"/>
                    </a:cubicBezTo>
                    <a:cubicBezTo>
                      <a:pt x="81893" y="296603"/>
                      <a:pt x="82377" y="296966"/>
                      <a:pt x="82860" y="297450"/>
                    </a:cubicBezTo>
                    <a:lnTo>
                      <a:pt x="82860" y="297450"/>
                    </a:lnTo>
                    <a:cubicBezTo>
                      <a:pt x="85279" y="298539"/>
                      <a:pt x="87698" y="299265"/>
                      <a:pt x="90359" y="299023"/>
                    </a:cubicBezTo>
                    <a:cubicBezTo>
                      <a:pt x="96285" y="298418"/>
                      <a:pt x="101123" y="293579"/>
                      <a:pt x="101244" y="287651"/>
                    </a:cubicBezTo>
                    <a:cubicBezTo>
                      <a:pt x="101244" y="285353"/>
                      <a:pt x="101244" y="283176"/>
                      <a:pt x="101244" y="280877"/>
                    </a:cubicBezTo>
                    <a:cubicBezTo>
                      <a:pt x="101244" y="253174"/>
                      <a:pt x="101244" y="225471"/>
                      <a:pt x="101123" y="197768"/>
                    </a:cubicBezTo>
                    <a:cubicBezTo>
                      <a:pt x="101123" y="197284"/>
                      <a:pt x="101123" y="196921"/>
                      <a:pt x="101123" y="196558"/>
                    </a:cubicBezTo>
                    <a:cubicBezTo>
                      <a:pt x="101486" y="196437"/>
                      <a:pt x="101728" y="196195"/>
                      <a:pt x="101849" y="196195"/>
                    </a:cubicBezTo>
                    <a:cubicBezTo>
                      <a:pt x="103905" y="196195"/>
                      <a:pt x="106082" y="196316"/>
                      <a:pt x="108138" y="196437"/>
                    </a:cubicBezTo>
                    <a:cubicBezTo>
                      <a:pt x="108622" y="196437"/>
                      <a:pt x="109105" y="196437"/>
                      <a:pt x="109589" y="196437"/>
                    </a:cubicBezTo>
                    <a:cubicBezTo>
                      <a:pt x="111524" y="196437"/>
                      <a:pt x="111645" y="196437"/>
                      <a:pt x="111524" y="198373"/>
                    </a:cubicBezTo>
                    <a:cubicBezTo>
                      <a:pt x="111524" y="199462"/>
                      <a:pt x="111524" y="200429"/>
                      <a:pt x="111524" y="201518"/>
                    </a:cubicBezTo>
                    <a:cubicBezTo>
                      <a:pt x="111524" y="228374"/>
                      <a:pt x="111524" y="255231"/>
                      <a:pt x="111524" y="282086"/>
                    </a:cubicBezTo>
                    <a:cubicBezTo>
                      <a:pt x="111524" y="285111"/>
                      <a:pt x="111403" y="288256"/>
                      <a:pt x="112129" y="291159"/>
                    </a:cubicBezTo>
                    <a:cubicBezTo>
                      <a:pt x="113097" y="293337"/>
                      <a:pt x="114185" y="295393"/>
                      <a:pt x="115757" y="297088"/>
                    </a:cubicBezTo>
                    <a:cubicBezTo>
                      <a:pt x="117330" y="297934"/>
                      <a:pt x="118902" y="298539"/>
                      <a:pt x="120716" y="298781"/>
                    </a:cubicBezTo>
                    <a:cubicBezTo>
                      <a:pt x="124707" y="299265"/>
                      <a:pt x="128094" y="298055"/>
                      <a:pt x="131117" y="295393"/>
                    </a:cubicBezTo>
                    <a:cubicBezTo>
                      <a:pt x="133657" y="293095"/>
                      <a:pt x="134625" y="290071"/>
                      <a:pt x="134746" y="286805"/>
                    </a:cubicBezTo>
                    <a:cubicBezTo>
                      <a:pt x="134746" y="284748"/>
                      <a:pt x="134746" y="282571"/>
                      <a:pt x="134746" y="280393"/>
                    </a:cubicBezTo>
                    <a:cubicBezTo>
                      <a:pt x="134504" y="252932"/>
                      <a:pt x="134383" y="225350"/>
                      <a:pt x="134141" y="197889"/>
                    </a:cubicBezTo>
                    <a:cubicBezTo>
                      <a:pt x="134141" y="197405"/>
                      <a:pt x="134141" y="196921"/>
                      <a:pt x="134141" y="196316"/>
                    </a:cubicBezTo>
                    <a:cubicBezTo>
                      <a:pt x="134746" y="196316"/>
                      <a:pt x="135350" y="196075"/>
                      <a:pt x="135834" y="196075"/>
                    </a:cubicBezTo>
                    <a:cubicBezTo>
                      <a:pt x="149864" y="196075"/>
                      <a:pt x="163893" y="196075"/>
                      <a:pt x="177923" y="196075"/>
                    </a:cubicBezTo>
                    <a:cubicBezTo>
                      <a:pt x="178165" y="196075"/>
                      <a:pt x="178407" y="196075"/>
                      <a:pt x="178649" y="196195"/>
                    </a:cubicBezTo>
                    <a:cubicBezTo>
                      <a:pt x="179374" y="195953"/>
                      <a:pt x="179253" y="195349"/>
                      <a:pt x="179374" y="194744"/>
                    </a:cubicBezTo>
                    <a:cubicBezTo>
                      <a:pt x="178165" y="190631"/>
                      <a:pt x="176955" y="186638"/>
                      <a:pt x="175746" y="182525"/>
                    </a:cubicBezTo>
                    <a:cubicBezTo>
                      <a:pt x="171513" y="168855"/>
                      <a:pt x="167159" y="155064"/>
                      <a:pt x="162926" y="141394"/>
                    </a:cubicBezTo>
                    <a:cubicBezTo>
                      <a:pt x="159418" y="130023"/>
                      <a:pt x="155911" y="118651"/>
                      <a:pt x="152283" y="107400"/>
                    </a:cubicBezTo>
                    <a:cubicBezTo>
                      <a:pt x="150952" y="103287"/>
                      <a:pt x="149380" y="99174"/>
                      <a:pt x="148050" y="95061"/>
                    </a:cubicBezTo>
                    <a:cubicBezTo>
                      <a:pt x="145752" y="88045"/>
                      <a:pt x="143454" y="80907"/>
                      <a:pt x="141156" y="73891"/>
                    </a:cubicBezTo>
                    <a:cubicBezTo>
                      <a:pt x="139462" y="68931"/>
                      <a:pt x="137769" y="64092"/>
                      <a:pt x="135471" y="59374"/>
                    </a:cubicBezTo>
                    <a:cubicBezTo>
                      <a:pt x="134746" y="57922"/>
                      <a:pt x="134383" y="56591"/>
                      <a:pt x="134988" y="55019"/>
                    </a:cubicBezTo>
                  </a:path>
                </a:pathLst>
              </a:custGeom>
              <a:solidFill>
                <a:srgbClr val="50B4D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nvGrpSpPr>
              <p:cNvPr id="79" name="Google Shape;79;p8"/>
              <p:cNvGrpSpPr/>
              <p:nvPr/>
            </p:nvGrpSpPr>
            <p:grpSpPr>
              <a:xfrm>
                <a:off x="5898463" y="5035168"/>
                <a:ext cx="344000" cy="581799"/>
                <a:chOff x="5898463" y="5035168"/>
                <a:chExt cx="344000" cy="581799"/>
              </a:xfrm>
            </p:grpSpPr>
            <p:sp>
              <p:nvSpPr>
                <p:cNvPr id="80" name="Google Shape;80;p8"/>
                <p:cNvSpPr/>
                <p:nvPr/>
              </p:nvSpPr>
              <p:spPr>
                <a:xfrm>
                  <a:off x="6021376" y="5035168"/>
                  <a:ext cx="99416" cy="101254"/>
                </a:xfrm>
                <a:custGeom>
                  <a:avLst/>
                  <a:gdLst/>
                  <a:ahLst/>
                  <a:cxnLst/>
                  <a:rect l="l" t="t" r="r" b="b"/>
                  <a:pathLst>
                    <a:path w="99416" h="101254" extrusionOk="0">
                      <a:moveTo>
                        <a:pt x="77647" y="92061"/>
                      </a:moveTo>
                      <a:cubicBezTo>
                        <a:pt x="77888" y="91819"/>
                        <a:pt x="78130" y="91819"/>
                        <a:pt x="78493" y="91819"/>
                      </a:cubicBezTo>
                      <a:cubicBezTo>
                        <a:pt x="83331" y="87101"/>
                        <a:pt x="87806" y="82262"/>
                        <a:pt x="91313" y="76455"/>
                      </a:cubicBezTo>
                      <a:cubicBezTo>
                        <a:pt x="92281" y="74883"/>
                        <a:pt x="93128" y="73068"/>
                        <a:pt x="93853" y="71374"/>
                      </a:cubicBezTo>
                      <a:cubicBezTo>
                        <a:pt x="95425" y="67745"/>
                        <a:pt x="96877" y="63995"/>
                        <a:pt x="98328" y="60366"/>
                      </a:cubicBezTo>
                      <a:lnTo>
                        <a:pt x="98328" y="60366"/>
                      </a:lnTo>
                      <a:cubicBezTo>
                        <a:pt x="98328" y="59640"/>
                        <a:pt x="98449" y="59035"/>
                        <a:pt x="98570" y="58309"/>
                      </a:cubicBezTo>
                      <a:cubicBezTo>
                        <a:pt x="98570" y="57946"/>
                        <a:pt x="98570" y="57583"/>
                        <a:pt x="98570" y="57220"/>
                      </a:cubicBezTo>
                      <a:cubicBezTo>
                        <a:pt x="98328" y="55527"/>
                        <a:pt x="98570" y="54075"/>
                        <a:pt x="99417" y="52624"/>
                      </a:cubicBezTo>
                      <a:cubicBezTo>
                        <a:pt x="99417" y="49599"/>
                        <a:pt x="99417" y="46454"/>
                        <a:pt x="99417" y="43429"/>
                      </a:cubicBezTo>
                      <a:cubicBezTo>
                        <a:pt x="99296" y="42946"/>
                        <a:pt x="99054" y="42582"/>
                        <a:pt x="98933" y="42099"/>
                      </a:cubicBezTo>
                      <a:cubicBezTo>
                        <a:pt x="98812" y="41010"/>
                        <a:pt x="98570" y="39921"/>
                        <a:pt x="98449" y="38712"/>
                      </a:cubicBezTo>
                      <a:cubicBezTo>
                        <a:pt x="98449" y="38107"/>
                        <a:pt x="98449" y="37502"/>
                        <a:pt x="98328" y="36897"/>
                      </a:cubicBezTo>
                      <a:cubicBezTo>
                        <a:pt x="97965" y="36292"/>
                        <a:pt x="97723" y="35808"/>
                        <a:pt x="97361" y="35203"/>
                      </a:cubicBezTo>
                      <a:cubicBezTo>
                        <a:pt x="97119" y="34840"/>
                        <a:pt x="97119" y="34598"/>
                        <a:pt x="97240" y="34235"/>
                      </a:cubicBezTo>
                      <a:cubicBezTo>
                        <a:pt x="96272" y="33752"/>
                        <a:pt x="96151" y="32783"/>
                        <a:pt x="96151" y="31695"/>
                      </a:cubicBezTo>
                      <a:cubicBezTo>
                        <a:pt x="96151" y="31695"/>
                        <a:pt x="96151" y="31695"/>
                        <a:pt x="96151" y="31695"/>
                      </a:cubicBezTo>
                      <a:cubicBezTo>
                        <a:pt x="94095" y="28187"/>
                        <a:pt x="92039" y="24679"/>
                        <a:pt x="89862" y="21170"/>
                      </a:cubicBezTo>
                      <a:cubicBezTo>
                        <a:pt x="87443" y="17299"/>
                        <a:pt x="84298" y="14032"/>
                        <a:pt x="80912" y="11008"/>
                      </a:cubicBezTo>
                      <a:cubicBezTo>
                        <a:pt x="80549" y="10645"/>
                        <a:pt x="80186" y="10162"/>
                        <a:pt x="79945" y="9678"/>
                      </a:cubicBezTo>
                      <a:cubicBezTo>
                        <a:pt x="72204" y="4355"/>
                        <a:pt x="63738" y="846"/>
                        <a:pt x="54425" y="0"/>
                      </a:cubicBezTo>
                      <a:cubicBezTo>
                        <a:pt x="51764" y="0"/>
                        <a:pt x="49224" y="0"/>
                        <a:pt x="46564" y="0"/>
                      </a:cubicBezTo>
                      <a:lnTo>
                        <a:pt x="46564" y="0"/>
                      </a:lnTo>
                      <a:cubicBezTo>
                        <a:pt x="45717" y="0"/>
                        <a:pt x="44871" y="0"/>
                        <a:pt x="44024" y="121"/>
                      </a:cubicBezTo>
                      <a:cubicBezTo>
                        <a:pt x="42935" y="121"/>
                        <a:pt x="41726" y="363"/>
                        <a:pt x="40637" y="363"/>
                      </a:cubicBezTo>
                      <a:cubicBezTo>
                        <a:pt x="39912" y="363"/>
                        <a:pt x="39307" y="363"/>
                        <a:pt x="38581" y="484"/>
                      </a:cubicBezTo>
                      <a:cubicBezTo>
                        <a:pt x="37977" y="1451"/>
                        <a:pt x="37009" y="1451"/>
                        <a:pt x="35921" y="1451"/>
                      </a:cubicBezTo>
                      <a:lnTo>
                        <a:pt x="35437" y="1694"/>
                      </a:lnTo>
                      <a:lnTo>
                        <a:pt x="34953" y="1694"/>
                      </a:lnTo>
                      <a:cubicBezTo>
                        <a:pt x="34469" y="1935"/>
                        <a:pt x="33985" y="2177"/>
                        <a:pt x="33623" y="2540"/>
                      </a:cubicBezTo>
                      <a:cubicBezTo>
                        <a:pt x="32897" y="2661"/>
                        <a:pt x="32171" y="2782"/>
                        <a:pt x="31325" y="2903"/>
                      </a:cubicBezTo>
                      <a:cubicBezTo>
                        <a:pt x="30841" y="3871"/>
                        <a:pt x="29873" y="3871"/>
                        <a:pt x="28906" y="3871"/>
                      </a:cubicBezTo>
                      <a:lnTo>
                        <a:pt x="28906" y="3871"/>
                      </a:lnTo>
                      <a:cubicBezTo>
                        <a:pt x="26850" y="5444"/>
                        <a:pt x="24673" y="6895"/>
                        <a:pt x="22012" y="7379"/>
                      </a:cubicBezTo>
                      <a:lnTo>
                        <a:pt x="22012" y="7379"/>
                      </a:lnTo>
                      <a:cubicBezTo>
                        <a:pt x="21649" y="7742"/>
                        <a:pt x="21165" y="8105"/>
                        <a:pt x="20802" y="8468"/>
                      </a:cubicBezTo>
                      <a:lnTo>
                        <a:pt x="20802" y="8468"/>
                      </a:lnTo>
                      <a:cubicBezTo>
                        <a:pt x="20440" y="8831"/>
                        <a:pt x="19956" y="9194"/>
                        <a:pt x="19593" y="9436"/>
                      </a:cubicBezTo>
                      <a:lnTo>
                        <a:pt x="19593" y="9436"/>
                      </a:lnTo>
                      <a:cubicBezTo>
                        <a:pt x="19351" y="10645"/>
                        <a:pt x="18384" y="10767"/>
                        <a:pt x="17416" y="10767"/>
                      </a:cubicBezTo>
                      <a:cubicBezTo>
                        <a:pt x="17416" y="10767"/>
                        <a:pt x="17416" y="10767"/>
                        <a:pt x="17416" y="10767"/>
                      </a:cubicBezTo>
                      <a:cubicBezTo>
                        <a:pt x="17053" y="11129"/>
                        <a:pt x="16690" y="11493"/>
                        <a:pt x="16206" y="11855"/>
                      </a:cubicBezTo>
                      <a:lnTo>
                        <a:pt x="16206" y="11855"/>
                      </a:lnTo>
                      <a:cubicBezTo>
                        <a:pt x="15844" y="12218"/>
                        <a:pt x="15360" y="12581"/>
                        <a:pt x="14997" y="12944"/>
                      </a:cubicBezTo>
                      <a:lnTo>
                        <a:pt x="14997" y="12944"/>
                      </a:lnTo>
                      <a:cubicBezTo>
                        <a:pt x="14634" y="13307"/>
                        <a:pt x="14271" y="13791"/>
                        <a:pt x="13909" y="14154"/>
                      </a:cubicBezTo>
                      <a:lnTo>
                        <a:pt x="13909" y="14154"/>
                      </a:lnTo>
                      <a:cubicBezTo>
                        <a:pt x="13546" y="14517"/>
                        <a:pt x="13183" y="14880"/>
                        <a:pt x="12820" y="15363"/>
                      </a:cubicBezTo>
                      <a:lnTo>
                        <a:pt x="12820" y="15363"/>
                      </a:lnTo>
                      <a:cubicBezTo>
                        <a:pt x="12457" y="15727"/>
                        <a:pt x="12094" y="16210"/>
                        <a:pt x="11732" y="16573"/>
                      </a:cubicBezTo>
                      <a:lnTo>
                        <a:pt x="11732" y="16573"/>
                      </a:lnTo>
                      <a:cubicBezTo>
                        <a:pt x="11369" y="16936"/>
                        <a:pt x="11006" y="17420"/>
                        <a:pt x="10643" y="17783"/>
                      </a:cubicBezTo>
                      <a:cubicBezTo>
                        <a:pt x="10643" y="17783"/>
                        <a:pt x="10643" y="17783"/>
                        <a:pt x="10643" y="17783"/>
                      </a:cubicBezTo>
                      <a:cubicBezTo>
                        <a:pt x="10643" y="18751"/>
                        <a:pt x="10522" y="19597"/>
                        <a:pt x="9313" y="19961"/>
                      </a:cubicBezTo>
                      <a:lnTo>
                        <a:pt x="9313" y="19961"/>
                      </a:lnTo>
                      <a:cubicBezTo>
                        <a:pt x="8950" y="20444"/>
                        <a:pt x="8587" y="20928"/>
                        <a:pt x="8345" y="21412"/>
                      </a:cubicBezTo>
                      <a:cubicBezTo>
                        <a:pt x="7861" y="22138"/>
                        <a:pt x="7499" y="22864"/>
                        <a:pt x="7015" y="23590"/>
                      </a:cubicBezTo>
                      <a:cubicBezTo>
                        <a:pt x="7015" y="24557"/>
                        <a:pt x="7015" y="25404"/>
                        <a:pt x="5926" y="25767"/>
                      </a:cubicBezTo>
                      <a:lnTo>
                        <a:pt x="5926" y="25767"/>
                      </a:lnTo>
                      <a:cubicBezTo>
                        <a:pt x="5563" y="26251"/>
                        <a:pt x="5321" y="26735"/>
                        <a:pt x="4959" y="27219"/>
                      </a:cubicBezTo>
                      <a:cubicBezTo>
                        <a:pt x="4959" y="27582"/>
                        <a:pt x="4959" y="27824"/>
                        <a:pt x="4717" y="28187"/>
                      </a:cubicBezTo>
                      <a:cubicBezTo>
                        <a:pt x="4717" y="29154"/>
                        <a:pt x="4717" y="30001"/>
                        <a:pt x="3628" y="30485"/>
                      </a:cubicBezTo>
                      <a:lnTo>
                        <a:pt x="3628" y="30485"/>
                      </a:lnTo>
                      <a:cubicBezTo>
                        <a:pt x="3265" y="32663"/>
                        <a:pt x="2661" y="34719"/>
                        <a:pt x="1451" y="36534"/>
                      </a:cubicBezTo>
                      <a:cubicBezTo>
                        <a:pt x="1451" y="36897"/>
                        <a:pt x="1451" y="37139"/>
                        <a:pt x="1330" y="37502"/>
                      </a:cubicBezTo>
                      <a:cubicBezTo>
                        <a:pt x="1330" y="39195"/>
                        <a:pt x="1330" y="41010"/>
                        <a:pt x="1088" y="42703"/>
                      </a:cubicBezTo>
                      <a:cubicBezTo>
                        <a:pt x="1088" y="43429"/>
                        <a:pt x="484" y="44034"/>
                        <a:pt x="242" y="44760"/>
                      </a:cubicBezTo>
                      <a:cubicBezTo>
                        <a:pt x="242" y="47421"/>
                        <a:pt x="121" y="49962"/>
                        <a:pt x="0" y="52624"/>
                      </a:cubicBezTo>
                      <a:cubicBezTo>
                        <a:pt x="0" y="53349"/>
                        <a:pt x="0" y="54196"/>
                        <a:pt x="0" y="54922"/>
                      </a:cubicBezTo>
                      <a:cubicBezTo>
                        <a:pt x="0" y="56373"/>
                        <a:pt x="121" y="57704"/>
                        <a:pt x="242" y="59156"/>
                      </a:cubicBezTo>
                      <a:cubicBezTo>
                        <a:pt x="1209" y="59882"/>
                        <a:pt x="1330" y="60850"/>
                        <a:pt x="1209" y="61938"/>
                      </a:cubicBezTo>
                      <a:cubicBezTo>
                        <a:pt x="1209" y="62664"/>
                        <a:pt x="1209" y="63269"/>
                        <a:pt x="1330" y="63995"/>
                      </a:cubicBezTo>
                      <a:cubicBezTo>
                        <a:pt x="2661" y="64963"/>
                        <a:pt x="2298" y="66414"/>
                        <a:pt x="2540" y="67624"/>
                      </a:cubicBezTo>
                      <a:cubicBezTo>
                        <a:pt x="3991" y="70527"/>
                        <a:pt x="5443" y="73310"/>
                        <a:pt x="6652" y="76334"/>
                      </a:cubicBezTo>
                      <a:cubicBezTo>
                        <a:pt x="8224" y="80084"/>
                        <a:pt x="10159" y="83472"/>
                        <a:pt x="13425" y="86012"/>
                      </a:cubicBezTo>
                      <a:cubicBezTo>
                        <a:pt x="13909" y="86375"/>
                        <a:pt x="14271" y="86738"/>
                        <a:pt x="14634" y="87222"/>
                      </a:cubicBezTo>
                      <a:cubicBezTo>
                        <a:pt x="18142" y="92061"/>
                        <a:pt x="23221" y="94601"/>
                        <a:pt x="28543" y="96658"/>
                      </a:cubicBezTo>
                      <a:cubicBezTo>
                        <a:pt x="29631" y="97021"/>
                        <a:pt x="30599" y="97625"/>
                        <a:pt x="31687" y="97989"/>
                      </a:cubicBezTo>
                      <a:cubicBezTo>
                        <a:pt x="33623" y="98714"/>
                        <a:pt x="35558" y="99561"/>
                        <a:pt x="37614" y="99924"/>
                      </a:cubicBezTo>
                      <a:cubicBezTo>
                        <a:pt x="42331" y="100529"/>
                        <a:pt x="47168" y="100771"/>
                        <a:pt x="51885" y="101255"/>
                      </a:cubicBezTo>
                      <a:cubicBezTo>
                        <a:pt x="52490" y="100892"/>
                        <a:pt x="53095" y="100408"/>
                        <a:pt x="53699" y="100287"/>
                      </a:cubicBezTo>
                      <a:cubicBezTo>
                        <a:pt x="55876" y="100166"/>
                        <a:pt x="58054" y="100166"/>
                        <a:pt x="60230" y="100045"/>
                      </a:cubicBezTo>
                      <a:cubicBezTo>
                        <a:pt x="60472" y="99924"/>
                        <a:pt x="60835" y="99924"/>
                        <a:pt x="61077" y="100045"/>
                      </a:cubicBezTo>
                      <a:cubicBezTo>
                        <a:pt x="62045" y="98714"/>
                        <a:pt x="63496" y="99077"/>
                        <a:pt x="64826" y="98956"/>
                      </a:cubicBezTo>
                      <a:cubicBezTo>
                        <a:pt x="65552" y="97504"/>
                        <a:pt x="67003" y="97868"/>
                        <a:pt x="68213" y="97747"/>
                      </a:cubicBezTo>
                      <a:cubicBezTo>
                        <a:pt x="68213" y="97747"/>
                        <a:pt x="68213" y="97747"/>
                        <a:pt x="68213" y="97747"/>
                      </a:cubicBezTo>
                      <a:cubicBezTo>
                        <a:pt x="68576" y="97504"/>
                        <a:pt x="69059" y="97142"/>
                        <a:pt x="69422" y="96899"/>
                      </a:cubicBezTo>
                      <a:cubicBezTo>
                        <a:pt x="69664" y="96658"/>
                        <a:pt x="70027" y="96658"/>
                        <a:pt x="70390" y="96658"/>
                      </a:cubicBezTo>
                      <a:cubicBezTo>
                        <a:pt x="72325" y="95448"/>
                        <a:pt x="73897" y="93512"/>
                        <a:pt x="76316" y="93150"/>
                      </a:cubicBezTo>
                      <a:cubicBezTo>
                        <a:pt x="76316" y="93150"/>
                        <a:pt x="76316" y="93150"/>
                        <a:pt x="76316" y="93150"/>
                      </a:cubicBezTo>
                      <a:cubicBezTo>
                        <a:pt x="76679" y="92786"/>
                        <a:pt x="77163" y="92424"/>
                        <a:pt x="77526" y="92182"/>
                      </a:cubicBezTo>
                      <a:close/>
                    </a:path>
                  </a:pathLst>
                </a:custGeom>
                <a:solidFill>
                  <a:srgbClr val="F3745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81" name="Google Shape;81;p8"/>
                <p:cNvSpPr/>
                <p:nvPr/>
              </p:nvSpPr>
              <p:spPr>
                <a:xfrm>
                  <a:off x="5898463" y="5149246"/>
                  <a:ext cx="344000" cy="467721"/>
                </a:xfrm>
                <a:custGeom>
                  <a:avLst/>
                  <a:gdLst/>
                  <a:ahLst/>
                  <a:cxnLst/>
                  <a:rect l="l" t="t" r="r" b="b"/>
                  <a:pathLst>
                    <a:path w="344000" h="467721" extrusionOk="0">
                      <a:moveTo>
                        <a:pt x="342670" y="182428"/>
                      </a:moveTo>
                      <a:cubicBezTo>
                        <a:pt x="342670" y="181823"/>
                        <a:pt x="342065" y="181218"/>
                        <a:pt x="341703" y="180614"/>
                      </a:cubicBezTo>
                      <a:cubicBezTo>
                        <a:pt x="341703" y="180130"/>
                        <a:pt x="341582" y="179767"/>
                        <a:pt x="341461" y="179283"/>
                      </a:cubicBezTo>
                      <a:cubicBezTo>
                        <a:pt x="341219" y="178920"/>
                        <a:pt x="340856" y="178436"/>
                        <a:pt x="340614" y="178074"/>
                      </a:cubicBezTo>
                      <a:cubicBezTo>
                        <a:pt x="340735" y="176743"/>
                        <a:pt x="340009" y="175654"/>
                        <a:pt x="339284" y="174686"/>
                      </a:cubicBezTo>
                      <a:cubicBezTo>
                        <a:pt x="338921" y="174323"/>
                        <a:pt x="338558" y="173960"/>
                        <a:pt x="338316" y="173597"/>
                      </a:cubicBezTo>
                      <a:lnTo>
                        <a:pt x="338316" y="173597"/>
                      </a:lnTo>
                      <a:cubicBezTo>
                        <a:pt x="337832" y="170573"/>
                        <a:pt x="335776" y="168396"/>
                        <a:pt x="334809" y="165613"/>
                      </a:cubicBezTo>
                      <a:cubicBezTo>
                        <a:pt x="334446" y="165250"/>
                        <a:pt x="334204" y="164766"/>
                        <a:pt x="333841" y="164403"/>
                      </a:cubicBezTo>
                      <a:cubicBezTo>
                        <a:pt x="333599" y="164040"/>
                        <a:pt x="333478" y="163798"/>
                        <a:pt x="333599" y="163315"/>
                      </a:cubicBezTo>
                      <a:cubicBezTo>
                        <a:pt x="333357" y="162831"/>
                        <a:pt x="332995" y="162467"/>
                        <a:pt x="332753" y="161984"/>
                      </a:cubicBezTo>
                      <a:cubicBezTo>
                        <a:pt x="332511" y="161742"/>
                        <a:pt x="332390" y="161379"/>
                        <a:pt x="332511" y="161016"/>
                      </a:cubicBezTo>
                      <a:cubicBezTo>
                        <a:pt x="332148" y="161016"/>
                        <a:pt x="331785" y="160774"/>
                        <a:pt x="331422" y="160774"/>
                      </a:cubicBezTo>
                      <a:cubicBezTo>
                        <a:pt x="331422" y="160411"/>
                        <a:pt x="331422" y="160048"/>
                        <a:pt x="331422" y="159685"/>
                      </a:cubicBezTo>
                      <a:lnTo>
                        <a:pt x="331422" y="159685"/>
                      </a:lnTo>
                      <a:cubicBezTo>
                        <a:pt x="331180" y="159685"/>
                        <a:pt x="330817" y="159685"/>
                        <a:pt x="330576" y="159564"/>
                      </a:cubicBezTo>
                      <a:cubicBezTo>
                        <a:pt x="330455" y="158838"/>
                        <a:pt x="330334" y="158113"/>
                        <a:pt x="330213" y="157387"/>
                      </a:cubicBezTo>
                      <a:cubicBezTo>
                        <a:pt x="329487" y="156177"/>
                        <a:pt x="328761" y="154967"/>
                        <a:pt x="328036" y="153758"/>
                      </a:cubicBezTo>
                      <a:cubicBezTo>
                        <a:pt x="327673" y="153394"/>
                        <a:pt x="327431" y="153032"/>
                        <a:pt x="327068" y="152669"/>
                      </a:cubicBezTo>
                      <a:cubicBezTo>
                        <a:pt x="326826" y="152427"/>
                        <a:pt x="326705" y="152064"/>
                        <a:pt x="326705" y="151701"/>
                      </a:cubicBezTo>
                      <a:cubicBezTo>
                        <a:pt x="326343" y="151217"/>
                        <a:pt x="325980" y="150733"/>
                        <a:pt x="325617" y="150250"/>
                      </a:cubicBezTo>
                      <a:cubicBezTo>
                        <a:pt x="324891" y="149040"/>
                        <a:pt x="324045" y="147951"/>
                        <a:pt x="323319" y="146741"/>
                      </a:cubicBezTo>
                      <a:cubicBezTo>
                        <a:pt x="322956" y="146378"/>
                        <a:pt x="322714" y="146016"/>
                        <a:pt x="322351" y="145652"/>
                      </a:cubicBezTo>
                      <a:cubicBezTo>
                        <a:pt x="322110" y="145411"/>
                        <a:pt x="321989" y="145047"/>
                        <a:pt x="322110" y="144685"/>
                      </a:cubicBezTo>
                      <a:cubicBezTo>
                        <a:pt x="321747" y="144201"/>
                        <a:pt x="321505" y="143717"/>
                        <a:pt x="321142" y="143354"/>
                      </a:cubicBezTo>
                      <a:cubicBezTo>
                        <a:pt x="318844" y="141055"/>
                        <a:pt x="317876" y="138031"/>
                        <a:pt x="316425" y="135369"/>
                      </a:cubicBezTo>
                      <a:cubicBezTo>
                        <a:pt x="316062" y="135007"/>
                        <a:pt x="315820" y="134523"/>
                        <a:pt x="315458" y="134160"/>
                      </a:cubicBezTo>
                      <a:cubicBezTo>
                        <a:pt x="315216" y="133918"/>
                        <a:pt x="315216" y="133555"/>
                        <a:pt x="315216" y="133192"/>
                      </a:cubicBezTo>
                      <a:cubicBezTo>
                        <a:pt x="314853" y="132708"/>
                        <a:pt x="314490" y="132224"/>
                        <a:pt x="314248" y="131861"/>
                      </a:cubicBezTo>
                      <a:lnTo>
                        <a:pt x="314248" y="131861"/>
                      </a:lnTo>
                      <a:cubicBezTo>
                        <a:pt x="314006" y="131499"/>
                        <a:pt x="313643" y="131135"/>
                        <a:pt x="313402" y="130773"/>
                      </a:cubicBezTo>
                      <a:cubicBezTo>
                        <a:pt x="310620" y="126055"/>
                        <a:pt x="307838" y="121457"/>
                        <a:pt x="305056" y="116740"/>
                      </a:cubicBezTo>
                      <a:cubicBezTo>
                        <a:pt x="304814" y="116377"/>
                        <a:pt x="304452" y="116014"/>
                        <a:pt x="304210" y="115651"/>
                      </a:cubicBezTo>
                      <a:cubicBezTo>
                        <a:pt x="304210" y="115288"/>
                        <a:pt x="303968" y="114804"/>
                        <a:pt x="303847" y="114441"/>
                      </a:cubicBezTo>
                      <a:cubicBezTo>
                        <a:pt x="303605" y="114078"/>
                        <a:pt x="303242" y="113715"/>
                        <a:pt x="303000" y="113353"/>
                      </a:cubicBezTo>
                      <a:cubicBezTo>
                        <a:pt x="301791" y="111780"/>
                        <a:pt x="300581" y="110207"/>
                        <a:pt x="299251" y="108634"/>
                      </a:cubicBezTo>
                      <a:cubicBezTo>
                        <a:pt x="299130" y="108271"/>
                        <a:pt x="299009" y="107788"/>
                        <a:pt x="298888" y="107424"/>
                      </a:cubicBezTo>
                      <a:cubicBezTo>
                        <a:pt x="298646" y="107062"/>
                        <a:pt x="298404" y="106820"/>
                        <a:pt x="298162" y="106457"/>
                      </a:cubicBezTo>
                      <a:cubicBezTo>
                        <a:pt x="298162" y="106094"/>
                        <a:pt x="298162" y="105731"/>
                        <a:pt x="298162" y="105247"/>
                      </a:cubicBezTo>
                      <a:cubicBezTo>
                        <a:pt x="297800" y="104884"/>
                        <a:pt x="297558" y="104400"/>
                        <a:pt x="297195" y="104037"/>
                      </a:cubicBezTo>
                      <a:cubicBezTo>
                        <a:pt x="296953" y="103795"/>
                        <a:pt x="296953" y="103433"/>
                        <a:pt x="296953" y="103070"/>
                      </a:cubicBezTo>
                      <a:cubicBezTo>
                        <a:pt x="296590" y="102585"/>
                        <a:pt x="296348" y="102102"/>
                        <a:pt x="295985" y="101739"/>
                      </a:cubicBezTo>
                      <a:lnTo>
                        <a:pt x="295985" y="101739"/>
                      </a:lnTo>
                      <a:cubicBezTo>
                        <a:pt x="295623" y="101739"/>
                        <a:pt x="295260" y="101618"/>
                        <a:pt x="294897" y="101497"/>
                      </a:cubicBezTo>
                      <a:cubicBezTo>
                        <a:pt x="294897" y="101255"/>
                        <a:pt x="294897" y="100892"/>
                        <a:pt x="295139" y="100650"/>
                      </a:cubicBezTo>
                      <a:cubicBezTo>
                        <a:pt x="294292" y="99077"/>
                        <a:pt x="293325" y="97505"/>
                        <a:pt x="292478" y="95932"/>
                      </a:cubicBezTo>
                      <a:cubicBezTo>
                        <a:pt x="291389" y="95569"/>
                        <a:pt x="291269" y="94602"/>
                        <a:pt x="291148" y="93755"/>
                      </a:cubicBezTo>
                      <a:cubicBezTo>
                        <a:pt x="288487" y="89883"/>
                        <a:pt x="285826" y="86012"/>
                        <a:pt x="283286" y="82020"/>
                      </a:cubicBezTo>
                      <a:cubicBezTo>
                        <a:pt x="282682" y="81052"/>
                        <a:pt x="282440" y="79964"/>
                        <a:pt x="281956" y="78875"/>
                      </a:cubicBezTo>
                      <a:cubicBezTo>
                        <a:pt x="281593" y="78391"/>
                        <a:pt x="281230" y="77907"/>
                        <a:pt x="280988" y="77423"/>
                      </a:cubicBezTo>
                      <a:lnTo>
                        <a:pt x="280988" y="77423"/>
                      </a:lnTo>
                      <a:cubicBezTo>
                        <a:pt x="280746" y="77060"/>
                        <a:pt x="280384" y="76697"/>
                        <a:pt x="280142" y="76335"/>
                      </a:cubicBezTo>
                      <a:cubicBezTo>
                        <a:pt x="279295" y="75246"/>
                        <a:pt x="278328" y="74036"/>
                        <a:pt x="277481" y="72947"/>
                      </a:cubicBezTo>
                      <a:cubicBezTo>
                        <a:pt x="276755" y="71374"/>
                        <a:pt x="275909" y="69802"/>
                        <a:pt x="275183" y="68108"/>
                      </a:cubicBezTo>
                      <a:cubicBezTo>
                        <a:pt x="274941" y="67745"/>
                        <a:pt x="274578" y="67383"/>
                        <a:pt x="274336" y="67019"/>
                      </a:cubicBezTo>
                      <a:cubicBezTo>
                        <a:pt x="274336" y="66657"/>
                        <a:pt x="274094" y="66293"/>
                        <a:pt x="273973" y="65931"/>
                      </a:cubicBezTo>
                      <a:cubicBezTo>
                        <a:pt x="273611" y="65931"/>
                        <a:pt x="273248" y="65931"/>
                        <a:pt x="273006" y="65810"/>
                      </a:cubicBezTo>
                      <a:cubicBezTo>
                        <a:pt x="273006" y="65447"/>
                        <a:pt x="273006" y="65084"/>
                        <a:pt x="273006" y="64721"/>
                      </a:cubicBezTo>
                      <a:cubicBezTo>
                        <a:pt x="272764" y="64479"/>
                        <a:pt x="272643" y="64116"/>
                        <a:pt x="272643" y="63753"/>
                      </a:cubicBezTo>
                      <a:cubicBezTo>
                        <a:pt x="271313" y="62906"/>
                        <a:pt x="270345" y="61818"/>
                        <a:pt x="270345" y="60124"/>
                      </a:cubicBezTo>
                      <a:lnTo>
                        <a:pt x="270345" y="60124"/>
                      </a:lnTo>
                      <a:cubicBezTo>
                        <a:pt x="269982" y="59761"/>
                        <a:pt x="269740" y="59277"/>
                        <a:pt x="269378" y="58914"/>
                      </a:cubicBezTo>
                      <a:cubicBezTo>
                        <a:pt x="267442" y="56253"/>
                        <a:pt x="265386" y="53471"/>
                        <a:pt x="263451" y="50809"/>
                      </a:cubicBezTo>
                      <a:cubicBezTo>
                        <a:pt x="263451" y="50446"/>
                        <a:pt x="263451" y="50083"/>
                        <a:pt x="263451" y="49599"/>
                      </a:cubicBezTo>
                      <a:cubicBezTo>
                        <a:pt x="263209" y="49237"/>
                        <a:pt x="262847" y="48752"/>
                        <a:pt x="262605" y="48389"/>
                      </a:cubicBezTo>
                      <a:lnTo>
                        <a:pt x="262605" y="48147"/>
                      </a:lnTo>
                      <a:cubicBezTo>
                        <a:pt x="262000" y="47906"/>
                        <a:pt x="261637" y="47542"/>
                        <a:pt x="261153" y="47301"/>
                      </a:cubicBezTo>
                      <a:cubicBezTo>
                        <a:pt x="261153" y="46938"/>
                        <a:pt x="261153" y="46575"/>
                        <a:pt x="261153" y="46091"/>
                      </a:cubicBezTo>
                      <a:lnTo>
                        <a:pt x="261153" y="46091"/>
                      </a:lnTo>
                      <a:cubicBezTo>
                        <a:pt x="260911" y="45728"/>
                        <a:pt x="260549" y="45365"/>
                        <a:pt x="260307" y="45002"/>
                      </a:cubicBezTo>
                      <a:cubicBezTo>
                        <a:pt x="259460" y="44155"/>
                        <a:pt x="258613" y="43308"/>
                        <a:pt x="257767" y="42462"/>
                      </a:cubicBezTo>
                      <a:lnTo>
                        <a:pt x="257767" y="42462"/>
                      </a:lnTo>
                      <a:cubicBezTo>
                        <a:pt x="257404" y="40042"/>
                        <a:pt x="255348" y="38833"/>
                        <a:pt x="254139" y="36897"/>
                      </a:cubicBezTo>
                      <a:cubicBezTo>
                        <a:pt x="251720" y="33873"/>
                        <a:pt x="249301" y="30848"/>
                        <a:pt x="246882" y="27824"/>
                      </a:cubicBezTo>
                      <a:cubicBezTo>
                        <a:pt x="246156" y="26977"/>
                        <a:pt x="245551" y="26130"/>
                        <a:pt x="244826" y="25162"/>
                      </a:cubicBezTo>
                      <a:cubicBezTo>
                        <a:pt x="244463" y="24800"/>
                        <a:pt x="244100" y="24437"/>
                        <a:pt x="243737" y="24074"/>
                      </a:cubicBezTo>
                      <a:lnTo>
                        <a:pt x="243737" y="24074"/>
                      </a:lnTo>
                      <a:cubicBezTo>
                        <a:pt x="243374" y="23590"/>
                        <a:pt x="243012" y="23227"/>
                        <a:pt x="242649" y="22864"/>
                      </a:cubicBezTo>
                      <a:cubicBezTo>
                        <a:pt x="238416" y="19477"/>
                        <a:pt x="234062" y="15969"/>
                        <a:pt x="229829" y="12581"/>
                      </a:cubicBezTo>
                      <a:cubicBezTo>
                        <a:pt x="228861" y="12097"/>
                        <a:pt x="227773" y="11735"/>
                        <a:pt x="226805" y="11130"/>
                      </a:cubicBezTo>
                      <a:cubicBezTo>
                        <a:pt x="225233" y="10162"/>
                        <a:pt x="223781" y="8952"/>
                        <a:pt x="221725" y="8831"/>
                      </a:cubicBezTo>
                      <a:cubicBezTo>
                        <a:pt x="221362" y="7742"/>
                        <a:pt x="220395" y="7742"/>
                        <a:pt x="219427" y="7621"/>
                      </a:cubicBezTo>
                      <a:cubicBezTo>
                        <a:pt x="218943" y="6532"/>
                        <a:pt x="217976" y="6532"/>
                        <a:pt x="217008" y="6654"/>
                      </a:cubicBezTo>
                      <a:cubicBezTo>
                        <a:pt x="216283" y="5081"/>
                        <a:pt x="214831" y="5444"/>
                        <a:pt x="213622" y="5444"/>
                      </a:cubicBezTo>
                      <a:lnTo>
                        <a:pt x="213622" y="5444"/>
                      </a:lnTo>
                      <a:cubicBezTo>
                        <a:pt x="213138" y="4355"/>
                        <a:pt x="212292" y="4355"/>
                        <a:pt x="211324" y="4476"/>
                      </a:cubicBezTo>
                      <a:cubicBezTo>
                        <a:pt x="210840" y="4113"/>
                        <a:pt x="210356" y="3629"/>
                        <a:pt x="209873" y="3267"/>
                      </a:cubicBezTo>
                      <a:lnTo>
                        <a:pt x="209389" y="3267"/>
                      </a:lnTo>
                      <a:cubicBezTo>
                        <a:pt x="209389" y="3267"/>
                        <a:pt x="209026" y="3267"/>
                        <a:pt x="209026" y="3267"/>
                      </a:cubicBezTo>
                      <a:cubicBezTo>
                        <a:pt x="207817" y="3267"/>
                        <a:pt x="206728" y="3267"/>
                        <a:pt x="205519" y="3267"/>
                      </a:cubicBezTo>
                      <a:cubicBezTo>
                        <a:pt x="205519" y="2903"/>
                        <a:pt x="205519" y="2541"/>
                        <a:pt x="205277" y="2298"/>
                      </a:cubicBezTo>
                      <a:cubicBezTo>
                        <a:pt x="204188" y="2298"/>
                        <a:pt x="203100" y="2298"/>
                        <a:pt x="202011" y="2298"/>
                      </a:cubicBezTo>
                      <a:cubicBezTo>
                        <a:pt x="200923" y="2298"/>
                        <a:pt x="199834" y="2057"/>
                        <a:pt x="198746" y="1936"/>
                      </a:cubicBezTo>
                      <a:cubicBezTo>
                        <a:pt x="196932" y="605"/>
                        <a:pt x="195117" y="363"/>
                        <a:pt x="193303" y="1936"/>
                      </a:cubicBezTo>
                      <a:cubicBezTo>
                        <a:pt x="193061" y="1936"/>
                        <a:pt x="192819" y="1936"/>
                        <a:pt x="192699" y="1694"/>
                      </a:cubicBezTo>
                      <a:cubicBezTo>
                        <a:pt x="192094" y="1210"/>
                        <a:pt x="191610" y="726"/>
                        <a:pt x="190643" y="0"/>
                      </a:cubicBezTo>
                      <a:lnTo>
                        <a:pt x="151335" y="0"/>
                      </a:lnTo>
                      <a:cubicBezTo>
                        <a:pt x="151093" y="242"/>
                        <a:pt x="150852" y="605"/>
                        <a:pt x="150489" y="726"/>
                      </a:cubicBezTo>
                      <a:cubicBezTo>
                        <a:pt x="147949" y="1210"/>
                        <a:pt x="145409" y="1572"/>
                        <a:pt x="142869" y="1936"/>
                      </a:cubicBezTo>
                      <a:cubicBezTo>
                        <a:pt x="141781" y="1936"/>
                        <a:pt x="140692" y="2177"/>
                        <a:pt x="139604" y="2298"/>
                      </a:cubicBezTo>
                      <a:cubicBezTo>
                        <a:pt x="138394" y="3992"/>
                        <a:pt x="136459" y="3145"/>
                        <a:pt x="134887" y="3629"/>
                      </a:cubicBezTo>
                      <a:cubicBezTo>
                        <a:pt x="134040" y="4839"/>
                        <a:pt x="132710" y="4476"/>
                        <a:pt x="131500" y="4597"/>
                      </a:cubicBezTo>
                      <a:cubicBezTo>
                        <a:pt x="130654" y="6049"/>
                        <a:pt x="129202" y="5565"/>
                        <a:pt x="127993" y="5928"/>
                      </a:cubicBezTo>
                      <a:cubicBezTo>
                        <a:pt x="126300" y="7137"/>
                        <a:pt x="124244" y="7621"/>
                        <a:pt x="122309" y="8105"/>
                      </a:cubicBezTo>
                      <a:cubicBezTo>
                        <a:pt x="121825" y="8347"/>
                        <a:pt x="121462" y="8710"/>
                        <a:pt x="120978" y="8952"/>
                      </a:cubicBezTo>
                      <a:cubicBezTo>
                        <a:pt x="120615" y="9194"/>
                        <a:pt x="120253" y="9315"/>
                        <a:pt x="119890" y="9194"/>
                      </a:cubicBezTo>
                      <a:cubicBezTo>
                        <a:pt x="119527" y="9557"/>
                        <a:pt x="119043" y="9799"/>
                        <a:pt x="118680" y="10162"/>
                      </a:cubicBezTo>
                      <a:cubicBezTo>
                        <a:pt x="118438" y="10404"/>
                        <a:pt x="118076" y="10525"/>
                        <a:pt x="117713" y="10525"/>
                      </a:cubicBezTo>
                      <a:cubicBezTo>
                        <a:pt x="116866" y="11855"/>
                        <a:pt x="115778" y="12823"/>
                        <a:pt x="114084" y="12823"/>
                      </a:cubicBezTo>
                      <a:cubicBezTo>
                        <a:pt x="114084" y="12823"/>
                        <a:pt x="114084" y="12823"/>
                        <a:pt x="114084" y="12823"/>
                      </a:cubicBezTo>
                      <a:cubicBezTo>
                        <a:pt x="113721" y="13186"/>
                        <a:pt x="113238" y="13549"/>
                        <a:pt x="112875" y="13912"/>
                      </a:cubicBezTo>
                      <a:lnTo>
                        <a:pt x="112875" y="13912"/>
                      </a:lnTo>
                      <a:cubicBezTo>
                        <a:pt x="112512" y="14275"/>
                        <a:pt x="112149" y="14638"/>
                        <a:pt x="111665" y="15001"/>
                      </a:cubicBezTo>
                      <a:lnTo>
                        <a:pt x="111665" y="15001"/>
                      </a:lnTo>
                      <a:cubicBezTo>
                        <a:pt x="111303" y="15364"/>
                        <a:pt x="110940" y="15727"/>
                        <a:pt x="110698" y="15969"/>
                      </a:cubicBezTo>
                      <a:cubicBezTo>
                        <a:pt x="109972" y="16453"/>
                        <a:pt x="109247" y="16936"/>
                        <a:pt x="108521" y="17420"/>
                      </a:cubicBezTo>
                      <a:cubicBezTo>
                        <a:pt x="108158" y="17783"/>
                        <a:pt x="107674" y="18146"/>
                        <a:pt x="107312" y="18509"/>
                      </a:cubicBezTo>
                      <a:lnTo>
                        <a:pt x="107312" y="18509"/>
                      </a:lnTo>
                      <a:cubicBezTo>
                        <a:pt x="106949" y="18872"/>
                        <a:pt x="106465" y="19235"/>
                        <a:pt x="106102" y="19477"/>
                      </a:cubicBezTo>
                      <a:lnTo>
                        <a:pt x="106102" y="19477"/>
                      </a:lnTo>
                      <a:cubicBezTo>
                        <a:pt x="105739" y="19961"/>
                        <a:pt x="105376" y="20323"/>
                        <a:pt x="105014" y="20687"/>
                      </a:cubicBezTo>
                      <a:lnTo>
                        <a:pt x="105014" y="20687"/>
                      </a:lnTo>
                      <a:cubicBezTo>
                        <a:pt x="104651" y="21170"/>
                        <a:pt x="104288" y="21413"/>
                        <a:pt x="103925" y="21775"/>
                      </a:cubicBezTo>
                      <a:lnTo>
                        <a:pt x="103804" y="21775"/>
                      </a:lnTo>
                      <a:cubicBezTo>
                        <a:pt x="103441" y="22259"/>
                        <a:pt x="103078" y="22622"/>
                        <a:pt x="102716" y="22985"/>
                      </a:cubicBezTo>
                      <a:lnTo>
                        <a:pt x="102716" y="22985"/>
                      </a:lnTo>
                      <a:cubicBezTo>
                        <a:pt x="102353" y="23469"/>
                        <a:pt x="101990" y="23832"/>
                        <a:pt x="101748" y="24316"/>
                      </a:cubicBezTo>
                      <a:cubicBezTo>
                        <a:pt x="100660" y="25526"/>
                        <a:pt x="99571" y="26735"/>
                        <a:pt x="98482" y="27945"/>
                      </a:cubicBezTo>
                      <a:cubicBezTo>
                        <a:pt x="98241" y="28792"/>
                        <a:pt x="98241" y="29881"/>
                        <a:pt x="97031" y="30001"/>
                      </a:cubicBezTo>
                      <a:cubicBezTo>
                        <a:pt x="96668" y="30486"/>
                        <a:pt x="96306" y="30848"/>
                        <a:pt x="95943" y="31332"/>
                      </a:cubicBezTo>
                      <a:cubicBezTo>
                        <a:pt x="95580" y="31816"/>
                        <a:pt x="95217" y="32179"/>
                        <a:pt x="94854" y="32663"/>
                      </a:cubicBezTo>
                      <a:cubicBezTo>
                        <a:pt x="94491" y="33026"/>
                        <a:pt x="94128" y="33389"/>
                        <a:pt x="93887" y="33752"/>
                      </a:cubicBezTo>
                      <a:cubicBezTo>
                        <a:pt x="93645" y="34599"/>
                        <a:pt x="93645" y="35687"/>
                        <a:pt x="92435" y="35808"/>
                      </a:cubicBezTo>
                      <a:lnTo>
                        <a:pt x="92435" y="35808"/>
                      </a:lnTo>
                      <a:cubicBezTo>
                        <a:pt x="92072" y="36292"/>
                        <a:pt x="91831" y="36655"/>
                        <a:pt x="91468" y="37139"/>
                      </a:cubicBezTo>
                      <a:lnTo>
                        <a:pt x="91468" y="37139"/>
                      </a:lnTo>
                      <a:cubicBezTo>
                        <a:pt x="91105" y="37623"/>
                        <a:pt x="90863" y="37986"/>
                        <a:pt x="90500" y="38469"/>
                      </a:cubicBezTo>
                      <a:cubicBezTo>
                        <a:pt x="90500" y="38469"/>
                        <a:pt x="90500" y="38469"/>
                        <a:pt x="90500" y="38469"/>
                      </a:cubicBezTo>
                      <a:cubicBezTo>
                        <a:pt x="90137" y="38833"/>
                        <a:pt x="89774" y="39316"/>
                        <a:pt x="89412" y="39679"/>
                      </a:cubicBezTo>
                      <a:cubicBezTo>
                        <a:pt x="89412" y="39679"/>
                        <a:pt x="89412" y="39679"/>
                        <a:pt x="89412" y="39679"/>
                      </a:cubicBezTo>
                      <a:cubicBezTo>
                        <a:pt x="89412" y="40647"/>
                        <a:pt x="89412" y="41615"/>
                        <a:pt x="88202" y="41978"/>
                      </a:cubicBezTo>
                      <a:cubicBezTo>
                        <a:pt x="88202" y="41978"/>
                        <a:pt x="88202" y="41978"/>
                        <a:pt x="88202" y="41978"/>
                      </a:cubicBezTo>
                      <a:cubicBezTo>
                        <a:pt x="87839" y="42462"/>
                        <a:pt x="87477" y="42946"/>
                        <a:pt x="87114" y="43429"/>
                      </a:cubicBezTo>
                      <a:lnTo>
                        <a:pt x="87114" y="43429"/>
                      </a:lnTo>
                      <a:cubicBezTo>
                        <a:pt x="87114" y="43672"/>
                        <a:pt x="87114" y="44034"/>
                        <a:pt x="86872" y="44277"/>
                      </a:cubicBezTo>
                      <a:cubicBezTo>
                        <a:pt x="86509" y="44760"/>
                        <a:pt x="86146" y="45123"/>
                        <a:pt x="85783" y="45607"/>
                      </a:cubicBezTo>
                      <a:cubicBezTo>
                        <a:pt x="85058" y="46696"/>
                        <a:pt x="84211" y="47906"/>
                        <a:pt x="83485" y="48994"/>
                      </a:cubicBezTo>
                      <a:cubicBezTo>
                        <a:pt x="81429" y="52261"/>
                        <a:pt x="79494" y="55527"/>
                        <a:pt x="77438" y="58672"/>
                      </a:cubicBezTo>
                      <a:cubicBezTo>
                        <a:pt x="72358" y="66536"/>
                        <a:pt x="67279" y="74399"/>
                        <a:pt x="62078" y="82262"/>
                      </a:cubicBezTo>
                      <a:cubicBezTo>
                        <a:pt x="56636" y="90609"/>
                        <a:pt x="50951" y="98715"/>
                        <a:pt x="45751" y="107183"/>
                      </a:cubicBezTo>
                      <a:cubicBezTo>
                        <a:pt x="35228" y="124119"/>
                        <a:pt x="24585" y="140934"/>
                        <a:pt x="13579" y="157508"/>
                      </a:cubicBezTo>
                      <a:cubicBezTo>
                        <a:pt x="9830" y="163193"/>
                        <a:pt x="5718" y="168879"/>
                        <a:pt x="2815" y="175170"/>
                      </a:cubicBezTo>
                      <a:cubicBezTo>
                        <a:pt x="880" y="179283"/>
                        <a:pt x="-208" y="183396"/>
                        <a:pt x="33" y="187872"/>
                      </a:cubicBezTo>
                      <a:cubicBezTo>
                        <a:pt x="275" y="192348"/>
                        <a:pt x="1969" y="195977"/>
                        <a:pt x="5113" y="199123"/>
                      </a:cubicBezTo>
                      <a:cubicBezTo>
                        <a:pt x="8016" y="202147"/>
                        <a:pt x="11523" y="203236"/>
                        <a:pt x="15635" y="202994"/>
                      </a:cubicBezTo>
                      <a:cubicBezTo>
                        <a:pt x="15998" y="202994"/>
                        <a:pt x="16361" y="202994"/>
                        <a:pt x="16845" y="202994"/>
                      </a:cubicBezTo>
                      <a:cubicBezTo>
                        <a:pt x="22045" y="203357"/>
                        <a:pt x="26278" y="201059"/>
                        <a:pt x="29423" y="197066"/>
                      </a:cubicBezTo>
                      <a:cubicBezTo>
                        <a:pt x="33898" y="191381"/>
                        <a:pt x="38373" y="185574"/>
                        <a:pt x="42485" y="179525"/>
                      </a:cubicBezTo>
                      <a:cubicBezTo>
                        <a:pt x="51072" y="166823"/>
                        <a:pt x="59175" y="153758"/>
                        <a:pt x="67762" y="141055"/>
                      </a:cubicBezTo>
                      <a:cubicBezTo>
                        <a:pt x="76229" y="128474"/>
                        <a:pt x="84332" y="115651"/>
                        <a:pt x="92193" y="102707"/>
                      </a:cubicBezTo>
                      <a:cubicBezTo>
                        <a:pt x="96668" y="95085"/>
                        <a:pt x="101264" y="87585"/>
                        <a:pt x="105860" y="80085"/>
                      </a:cubicBezTo>
                      <a:cubicBezTo>
                        <a:pt x="107674" y="77181"/>
                        <a:pt x="109126" y="73915"/>
                        <a:pt x="112754" y="71737"/>
                      </a:cubicBezTo>
                      <a:cubicBezTo>
                        <a:pt x="113843" y="71858"/>
                        <a:pt x="115294" y="72100"/>
                        <a:pt x="116745" y="72342"/>
                      </a:cubicBezTo>
                      <a:cubicBezTo>
                        <a:pt x="116866" y="72342"/>
                        <a:pt x="116987" y="72584"/>
                        <a:pt x="117108" y="72826"/>
                      </a:cubicBezTo>
                      <a:cubicBezTo>
                        <a:pt x="117108" y="75487"/>
                        <a:pt x="117592" y="78270"/>
                        <a:pt x="117108" y="80810"/>
                      </a:cubicBezTo>
                      <a:cubicBezTo>
                        <a:pt x="116261" y="84682"/>
                        <a:pt x="116382" y="88432"/>
                        <a:pt x="116382" y="92303"/>
                      </a:cubicBezTo>
                      <a:cubicBezTo>
                        <a:pt x="116382" y="99077"/>
                        <a:pt x="116382" y="105852"/>
                        <a:pt x="116382" y="112506"/>
                      </a:cubicBezTo>
                      <a:cubicBezTo>
                        <a:pt x="116382" y="198760"/>
                        <a:pt x="116382" y="285014"/>
                        <a:pt x="116382" y="371268"/>
                      </a:cubicBezTo>
                      <a:cubicBezTo>
                        <a:pt x="116382" y="395342"/>
                        <a:pt x="116382" y="419537"/>
                        <a:pt x="116382" y="443611"/>
                      </a:cubicBezTo>
                      <a:cubicBezTo>
                        <a:pt x="116382" y="450022"/>
                        <a:pt x="117592" y="455829"/>
                        <a:pt x="122671" y="460305"/>
                      </a:cubicBezTo>
                      <a:cubicBezTo>
                        <a:pt x="122913" y="460547"/>
                        <a:pt x="123034" y="461031"/>
                        <a:pt x="123155" y="461273"/>
                      </a:cubicBezTo>
                      <a:cubicBezTo>
                        <a:pt x="124365" y="461515"/>
                        <a:pt x="125090" y="462362"/>
                        <a:pt x="125574" y="463450"/>
                      </a:cubicBezTo>
                      <a:cubicBezTo>
                        <a:pt x="125816" y="463934"/>
                        <a:pt x="126300" y="464176"/>
                        <a:pt x="126663" y="464539"/>
                      </a:cubicBezTo>
                      <a:cubicBezTo>
                        <a:pt x="127025" y="464902"/>
                        <a:pt x="127509" y="465265"/>
                        <a:pt x="127872" y="465507"/>
                      </a:cubicBezTo>
                      <a:cubicBezTo>
                        <a:pt x="127872" y="465507"/>
                        <a:pt x="127872" y="465507"/>
                        <a:pt x="127872" y="465507"/>
                      </a:cubicBezTo>
                      <a:cubicBezTo>
                        <a:pt x="128356" y="465870"/>
                        <a:pt x="128719" y="466233"/>
                        <a:pt x="129202" y="466716"/>
                      </a:cubicBezTo>
                      <a:cubicBezTo>
                        <a:pt x="129565" y="466716"/>
                        <a:pt x="129807" y="466716"/>
                        <a:pt x="130170" y="466716"/>
                      </a:cubicBezTo>
                      <a:cubicBezTo>
                        <a:pt x="131984" y="466837"/>
                        <a:pt x="133919" y="466837"/>
                        <a:pt x="135734" y="467201"/>
                      </a:cubicBezTo>
                      <a:cubicBezTo>
                        <a:pt x="143111" y="468773"/>
                        <a:pt x="149400" y="466716"/>
                        <a:pt x="154964" y="461999"/>
                      </a:cubicBezTo>
                      <a:cubicBezTo>
                        <a:pt x="156536" y="460668"/>
                        <a:pt x="158592" y="459821"/>
                        <a:pt x="159076" y="457402"/>
                      </a:cubicBezTo>
                      <a:cubicBezTo>
                        <a:pt x="159076" y="456434"/>
                        <a:pt x="159076" y="455466"/>
                        <a:pt x="160043" y="454982"/>
                      </a:cubicBezTo>
                      <a:cubicBezTo>
                        <a:pt x="160164" y="450506"/>
                        <a:pt x="160406" y="446151"/>
                        <a:pt x="160406" y="441675"/>
                      </a:cubicBezTo>
                      <a:cubicBezTo>
                        <a:pt x="160406" y="376591"/>
                        <a:pt x="160406" y="311628"/>
                        <a:pt x="160406" y="246544"/>
                      </a:cubicBezTo>
                      <a:cubicBezTo>
                        <a:pt x="160406" y="243278"/>
                        <a:pt x="161132" y="240133"/>
                        <a:pt x="161858" y="236625"/>
                      </a:cubicBezTo>
                      <a:cubicBezTo>
                        <a:pt x="162825" y="235536"/>
                        <a:pt x="164035" y="234326"/>
                        <a:pt x="165002" y="233237"/>
                      </a:cubicBezTo>
                      <a:cubicBezTo>
                        <a:pt x="168389" y="231786"/>
                        <a:pt x="171533" y="231302"/>
                        <a:pt x="174799" y="231302"/>
                      </a:cubicBezTo>
                      <a:cubicBezTo>
                        <a:pt x="179636" y="231302"/>
                        <a:pt x="184716" y="234326"/>
                        <a:pt x="184595" y="240980"/>
                      </a:cubicBezTo>
                      <a:cubicBezTo>
                        <a:pt x="184474" y="250295"/>
                        <a:pt x="184595" y="259489"/>
                        <a:pt x="184595" y="268804"/>
                      </a:cubicBezTo>
                      <a:cubicBezTo>
                        <a:pt x="184595" y="304491"/>
                        <a:pt x="184716" y="340178"/>
                        <a:pt x="184837" y="375866"/>
                      </a:cubicBezTo>
                      <a:cubicBezTo>
                        <a:pt x="186288" y="392076"/>
                        <a:pt x="185442" y="408165"/>
                        <a:pt x="185684" y="424376"/>
                      </a:cubicBezTo>
                      <a:cubicBezTo>
                        <a:pt x="185684" y="433449"/>
                        <a:pt x="185684" y="442522"/>
                        <a:pt x="185684" y="451595"/>
                      </a:cubicBezTo>
                      <a:cubicBezTo>
                        <a:pt x="185805" y="451837"/>
                        <a:pt x="185926" y="452200"/>
                        <a:pt x="185684" y="452442"/>
                      </a:cubicBezTo>
                      <a:cubicBezTo>
                        <a:pt x="187014" y="453409"/>
                        <a:pt x="186772" y="454861"/>
                        <a:pt x="186772" y="456192"/>
                      </a:cubicBezTo>
                      <a:cubicBezTo>
                        <a:pt x="186893" y="456434"/>
                        <a:pt x="186893" y="456676"/>
                        <a:pt x="186772" y="457038"/>
                      </a:cubicBezTo>
                      <a:cubicBezTo>
                        <a:pt x="188103" y="457402"/>
                        <a:pt x="189191" y="458128"/>
                        <a:pt x="188949" y="459700"/>
                      </a:cubicBezTo>
                      <a:cubicBezTo>
                        <a:pt x="194392" y="466596"/>
                        <a:pt x="201648" y="468168"/>
                        <a:pt x="209994" y="467080"/>
                      </a:cubicBezTo>
                      <a:cubicBezTo>
                        <a:pt x="211082" y="466959"/>
                        <a:pt x="212171" y="466837"/>
                        <a:pt x="213259" y="466716"/>
                      </a:cubicBezTo>
                      <a:cubicBezTo>
                        <a:pt x="214106" y="466475"/>
                        <a:pt x="214831" y="466112"/>
                        <a:pt x="215678" y="465870"/>
                      </a:cubicBezTo>
                      <a:cubicBezTo>
                        <a:pt x="215920" y="466233"/>
                        <a:pt x="216041" y="466354"/>
                        <a:pt x="216162" y="466475"/>
                      </a:cubicBezTo>
                      <a:cubicBezTo>
                        <a:pt x="216041" y="466475"/>
                        <a:pt x="215799" y="466233"/>
                        <a:pt x="215678" y="465870"/>
                      </a:cubicBezTo>
                      <a:cubicBezTo>
                        <a:pt x="216041" y="465870"/>
                        <a:pt x="216404" y="465628"/>
                        <a:pt x="216767" y="465507"/>
                      </a:cubicBezTo>
                      <a:lnTo>
                        <a:pt x="216767" y="465507"/>
                      </a:lnTo>
                      <a:cubicBezTo>
                        <a:pt x="217129" y="465144"/>
                        <a:pt x="217492" y="464902"/>
                        <a:pt x="217855" y="464660"/>
                      </a:cubicBezTo>
                      <a:cubicBezTo>
                        <a:pt x="218218" y="464660"/>
                        <a:pt x="218702" y="464418"/>
                        <a:pt x="219065" y="464297"/>
                      </a:cubicBezTo>
                      <a:cubicBezTo>
                        <a:pt x="219427" y="463208"/>
                        <a:pt x="220395" y="463087"/>
                        <a:pt x="221362" y="463087"/>
                      </a:cubicBezTo>
                      <a:cubicBezTo>
                        <a:pt x="221362" y="463087"/>
                        <a:pt x="221362" y="463087"/>
                        <a:pt x="221362" y="463087"/>
                      </a:cubicBezTo>
                      <a:cubicBezTo>
                        <a:pt x="221725" y="462724"/>
                        <a:pt x="222088" y="462362"/>
                        <a:pt x="222572" y="461877"/>
                      </a:cubicBezTo>
                      <a:cubicBezTo>
                        <a:pt x="223660" y="460668"/>
                        <a:pt x="224749" y="459579"/>
                        <a:pt x="225717" y="458369"/>
                      </a:cubicBezTo>
                      <a:cubicBezTo>
                        <a:pt x="225958" y="457523"/>
                        <a:pt x="226079" y="456434"/>
                        <a:pt x="227168" y="456071"/>
                      </a:cubicBezTo>
                      <a:cubicBezTo>
                        <a:pt x="228740" y="450506"/>
                        <a:pt x="229829" y="444941"/>
                        <a:pt x="229345" y="439135"/>
                      </a:cubicBezTo>
                      <a:cubicBezTo>
                        <a:pt x="229345" y="437804"/>
                        <a:pt x="229103" y="436473"/>
                        <a:pt x="228861" y="435143"/>
                      </a:cubicBezTo>
                      <a:cubicBezTo>
                        <a:pt x="228377" y="432118"/>
                        <a:pt x="228256" y="429094"/>
                        <a:pt x="228861" y="425949"/>
                      </a:cubicBezTo>
                      <a:cubicBezTo>
                        <a:pt x="229103" y="424860"/>
                        <a:pt x="229345" y="423650"/>
                        <a:pt x="229224" y="422561"/>
                      </a:cubicBezTo>
                      <a:cubicBezTo>
                        <a:pt x="229103" y="420505"/>
                        <a:pt x="228498" y="418448"/>
                        <a:pt x="228498" y="416271"/>
                      </a:cubicBezTo>
                      <a:cubicBezTo>
                        <a:pt x="228498" y="414456"/>
                        <a:pt x="229103" y="412641"/>
                        <a:pt x="228498" y="410706"/>
                      </a:cubicBezTo>
                      <a:cubicBezTo>
                        <a:pt x="228014" y="409133"/>
                        <a:pt x="228014" y="407198"/>
                        <a:pt x="228498" y="405504"/>
                      </a:cubicBezTo>
                      <a:cubicBezTo>
                        <a:pt x="229587" y="401633"/>
                        <a:pt x="229224" y="397882"/>
                        <a:pt x="229224" y="394012"/>
                      </a:cubicBezTo>
                      <a:cubicBezTo>
                        <a:pt x="229224" y="297112"/>
                        <a:pt x="229224" y="200212"/>
                        <a:pt x="229345" y="103311"/>
                      </a:cubicBezTo>
                      <a:cubicBezTo>
                        <a:pt x="229345" y="97747"/>
                        <a:pt x="229345" y="92182"/>
                        <a:pt x="229466" y="86496"/>
                      </a:cubicBezTo>
                      <a:cubicBezTo>
                        <a:pt x="229466" y="84561"/>
                        <a:pt x="229466" y="82625"/>
                        <a:pt x="229345" y="80690"/>
                      </a:cubicBezTo>
                      <a:cubicBezTo>
                        <a:pt x="229345" y="80326"/>
                        <a:pt x="229345" y="79843"/>
                        <a:pt x="229345" y="79480"/>
                      </a:cubicBezTo>
                      <a:cubicBezTo>
                        <a:pt x="229103" y="78996"/>
                        <a:pt x="228740" y="78391"/>
                        <a:pt x="228619" y="77907"/>
                      </a:cubicBezTo>
                      <a:cubicBezTo>
                        <a:pt x="228135" y="76213"/>
                        <a:pt x="228135" y="74520"/>
                        <a:pt x="229466" y="72947"/>
                      </a:cubicBezTo>
                      <a:cubicBezTo>
                        <a:pt x="230675" y="71374"/>
                        <a:pt x="232247" y="71012"/>
                        <a:pt x="234424" y="71374"/>
                      </a:cubicBezTo>
                      <a:cubicBezTo>
                        <a:pt x="236360" y="72584"/>
                        <a:pt x="237811" y="74520"/>
                        <a:pt x="239141" y="76697"/>
                      </a:cubicBezTo>
                      <a:cubicBezTo>
                        <a:pt x="245189" y="87343"/>
                        <a:pt x="251236" y="97989"/>
                        <a:pt x="257525" y="108514"/>
                      </a:cubicBezTo>
                      <a:cubicBezTo>
                        <a:pt x="261395" y="115046"/>
                        <a:pt x="265628" y="121579"/>
                        <a:pt x="269619" y="127990"/>
                      </a:cubicBezTo>
                      <a:cubicBezTo>
                        <a:pt x="277844" y="141177"/>
                        <a:pt x="286068" y="154241"/>
                        <a:pt x="294413" y="167306"/>
                      </a:cubicBezTo>
                      <a:cubicBezTo>
                        <a:pt x="298162" y="173235"/>
                        <a:pt x="302154" y="179162"/>
                        <a:pt x="306024" y="185090"/>
                      </a:cubicBezTo>
                      <a:cubicBezTo>
                        <a:pt x="307959" y="188114"/>
                        <a:pt x="309773" y="191260"/>
                        <a:pt x="311587" y="194405"/>
                      </a:cubicBezTo>
                      <a:cubicBezTo>
                        <a:pt x="312071" y="195251"/>
                        <a:pt x="312434" y="196099"/>
                        <a:pt x="313039" y="196824"/>
                      </a:cubicBezTo>
                      <a:cubicBezTo>
                        <a:pt x="313764" y="197792"/>
                        <a:pt x="314611" y="198518"/>
                        <a:pt x="314490" y="198518"/>
                      </a:cubicBezTo>
                      <a:cubicBezTo>
                        <a:pt x="317756" y="200212"/>
                        <a:pt x="319932" y="201300"/>
                        <a:pt x="322110" y="202389"/>
                      </a:cubicBezTo>
                      <a:cubicBezTo>
                        <a:pt x="322351" y="202389"/>
                        <a:pt x="322472" y="202389"/>
                        <a:pt x="322714" y="202389"/>
                      </a:cubicBezTo>
                      <a:cubicBezTo>
                        <a:pt x="328399" y="204203"/>
                        <a:pt x="333115" y="202268"/>
                        <a:pt x="337228" y="198276"/>
                      </a:cubicBezTo>
                      <a:cubicBezTo>
                        <a:pt x="338679" y="196824"/>
                        <a:pt x="340251" y="195373"/>
                        <a:pt x="341703" y="193921"/>
                      </a:cubicBezTo>
                      <a:cubicBezTo>
                        <a:pt x="342307" y="192106"/>
                        <a:pt x="342912" y="190171"/>
                        <a:pt x="343396" y="188356"/>
                      </a:cubicBezTo>
                      <a:cubicBezTo>
                        <a:pt x="343033" y="187630"/>
                        <a:pt x="343396" y="187388"/>
                        <a:pt x="344000" y="187147"/>
                      </a:cubicBezTo>
                      <a:cubicBezTo>
                        <a:pt x="344000" y="185452"/>
                        <a:pt x="344000" y="183880"/>
                        <a:pt x="343759" y="182187"/>
                      </a:cubicBezTo>
                      <a:close/>
                    </a:path>
                  </a:pathLst>
                </a:custGeom>
                <a:solidFill>
                  <a:srgbClr val="F3745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sp>
            <p:nvSpPr>
              <p:cNvPr id="82" name="Google Shape;82;p8"/>
              <p:cNvSpPr/>
              <p:nvPr/>
            </p:nvSpPr>
            <p:spPr>
              <a:xfrm>
                <a:off x="6118298" y="5178681"/>
                <a:ext cx="112964" cy="166509"/>
              </a:xfrm>
              <a:custGeom>
                <a:avLst/>
                <a:gdLst/>
                <a:ahLst/>
                <a:cxnLst/>
                <a:rect l="l" t="t" r="r" b="b"/>
                <a:pathLst>
                  <a:path w="112964" h="166509" extrusionOk="0">
                    <a:moveTo>
                      <a:pt x="112796" y="164970"/>
                    </a:moveTo>
                    <a:cubicBezTo>
                      <a:pt x="80625" y="117548"/>
                      <a:pt x="48454" y="70126"/>
                      <a:pt x="16283" y="22583"/>
                    </a:cubicBezTo>
                    <a:cubicBezTo>
                      <a:pt x="11807" y="16051"/>
                      <a:pt x="7333" y="9397"/>
                      <a:pt x="2858" y="2865"/>
                    </a:cubicBezTo>
                    <a:cubicBezTo>
                      <a:pt x="-1617" y="-3668"/>
                      <a:pt x="318" y="2865"/>
                      <a:pt x="1043" y="3953"/>
                    </a:cubicBezTo>
                    <a:cubicBezTo>
                      <a:pt x="33215" y="51375"/>
                      <a:pt x="65386" y="98797"/>
                      <a:pt x="97557" y="146339"/>
                    </a:cubicBezTo>
                    <a:cubicBezTo>
                      <a:pt x="102032" y="152872"/>
                      <a:pt x="106507" y="159526"/>
                      <a:pt x="110982" y="166058"/>
                    </a:cubicBezTo>
                    <a:cubicBezTo>
                      <a:pt x="111708" y="167147"/>
                      <a:pt x="113522" y="166058"/>
                      <a:pt x="112796" y="164970"/>
                    </a:cubicBezTo>
                    <a:lnTo>
                      <a:pt x="112796" y="164970"/>
                    </a:lnTo>
                    <a:close/>
                  </a:path>
                </a:pathLst>
              </a:custGeom>
              <a:solidFill>
                <a:srgbClr val="F3745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83" name="Google Shape;83;p8"/>
              <p:cNvSpPr/>
              <p:nvPr/>
            </p:nvSpPr>
            <p:spPr>
              <a:xfrm>
                <a:off x="5905238" y="5180732"/>
                <a:ext cx="113887" cy="165833"/>
              </a:xfrm>
              <a:custGeom>
                <a:avLst/>
                <a:gdLst/>
                <a:ahLst/>
                <a:cxnLst/>
                <a:rect l="l" t="t" r="r" b="b"/>
                <a:pathLst>
                  <a:path w="113887" h="165833" extrusionOk="0">
                    <a:moveTo>
                      <a:pt x="3539" y="163403"/>
                    </a:moveTo>
                    <a:cubicBezTo>
                      <a:pt x="35831" y="115981"/>
                      <a:pt x="68002" y="68559"/>
                      <a:pt x="100295" y="21259"/>
                    </a:cubicBezTo>
                    <a:cubicBezTo>
                      <a:pt x="104770" y="14726"/>
                      <a:pt x="109244" y="8073"/>
                      <a:pt x="113720" y="1540"/>
                    </a:cubicBezTo>
                    <a:cubicBezTo>
                      <a:pt x="114445" y="451"/>
                      <a:pt x="112631" y="-638"/>
                      <a:pt x="111905" y="451"/>
                    </a:cubicBezTo>
                    <a:cubicBezTo>
                      <a:pt x="79613" y="47873"/>
                      <a:pt x="47442" y="95294"/>
                      <a:pt x="15150" y="142595"/>
                    </a:cubicBezTo>
                    <a:cubicBezTo>
                      <a:pt x="10674" y="149128"/>
                      <a:pt x="6200" y="155781"/>
                      <a:pt x="1725" y="162314"/>
                    </a:cubicBezTo>
                    <a:cubicBezTo>
                      <a:pt x="-2750" y="168847"/>
                      <a:pt x="2813" y="164491"/>
                      <a:pt x="3539" y="163403"/>
                    </a:cubicBezTo>
                    <a:lnTo>
                      <a:pt x="3539" y="163403"/>
                    </a:lnTo>
                    <a:close/>
                  </a:path>
                </a:pathLst>
              </a:custGeom>
              <a:solidFill>
                <a:srgbClr val="F3745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84" name="Google Shape;84;p8"/>
              <p:cNvSpPr/>
              <p:nvPr/>
            </p:nvSpPr>
            <p:spPr>
              <a:xfrm>
                <a:off x="5772351" y="5318470"/>
                <a:ext cx="143451" cy="42337"/>
              </a:xfrm>
              <a:custGeom>
                <a:avLst/>
                <a:gdLst/>
                <a:ahLst/>
                <a:cxnLst/>
                <a:rect l="l" t="t" r="r" b="b"/>
                <a:pathLst>
                  <a:path w="143451" h="42337" extrusionOk="0">
                    <a:moveTo>
                      <a:pt x="38339" y="26996"/>
                    </a:moveTo>
                    <a:cubicBezTo>
                      <a:pt x="39549" y="26391"/>
                      <a:pt x="40879" y="26632"/>
                      <a:pt x="42089" y="26996"/>
                    </a:cubicBezTo>
                    <a:cubicBezTo>
                      <a:pt x="50313" y="28568"/>
                      <a:pt x="58537" y="30020"/>
                      <a:pt x="66761" y="31593"/>
                    </a:cubicBezTo>
                    <a:cubicBezTo>
                      <a:pt x="81880" y="34375"/>
                      <a:pt x="96877" y="37157"/>
                      <a:pt x="111995" y="39940"/>
                    </a:cubicBezTo>
                    <a:cubicBezTo>
                      <a:pt x="112358" y="39940"/>
                      <a:pt x="112600" y="39940"/>
                      <a:pt x="112963" y="40061"/>
                    </a:cubicBezTo>
                    <a:cubicBezTo>
                      <a:pt x="112963" y="40061"/>
                      <a:pt x="112963" y="40061"/>
                      <a:pt x="112963" y="40061"/>
                    </a:cubicBezTo>
                    <a:cubicBezTo>
                      <a:pt x="114898" y="40303"/>
                      <a:pt x="116954" y="40666"/>
                      <a:pt x="118889" y="40908"/>
                    </a:cubicBezTo>
                    <a:cubicBezTo>
                      <a:pt x="119614" y="40908"/>
                      <a:pt x="120461" y="40908"/>
                      <a:pt x="121187" y="41149"/>
                    </a:cubicBezTo>
                    <a:cubicBezTo>
                      <a:pt x="122275" y="41270"/>
                      <a:pt x="123364" y="41513"/>
                      <a:pt x="124573" y="41633"/>
                    </a:cubicBezTo>
                    <a:cubicBezTo>
                      <a:pt x="125178" y="41633"/>
                      <a:pt x="125904" y="41633"/>
                      <a:pt x="126508" y="41633"/>
                    </a:cubicBezTo>
                    <a:cubicBezTo>
                      <a:pt x="127476" y="41633"/>
                      <a:pt x="128443" y="41754"/>
                      <a:pt x="129290" y="41875"/>
                    </a:cubicBezTo>
                    <a:cubicBezTo>
                      <a:pt x="129653" y="41875"/>
                      <a:pt x="130137" y="41996"/>
                      <a:pt x="130500" y="41996"/>
                    </a:cubicBezTo>
                    <a:cubicBezTo>
                      <a:pt x="131225" y="41996"/>
                      <a:pt x="131951" y="41996"/>
                      <a:pt x="132556" y="42238"/>
                    </a:cubicBezTo>
                    <a:cubicBezTo>
                      <a:pt x="135700" y="42722"/>
                      <a:pt x="138361" y="41392"/>
                      <a:pt x="140659" y="39456"/>
                    </a:cubicBezTo>
                    <a:cubicBezTo>
                      <a:pt x="141143" y="39093"/>
                      <a:pt x="141505" y="38609"/>
                      <a:pt x="141868" y="38125"/>
                    </a:cubicBezTo>
                    <a:lnTo>
                      <a:pt x="141263" y="37520"/>
                    </a:lnTo>
                    <a:cubicBezTo>
                      <a:pt x="142715" y="35827"/>
                      <a:pt x="143561" y="33891"/>
                      <a:pt x="143441" y="31471"/>
                    </a:cubicBezTo>
                    <a:cubicBezTo>
                      <a:pt x="143199" y="28689"/>
                      <a:pt x="142231" y="26391"/>
                      <a:pt x="140175" y="24455"/>
                    </a:cubicBezTo>
                    <a:cubicBezTo>
                      <a:pt x="138119" y="22519"/>
                      <a:pt x="135700" y="21310"/>
                      <a:pt x="133039" y="20584"/>
                    </a:cubicBezTo>
                    <a:cubicBezTo>
                      <a:pt x="128806" y="19374"/>
                      <a:pt x="124573" y="19011"/>
                      <a:pt x="120219" y="18407"/>
                    </a:cubicBezTo>
                    <a:cubicBezTo>
                      <a:pt x="119856" y="18407"/>
                      <a:pt x="119493" y="18407"/>
                      <a:pt x="119131" y="18285"/>
                    </a:cubicBezTo>
                    <a:lnTo>
                      <a:pt x="117921" y="17197"/>
                    </a:lnTo>
                    <a:cubicBezTo>
                      <a:pt x="117921" y="17318"/>
                      <a:pt x="117921" y="17438"/>
                      <a:pt x="117921" y="17559"/>
                    </a:cubicBezTo>
                    <a:cubicBezTo>
                      <a:pt x="117679" y="17802"/>
                      <a:pt x="117558" y="17802"/>
                      <a:pt x="117316" y="18043"/>
                    </a:cubicBezTo>
                    <a:cubicBezTo>
                      <a:pt x="114293" y="17681"/>
                      <a:pt x="111269" y="17197"/>
                      <a:pt x="108246" y="16713"/>
                    </a:cubicBezTo>
                    <a:lnTo>
                      <a:pt x="108246" y="16713"/>
                    </a:lnTo>
                    <a:cubicBezTo>
                      <a:pt x="107399" y="16471"/>
                      <a:pt x="106552" y="16350"/>
                      <a:pt x="105706" y="16108"/>
                    </a:cubicBezTo>
                    <a:cubicBezTo>
                      <a:pt x="96514" y="14414"/>
                      <a:pt x="87443" y="12842"/>
                      <a:pt x="78251" y="11027"/>
                    </a:cubicBezTo>
                    <a:cubicBezTo>
                      <a:pt x="67003" y="8850"/>
                      <a:pt x="55876" y="6551"/>
                      <a:pt x="44629" y="4373"/>
                    </a:cubicBezTo>
                    <a:cubicBezTo>
                      <a:pt x="39791" y="3406"/>
                      <a:pt x="34953" y="2438"/>
                      <a:pt x="30115" y="1591"/>
                    </a:cubicBezTo>
                    <a:cubicBezTo>
                      <a:pt x="23584" y="502"/>
                      <a:pt x="17053" y="-344"/>
                      <a:pt x="10401" y="139"/>
                    </a:cubicBezTo>
                    <a:cubicBezTo>
                      <a:pt x="7499" y="382"/>
                      <a:pt x="4596" y="744"/>
                      <a:pt x="1693" y="1107"/>
                    </a:cubicBezTo>
                    <a:cubicBezTo>
                      <a:pt x="1088" y="1349"/>
                      <a:pt x="605" y="1591"/>
                      <a:pt x="0" y="1712"/>
                    </a:cubicBezTo>
                  </a:path>
                </a:pathLst>
              </a:custGeom>
              <a:solidFill>
                <a:srgbClr val="50B4D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grpSp>
          <p:nvGrpSpPr>
            <p:cNvPr id="85" name="Google Shape;85;p8"/>
            <p:cNvGrpSpPr/>
            <p:nvPr/>
          </p:nvGrpSpPr>
          <p:grpSpPr>
            <a:xfrm>
              <a:off x="6615687" y="5133568"/>
              <a:ext cx="269367" cy="473526"/>
              <a:chOff x="6615687" y="5133568"/>
              <a:chExt cx="269367" cy="473526"/>
            </a:xfrm>
          </p:grpSpPr>
          <p:sp>
            <p:nvSpPr>
              <p:cNvPr id="86" name="Google Shape;86;p8"/>
              <p:cNvSpPr/>
              <p:nvPr/>
            </p:nvSpPr>
            <p:spPr>
              <a:xfrm>
                <a:off x="6713721" y="5133568"/>
                <a:ext cx="78482" cy="78705"/>
              </a:xfrm>
              <a:custGeom>
                <a:avLst/>
                <a:gdLst/>
                <a:ahLst/>
                <a:cxnLst/>
                <a:rect l="l" t="t" r="r" b="b"/>
                <a:pathLst>
                  <a:path w="78482" h="78705" extrusionOk="0">
                    <a:moveTo>
                      <a:pt x="5386" y="60680"/>
                    </a:moveTo>
                    <a:cubicBezTo>
                      <a:pt x="12642" y="72293"/>
                      <a:pt x="23044" y="78463"/>
                      <a:pt x="36831" y="78463"/>
                    </a:cubicBezTo>
                    <a:cubicBezTo>
                      <a:pt x="37315" y="78463"/>
                      <a:pt x="37678" y="78463"/>
                      <a:pt x="38162" y="78463"/>
                    </a:cubicBezTo>
                    <a:cubicBezTo>
                      <a:pt x="38162" y="78463"/>
                      <a:pt x="38162" y="78705"/>
                      <a:pt x="38162" y="78705"/>
                    </a:cubicBezTo>
                    <a:cubicBezTo>
                      <a:pt x="41306" y="78342"/>
                      <a:pt x="44451" y="78100"/>
                      <a:pt x="47595" y="77616"/>
                    </a:cubicBezTo>
                    <a:cubicBezTo>
                      <a:pt x="54368" y="76648"/>
                      <a:pt x="60174" y="73624"/>
                      <a:pt x="65253" y="69269"/>
                    </a:cubicBezTo>
                    <a:cubicBezTo>
                      <a:pt x="71784" y="63583"/>
                      <a:pt x="75171" y="56204"/>
                      <a:pt x="77348" y="48098"/>
                    </a:cubicBezTo>
                    <a:cubicBezTo>
                      <a:pt x="78799" y="42292"/>
                      <a:pt x="78920" y="36485"/>
                      <a:pt x="77348" y="30678"/>
                    </a:cubicBezTo>
                    <a:cubicBezTo>
                      <a:pt x="75655" y="24508"/>
                      <a:pt x="72752" y="18823"/>
                      <a:pt x="68761" y="13984"/>
                    </a:cubicBezTo>
                    <a:cubicBezTo>
                      <a:pt x="63439" y="7452"/>
                      <a:pt x="56545" y="3338"/>
                      <a:pt x="48442" y="1282"/>
                    </a:cubicBezTo>
                    <a:cubicBezTo>
                      <a:pt x="43362" y="-49"/>
                      <a:pt x="38162" y="-291"/>
                      <a:pt x="32840" y="314"/>
                    </a:cubicBezTo>
                    <a:cubicBezTo>
                      <a:pt x="24253" y="1403"/>
                      <a:pt x="17480" y="6121"/>
                      <a:pt x="11070" y="11322"/>
                    </a:cubicBezTo>
                    <a:cubicBezTo>
                      <a:pt x="6837" y="16525"/>
                      <a:pt x="3571" y="22210"/>
                      <a:pt x="1274" y="28380"/>
                    </a:cubicBezTo>
                    <a:cubicBezTo>
                      <a:pt x="911" y="29227"/>
                      <a:pt x="790" y="30073"/>
                      <a:pt x="669" y="31042"/>
                    </a:cubicBezTo>
                    <a:cubicBezTo>
                      <a:pt x="-420" y="35759"/>
                      <a:pt x="64" y="40598"/>
                      <a:pt x="427" y="45316"/>
                    </a:cubicBezTo>
                    <a:cubicBezTo>
                      <a:pt x="790" y="50881"/>
                      <a:pt x="2725" y="55962"/>
                      <a:pt x="5628" y="60559"/>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87" name="Google Shape;87;p8"/>
              <p:cNvSpPr/>
              <p:nvPr/>
            </p:nvSpPr>
            <p:spPr>
              <a:xfrm>
                <a:off x="6615687" y="5225467"/>
                <a:ext cx="269367" cy="381627"/>
              </a:xfrm>
              <a:custGeom>
                <a:avLst/>
                <a:gdLst/>
                <a:ahLst/>
                <a:cxnLst/>
                <a:rect l="l" t="t" r="r" b="b"/>
                <a:pathLst>
                  <a:path w="269367" h="381627" extrusionOk="0">
                    <a:moveTo>
                      <a:pt x="266937" y="153871"/>
                    </a:moveTo>
                    <a:cubicBezTo>
                      <a:pt x="264518" y="148790"/>
                      <a:pt x="261373" y="144314"/>
                      <a:pt x="258350" y="139717"/>
                    </a:cubicBezTo>
                    <a:cubicBezTo>
                      <a:pt x="258108" y="139355"/>
                      <a:pt x="257866" y="138991"/>
                      <a:pt x="257624" y="138629"/>
                    </a:cubicBezTo>
                    <a:lnTo>
                      <a:pt x="257624" y="136451"/>
                    </a:lnTo>
                    <a:cubicBezTo>
                      <a:pt x="257624" y="136572"/>
                      <a:pt x="257382" y="136814"/>
                      <a:pt x="257261" y="136935"/>
                    </a:cubicBezTo>
                    <a:cubicBezTo>
                      <a:pt x="256898" y="136935"/>
                      <a:pt x="256656" y="136814"/>
                      <a:pt x="256294" y="136693"/>
                    </a:cubicBezTo>
                    <a:cubicBezTo>
                      <a:pt x="254117" y="133426"/>
                      <a:pt x="252060" y="130161"/>
                      <a:pt x="250004" y="126894"/>
                    </a:cubicBezTo>
                    <a:lnTo>
                      <a:pt x="250004" y="126894"/>
                    </a:lnTo>
                    <a:cubicBezTo>
                      <a:pt x="249400" y="125805"/>
                      <a:pt x="248916" y="124838"/>
                      <a:pt x="248311" y="123870"/>
                    </a:cubicBezTo>
                    <a:cubicBezTo>
                      <a:pt x="242264" y="113587"/>
                      <a:pt x="236096" y="103425"/>
                      <a:pt x="230169" y="93142"/>
                    </a:cubicBezTo>
                    <a:cubicBezTo>
                      <a:pt x="222792" y="80561"/>
                      <a:pt x="215656" y="67859"/>
                      <a:pt x="208399" y="55278"/>
                    </a:cubicBezTo>
                    <a:cubicBezTo>
                      <a:pt x="205255" y="49834"/>
                      <a:pt x="202231" y="44269"/>
                      <a:pt x="198845" y="38946"/>
                    </a:cubicBezTo>
                    <a:cubicBezTo>
                      <a:pt x="194370" y="31809"/>
                      <a:pt x="189774" y="24792"/>
                      <a:pt x="183727" y="18744"/>
                    </a:cubicBezTo>
                    <a:cubicBezTo>
                      <a:pt x="181066" y="16082"/>
                      <a:pt x="178163" y="13662"/>
                      <a:pt x="175502" y="11122"/>
                    </a:cubicBezTo>
                    <a:cubicBezTo>
                      <a:pt x="174898" y="10759"/>
                      <a:pt x="174172" y="10397"/>
                      <a:pt x="173567" y="10033"/>
                    </a:cubicBezTo>
                    <a:cubicBezTo>
                      <a:pt x="169092" y="7251"/>
                      <a:pt x="164375" y="4953"/>
                      <a:pt x="159296" y="3380"/>
                    </a:cubicBezTo>
                    <a:cubicBezTo>
                      <a:pt x="148532" y="-128"/>
                      <a:pt x="137526" y="-612"/>
                      <a:pt x="126278" y="598"/>
                    </a:cubicBezTo>
                    <a:cubicBezTo>
                      <a:pt x="121198" y="1202"/>
                      <a:pt x="116239" y="2049"/>
                      <a:pt x="111160" y="2896"/>
                    </a:cubicBezTo>
                    <a:cubicBezTo>
                      <a:pt x="110555" y="3259"/>
                      <a:pt x="109829" y="3622"/>
                      <a:pt x="109225" y="3864"/>
                    </a:cubicBezTo>
                    <a:cubicBezTo>
                      <a:pt x="105112" y="5315"/>
                      <a:pt x="101242" y="7130"/>
                      <a:pt x="97493" y="9549"/>
                    </a:cubicBezTo>
                    <a:cubicBezTo>
                      <a:pt x="89027" y="14872"/>
                      <a:pt x="82496" y="22010"/>
                      <a:pt x="76811" y="30115"/>
                    </a:cubicBezTo>
                    <a:cubicBezTo>
                      <a:pt x="68103" y="42455"/>
                      <a:pt x="60484" y="55398"/>
                      <a:pt x="52985" y="68343"/>
                    </a:cubicBezTo>
                    <a:cubicBezTo>
                      <a:pt x="48752" y="75601"/>
                      <a:pt x="44640" y="82981"/>
                      <a:pt x="40165" y="90118"/>
                    </a:cubicBezTo>
                    <a:cubicBezTo>
                      <a:pt x="36416" y="96167"/>
                      <a:pt x="32908" y="102215"/>
                      <a:pt x="29522" y="108385"/>
                    </a:cubicBezTo>
                    <a:cubicBezTo>
                      <a:pt x="27103" y="112740"/>
                      <a:pt x="24563" y="116974"/>
                      <a:pt x="22023" y="121209"/>
                    </a:cubicBezTo>
                    <a:cubicBezTo>
                      <a:pt x="19000" y="126048"/>
                      <a:pt x="15976" y="130765"/>
                      <a:pt x="12953" y="135483"/>
                    </a:cubicBezTo>
                    <a:cubicBezTo>
                      <a:pt x="12590" y="135483"/>
                      <a:pt x="12469" y="135725"/>
                      <a:pt x="11985" y="135725"/>
                    </a:cubicBezTo>
                    <a:cubicBezTo>
                      <a:pt x="11985" y="135604"/>
                      <a:pt x="11743" y="135483"/>
                      <a:pt x="11622" y="135241"/>
                    </a:cubicBezTo>
                    <a:lnTo>
                      <a:pt x="11622" y="137419"/>
                    </a:lnTo>
                    <a:cubicBezTo>
                      <a:pt x="11380" y="137782"/>
                      <a:pt x="11138" y="138145"/>
                      <a:pt x="10896" y="138508"/>
                    </a:cubicBezTo>
                    <a:cubicBezTo>
                      <a:pt x="7873" y="143104"/>
                      <a:pt x="4607" y="147581"/>
                      <a:pt x="2309" y="152662"/>
                    </a:cubicBezTo>
                    <a:cubicBezTo>
                      <a:pt x="737" y="155928"/>
                      <a:pt x="-110" y="159194"/>
                      <a:pt x="11" y="162823"/>
                    </a:cubicBezTo>
                    <a:cubicBezTo>
                      <a:pt x="132" y="166453"/>
                      <a:pt x="1584" y="169356"/>
                      <a:pt x="4003" y="171896"/>
                    </a:cubicBezTo>
                    <a:cubicBezTo>
                      <a:pt x="6180" y="174074"/>
                      <a:pt x="8720" y="174921"/>
                      <a:pt x="11622" y="174800"/>
                    </a:cubicBezTo>
                    <a:lnTo>
                      <a:pt x="11622" y="175888"/>
                    </a:lnTo>
                    <a:cubicBezTo>
                      <a:pt x="12348" y="175888"/>
                      <a:pt x="13073" y="175888"/>
                      <a:pt x="13920" y="175888"/>
                    </a:cubicBezTo>
                    <a:cubicBezTo>
                      <a:pt x="17790" y="175405"/>
                      <a:pt x="21177" y="173953"/>
                      <a:pt x="23475" y="170445"/>
                    </a:cubicBezTo>
                    <a:cubicBezTo>
                      <a:pt x="23959" y="169719"/>
                      <a:pt x="24563" y="168993"/>
                      <a:pt x="25047" y="168267"/>
                    </a:cubicBezTo>
                    <a:cubicBezTo>
                      <a:pt x="25289" y="167783"/>
                      <a:pt x="25652" y="167420"/>
                      <a:pt x="25894" y="166936"/>
                    </a:cubicBezTo>
                    <a:cubicBezTo>
                      <a:pt x="28675" y="163428"/>
                      <a:pt x="31336" y="159920"/>
                      <a:pt x="33876" y="156170"/>
                    </a:cubicBezTo>
                    <a:cubicBezTo>
                      <a:pt x="35327" y="154113"/>
                      <a:pt x="36658" y="151936"/>
                      <a:pt x="38109" y="149758"/>
                    </a:cubicBezTo>
                    <a:cubicBezTo>
                      <a:pt x="38109" y="149274"/>
                      <a:pt x="37988" y="148911"/>
                      <a:pt x="37867" y="148428"/>
                    </a:cubicBezTo>
                    <a:cubicBezTo>
                      <a:pt x="38956" y="146855"/>
                      <a:pt x="40044" y="145161"/>
                      <a:pt x="41012" y="143589"/>
                    </a:cubicBezTo>
                    <a:cubicBezTo>
                      <a:pt x="49720" y="129313"/>
                      <a:pt x="58307" y="115039"/>
                      <a:pt x="66894" y="100643"/>
                    </a:cubicBezTo>
                    <a:cubicBezTo>
                      <a:pt x="72216" y="91570"/>
                      <a:pt x="77416" y="82376"/>
                      <a:pt x="82738" y="73303"/>
                    </a:cubicBezTo>
                    <a:cubicBezTo>
                      <a:pt x="83342" y="72214"/>
                      <a:pt x="83947" y="71246"/>
                      <a:pt x="84673" y="70279"/>
                    </a:cubicBezTo>
                    <a:cubicBezTo>
                      <a:pt x="86971" y="66891"/>
                      <a:pt x="90357" y="67012"/>
                      <a:pt x="93018" y="68705"/>
                    </a:cubicBezTo>
                    <a:cubicBezTo>
                      <a:pt x="94469" y="69553"/>
                      <a:pt x="95679" y="70641"/>
                      <a:pt x="96767" y="71488"/>
                    </a:cubicBezTo>
                    <a:cubicBezTo>
                      <a:pt x="96767" y="72214"/>
                      <a:pt x="96767" y="72698"/>
                      <a:pt x="96767" y="73061"/>
                    </a:cubicBezTo>
                    <a:cubicBezTo>
                      <a:pt x="96405" y="74392"/>
                      <a:pt x="95921" y="75601"/>
                      <a:pt x="95437" y="76811"/>
                    </a:cubicBezTo>
                    <a:cubicBezTo>
                      <a:pt x="93986" y="80319"/>
                      <a:pt x="92292" y="83707"/>
                      <a:pt x="90962" y="87215"/>
                    </a:cubicBezTo>
                    <a:cubicBezTo>
                      <a:pt x="87092" y="97619"/>
                      <a:pt x="83463" y="108143"/>
                      <a:pt x="79835" y="118668"/>
                    </a:cubicBezTo>
                    <a:cubicBezTo>
                      <a:pt x="76449" y="128587"/>
                      <a:pt x="73304" y="138629"/>
                      <a:pt x="69918" y="148669"/>
                    </a:cubicBezTo>
                    <a:cubicBezTo>
                      <a:pt x="64838" y="163791"/>
                      <a:pt x="59758" y="178913"/>
                      <a:pt x="54679" y="194034"/>
                    </a:cubicBezTo>
                    <a:cubicBezTo>
                      <a:pt x="49720" y="208915"/>
                      <a:pt x="44761" y="223673"/>
                      <a:pt x="39923" y="238553"/>
                    </a:cubicBezTo>
                    <a:cubicBezTo>
                      <a:pt x="39077" y="241093"/>
                      <a:pt x="38109" y="243634"/>
                      <a:pt x="37383" y="246295"/>
                    </a:cubicBezTo>
                    <a:cubicBezTo>
                      <a:pt x="37021" y="247505"/>
                      <a:pt x="36416" y="248956"/>
                      <a:pt x="37383" y="250166"/>
                    </a:cubicBezTo>
                    <a:cubicBezTo>
                      <a:pt x="37746" y="250166"/>
                      <a:pt x="37988" y="250408"/>
                      <a:pt x="38230" y="250408"/>
                    </a:cubicBezTo>
                    <a:cubicBezTo>
                      <a:pt x="56493" y="250408"/>
                      <a:pt x="74755" y="250408"/>
                      <a:pt x="92897" y="250408"/>
                    </a:cubicBezTo>
                    <a:cubicBezTo>
                      <a:pt x="94711" y="250408"/>
                      <a:pt x="96525" y="250408"/>
                      <a:pt x="98219" y="250892"/>
                    </a:cubicBezTo>
                    <a:cubicBezTo>
                      <a:pt x="99428" y="252949"/>
                      <a:pt x="98944" y="255126"/>
                      <a:pt x="98944" y="257183"/>
                    </a:cubicBezTo>
                    <a:cubicBezTo>
                      <a:pt x="98944" y="260086"/>
                      <a:pt x="98702" y="262868"/>
                      <a:pt x="98702" y="265772"/>
                    </a:cubicBezTo>
                    <a:cubicBezTo>
                      <a:pt x="98702" y="298072"/>
                      <a:pt x="98702" y="330372"/>
                      <a:pt x="98461" y="362551"/>
                    </a:cubicBezTo>
                    <a:cubicBezTo>
                      <a:pt x="98461" y="367027"/>
                      <a:pt x="99065" y="371261"/>
                      <a:pt x="101363" y="375132"/>
                    </a:cubicBezTo>
                    <a:cubicBezTo>
                      <a:pt x="101605" y="375374"/>
                      <a:pt x="101847" y="375737"/>
                      <a:pt x="102089" y="375979"/>
                    </a:cubicBezTo>
                    <a:cubicBezTo>
                      <a:pt x="102331" y="376342"/>
                      <a:pt x="102694" y="376705"/>
                      <a:pt x="102936" y="376947"/>
                    </a:cubicBezTo>
                    <a:cubicBezTo>
                      <a:pt x="103298" y="377310"/>
                      <a:pt x="103540" y="377673"/>
                      <a:pt x="103903" y="377914"/>
                    </a:cubicBezTo>
                    <a:cubicBezTo>
                      <a:pt x="104508" y="378519"/>
                      <a:pt x="105112" y="379003"/>
                      <a:pt x="105838" y="379608"/>
                    </a:cubicBezTo>
                    <a:lnTo>
                      <a:pt x="105838" y="379608"/>
                    </a:lnTo>
                    <a:cubicBezTo>
                      <a:pt x="108862" y="381060"/>
                      <a:pt x="112006" y="381907"/>
                      <a:pt x="115393" y="381544"/>
                    </a:cubicBezTo>
                    <a:cubicBezTo>
                      <a:pt x="123012" y="380818"/>
                      <a:pt x="129060" y="374527"/>
                      <a:pt x="129301" y="366906"/>
                    </a:cubicBezTo>
                    <a:cubicBezTo>
                      <a:pt x="129301" y="364002"/>
                      <a:pt x="129301" y="361220"/>
                      <a:pt x="129301" y="358317"/>
                    </a:cubicBezTo>
                    <a:cubicBezTo>
                      <a:pt x="129301" y="322993"/>
                      <a:pt x="129301" y="287547"/>
                      <a:pt x="129181" y="252223"/>
                    </a:cubicBezTo>
                    <a:cubicBezTo>
                      <a:pt x="129181" y="251618"/>
                      <a:pt x="129181" y="251134"/>
                      <a:pt x="129301" y="250650"/>
                    </a:cubicBezTo>
                    <a:cubicBezTo>
                      <a:pt x="129785" y="250408"/>
                      <a:pt x="130027" y="250166"/>
                      <a:pt x="130269" y="250287"/>
                    </a:cubicBezTo>
                    <a:cubicBezTo>
                      <a:pt x="132930" y="250287"/>
                      <a:pt x="135712" y="250408"/>
                      <a:pt x="138372" y="250529"/>
                    </a:cubicBezTo>
                    <a:cubicBezTo>
                      <a:pt x="138977" y="250529"/>
                      <a:pt x="139582" y="250529"/>
                      <a:pt x="140186" y="250529"/>
                    </a:cubicBezTo>
                    <a:cubicBezTo>
                      <a:pt x="142605" y="250408"/>
                      <a:pt x="142847" y="250529"/>
                      <a:pt x="142726" y="252949"/>
                    </a:cubicBezTo>
                    <a:cubicBezTo>
                      <a:pt x="142726" y="254280"/>
                      <a:pt x="142847" y="255610"/>
                      <a:pt x="142847" y="256941"/>
                    </a:cubicBezTo>
                    <a:cubicBezTo>
                      <a:pt x="142847" y="291177"/>
                      <a:pt x="142847" y="325533"/>
                      <a:pt x="142847" y="359768"/>
                    </a:cubicBezTo>
                    <a:cubicBezTo>
                      <a:pt x="142847" y="363640"/>
                      <a:pt x="142605" y="367632"/>
                      <a:pt x="143694" y="371382"/>
                    </a:cubicBezTo>
                    <a:cubicBezTo>
                      <a:pt x="144903" y="374164"/>
                      <a:pt x="146234" y="376826"/>
                      <a:pt x="148411" y="379003"/>
                    </a:cubicBezTo>
                    <a:cubicBezTo>
                      <a:pt x="150467" y="379971"/>
                      <a:pt x="152523" y="380818"/>
                      <a:pt x="154821" y="381181"/>
                    </a:cubicBezTo>
                    <a:cubicBezTo>
                      <a:pt x="159901" y="381786"/>
                      <a:pt x="164255" y="380213"/>
                      <a:pt x="168125" y="376826"/>
                    </a:cubicBezTo>
                    <a:cubicBezTo>
                      <a:pt x="171390" y="373923"/>
                      <a:pt x="172600" y="370051"/>
                      <a:pt x="172721" y="365938"/>
                    </a:cubicBezTo>
                    <a:cubicBezTo>
                      <a:pt x="172842" y="363277"/>
                      <a:pt x="172721" y="360494"/>
                      <a:pt x="172721" y="357833"/>
                    </a:cubicBezTo>
                    <a:cubicBezTo>
                      <a:pt x="172479" y="322750"/>
                      <a:pt x="172237" y="287668"/>
                      <a:pt x="171995" y="252586"/>
                    </a:cubicBezTo>
                    <a:cubicBezTo>
                      <a:pt x="171995" y="251981"/>
                      <a:pt x="171995" y="251376"/>
                      <a:pt x="171995" y="250529"/>
                    </a:cubicBezTo>
                    <a:cubicBezTo>
                      <a:pt x="172842" y="250408"/>
                      <a:pt x="173567" y="250166"/>
                      <a:pt x="174172" y="250166"/>
                    </a:cubicBezTo>
                    <a:cubicBezTo>
                      <a:pt x="192072" y="250166"/>
                      <a:pt x="209972" y="250166"/>
                      <a:pt x="227992" y="250046"/>
                    </a:cubicBezTo>
                    <a:cubicBezTo>
                      <a:pt x="228234" y="250046"/>
                      <a:pt x="228597" y="250046"/>
                      <a:pt x="228839" y="250166"/>
                    </a:cubicBezTo>
                    <a:cubicBezTo>
                      <a:pt x="229686" y="249803"/>
                      <a:pt x="229686" y="249077"/>
                      <a:pt x="229807" y="248351"/>
                    </a:cubicBezTo>
                    <a:cubicBezTo>
                      <a:pt x="228234" y="243150"/>
                      <a:pt x="226783" y="237948"/>
                      <a:pt x="225211" y="232746"/>
                    </a:cubicBezTo>
                    <a:cubicBezTo>
                      <a:pt x="219768" y="215205"/>
                      <a:pt x="214326" y="197785"/>
                      <a:pt x="208762" y="180244"/>
                    </a:cubicBezTo>
                    <a:cubicBezTo>
                      <a:pt x="204287" y="165727"/>
                      <a:pt x="199812" y="151210"/>
                      <a:pt x="195095" y="136814"/>
                    </a:cubicBezTo>
                    <a:cubicBezTo>
                      <a:pt x="193402" y="131491"/>
                      <a:pt x="191467" y="126289"/>
                      <a:pt x="189774" y="120966"/>
                    </a:cubicBezTo>
                    <a:cubicBezTo>
                      <a:pt x="186871" y="111893"/>
                      <a:pt x="183969" y="102941"/>
                      <a:pt x="180945" y="93989"/>
                    </a:cubicBezTo>
                    <a:cubicBezTo>
                      <a:pt x="178889" y="87699"/>
                      <a:pt x="176591" y="81529"/>
                      <a:pt x="173688" y="75480"/>
                    </a:cubicBezTo>
                    <a:cubicBezTo>
                      <a:pt x="172842" y="73666"/>
                      <a:pt x="172237" y="71851"/>
                      <a:pt x="172963" y="69915"/>
                    </a:cubicBezTo>
                    <a:cubicBezTo>
                      <a:pt x="175466" y="68621"/>
                      <a:pt x="178163" y="68101"/>
                      <a:pt x="181066" y="68343"/>
                    </a:cubicBezTo>
                    <a:cubicBezTo>
                      <a:pt x="182638" y="69069"/>
                      <a:pt x="183485" y="70520"/>
                      <a:pt x="184331" y="71972"/>
                    </a:cubicBezTo>
                    <a:cubicBezTo>
                      <a:pt x="189774" y="81166"/>
                      <a:pt x="195216" y="90360"/>
                      <a:pt x="200659" y="99554"/>
                    </a:cubicBezTo>
                    <a:cubicBezTo>
                      <a:pt x="210576" y="116370"/>
                      <a:pt x="220494" y="133306"/>
                      <a:pt x="230532" y="150000"/>
                    </a:cubicBezTo>
                    <a:cubicBezTo>
                      <a:pt x="230774" y="150363"/>
                      <a:pt x="231016" y="150605"/>
                      <a:pt x="231137" y="150968"/>
                    </a:cubicBezTo>
                    <a:cubicBezTo>
                      <a:pt x="231137" y="150968"/>
                      <a:pt x="231137" y="151089"/>
                      <a:pt x="231137" y="151210"/>
                    </a:cubicBezTo>
                    <a:cubicBezTo>
                      <a:pt x="232588" y="153387"/>
                      <a:pt x="233919" y="155444"/>
                      <a:pt x="235370" y="157621"/>
                    </a:cubicBezTo>
                    <a:cubicBezTo>
                      <a:pt x="235975" y="158468"/>
                      <a:pt x="236580" y="159194"/>
                      <a:pt x="237184" y="160041"/>
                    </a:cubicBezTo>
                    <a:cubicBezTo>
                      <a:pt x="238031" y="161250"/>
                      <a:pt x="238757" y="162460"/>
                      <a:pt x="239603" y="163670"/>
                    </a:cubicBezTo>
                    <a:cubicBezTo>
                      <a:pt x="240087" y="164396"/>
                      <a:pt x="240692" y="164880"/>
                      <a:pt x="241296" y="165484"/>
                    </a:cubicBezTo>
                    <a:cubicBezTo>
                      <a:pt x="242022" y="166453"/>
                      <a:pt x="242748" y="167420"/>
                      <a:pt x="243473" y="168388"/>
                    </a:cubicBezTo>
                    <a:cubicBezTo>
                      <a:pt x="243715" y="168872"/>
                      <a:pt x="244078" y="169235"/>
                      <a:pt x="244320" y="169719"/>
                    </a:cubicBezTo>
                    <a:cubicBezTo>
                      <a:pt x="244804" y="170445"/>
                      <a:pt x="245408" y="171170"/>
                      <a:pt x="245892" y="171896"/>
                    </a:cubicBezTo>
                    <a:cubicBezTo>
                      <a:pt x="248190" y="175283"/>
                      <a:pt x="251456" y="176735"/>
                      <a:pt x="255447" y="177340"/>
                    </a:cubicBezTo>
                    <a:cubicBezTo>
                      <a:pt x="256173" y="177340"/>
                      <a:pt x="257019" y="177461"/>
                      <a:pt x="257745" y="177340"/>
                    </a:cubicBezTo>
                    <a:lnTo>
                      <a:pt x="257745" y="176252"/>
                    </a:lnTo>
                    <a:cubicBezTo>
                      <a:pt x="260648" y="176252"/>
                      <a:pt x="263187" y="175526"/>
                      <a:pt x="265364" y="173348"/>
                    </a:cubicBezTo>
                    <a:cubicBezTo>
                      <a:pt x="267783" y="170808"/>
                      <a:pt x="269235" y="167904"/>
                      <a:pt x="269356" y="164275"/>
                    </a:cubicBezTo>
                    <a:cubicBezTo>
                      <a:pt x="269477" y="160646"/>
                      <a:pt x="268630" y="157380"/>
                      <a:pt x="267058" y="154113"/>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grpSp>
          <p:nvGrpSpPr>
            <p:cNvPr id="88" name="Google Shape;88;p8"/>
            <p:cNvGrpSpPr/>
            <p:nvPr/>
          </p:nvGrpSpPr>
          <p:grpSpPr>
            <a:xfrm>
              <a:off x="6890349" y="5271792"/>
              <a:ext cx="197760" cy="335077"/>
              <a:chOff x="6890349" y="5271792"/>
              <a:chExt cx="197760" cy="335077"/>
            </a:xfrm>
          </p:grpSpPr>
          <p:sp>
            <p:nvSpPr>
              <p:cNvPr id="89" name="Google Shape;89;p8"/>
              <p:cNvSpPr/>
              <p:nvPr/>
            </p:nvSpPr>
            <p:spPr>
              <a:xfrm>
                <a:off x="6962085" y="5271792"/>
                <a:ext cx="56360" cy="58309"/>
              </a:xfrm>
              <a:custGeom>
                <a:avLst/>
                <a:gdLst/>
                <a:ahLst/>
                <a:cxnLst/>
                <a:rect l="l" t="t" r="r" b="b"/>
                <a:pathLst>
                  <a:path w="56360" h="58309" extrusionOk="0">
                    <a:moveTo>
                      <a:pt x="44024" y="52866"/>
                    </a:moveTo>
                    <a:cubicBezTo>
                      <a:pt x="44145" y="52866"/>
                      <a:pt x="44266" y="52745"/>
                      <a:pt x="44508" y="52745"/>
                    </a:cubicBezTo>
                    <a:cubicBezTo>
                      <a:pt x="47289" y="50084"/>
                      <a:pt x="49950" y="47180"/>
                      <a:pt x="51885" y="43914"/>
                    </a:cubicBezTo>
                    <a:cubicBezTo>
                      <a:pt x="52490" y="42946"/>
                      <a:pt x="52974" y="41978"/>
                      <a:pt x="53337" y="41011"/>
                    </a:cubicBezTo>
                    <a:cubicBezTo>
                      <a:pt x="54183" y="38954"/>
                      <a:pt x="55030" y="36776"/>
                      <a:pt x="55877" y="34720"/>
                    </a:cubicBezTo>
                    <a:lnTo>
                      <a:pt x="55877" y="34720"/>
                    </a:lnTo>
                    <a:cubicBezTo>
                      <a:pt x="55877" y="34357"/>
                      <a:pt x="55877" y="33994"/>
                      <a:pt x="55877" y="33510"/>
                    </a:cubicBezTo>
                    <a:cubicBezTo>
                      <a:pt x="55877" y="33268"/>
                      <a:pt x="55877" y="33026"/>
                      <a:pt x="55877" y="32905"/>
                    </a:cubicBezTo>
                    <a:cubicBezTo>
                      <a:pt x="55756" y="31938"/>
                      <a:pt x="55877" y="31090"/>
                      <a:pt x="56360" y="30243"/>
                    </a:cubicBezTo>
                    <a:cubicBezTo>
                      <a:pt x="56360" y="28429"/>
                      <a:pt x="56360" y="26735"/>
                      <a:pt x="56360" y="24921"/>
                    </a:cubicBezTo>
                    <a:cubicBezTo>
                      <a:pt x="56360" y="24679"/>
                      <a:pt x="56118" y="24437"/>
                      <a:pt x="56118" y="24195"/>
                    </a:cubicBezTo>
                    <a:cubicBezTo>
                      <a:pt x="56118" y="23590"/>
                      <a:pt x="55877" y="22865"/>
                      <a:pt x="55877" y="22260"/>
                    </a:cubicBezTo>
                    <a:cubicBezTo>
                      <a:pt x="55877" y="21896"/>
                      <a:pt x="55877" y="21534"/>
                      <a:pt x="55877" y="21170"/>
                    </a:cubicBezTo>
                    <a:cubicBezTo>
                      <a:pt x="55756" y="20808"/>
                      <a:pt x="55514" y="20566"/>
                      <a:pt x="55393" y="20203"/>
                    </a:cubicBezTo>
                    <a:cubicBezTo>
                      <a:pt x="55393" y="20082"/>
                      <a:pt x="55272" y="19840"/>
                      <a:pt x="55393" y="19598"/>
                    </a:cubicBezTo>
                    <a:cubicBezTo>
                      <a:pt x="54788" y="19235"/>
                      <a:pt x="54788" y="18751"/>
                      <a:pt x="54788" y="18146"/>
                    </a:cubicBezTo>
                    <a:cubicBezTo>
                      <a:pt x="54788" y="18146"/>
                      <a:pt x="54788" y="18146"/>
                      <a:pt x="54788" y="18146"/>
                    </a:cubicBezTo>
                    <a:cubicBezTo>
                      <a:pt x="53579" y="16090"/>
                      <a:pt x="52369" y="14033"/>
                      <a:pt x="51160" y="12097"/>
                    </a:cubicBezTo>
                    <a:cubicBezTo>
                      <a:pt x="49829" y="9799"/>
                      <a:pt x="48015" y="7984"/>
                      <a:pt x="46080" y="6291"/>
                    </a:cubicBezTo>
                    <a:cubicBezTo>
                      <a:pt x="45838" y="6049"/>
                      <a:pt x="45717" y="5807"/>
                      <a:pt x="45475" y="5565"/>
                    </a:cubicBezTo>
                    <a:cubicBezTo>
                      <a:pt x="41000" y="2541"/>
                      <a:pt x="36163" y="484"/>
                      <a:pt x="30720" y="0"/>
                    </a:cubicBezTo>
                    <a:cubicBezTo>
                      <a:pt x="29148" y="0"/>
                      <a:pt x="27696" y="0"/>
                      <a:pt x="26124" y="0"/>
                    </a:cubicBezTo>
                    <a:lnTo>
                      <a:pt x="26124" y="0"/>
                    </a:lnTo>
                    <a:cubicBezTo>
                      <a:pt x="25640" y="0"/>
                      <a:pt x="25157" y="0"/>
                      <a:pt x="24673" y="0"/>
                    </a:cubicBezTo>
                    <a:cubicBezTo>
                      <a:pt x="24068" y="0"/>
                      <a:pt x="23342" y="0"/>
                      <a:pt x="22738" y="121"/>
                    </a:cubicBezTo>
                    <a:cubicBezTo>
                      <a:pt x="22375" y="121"/>
                      <a:pt x="22012" y="121"/>
                      <a:pt x="21528" y="121"/>
                    </a:cubicBezTo>
                    <a:cubicBezTo>
                      <a:pt x="21165" y="605"/>
                      <a:pt x="20561" y="726"/>
                      <a:pt x="20077" y="726"/>
                    </a:cubicBezTo>
                    <a:lnTo>
                      <a:pt x="19835" y="726"/>
                    </a:lnTo>
                    <a:cubicBezTo>
                      <a:pt x="19835" y="726"/>
                      <a:pt x="19593" y="726"/>
                      <a:pt x="19593" y="726"/>
                    </a:cubicBezTo>
                    <a:cubicBezTo>
                      <a:pt x="19351" y="847"/>
                      <a:pt x="19109" y="1089"/>
                      <a:pt x="18746" y="1210"/>
                    </a:cubicBezTo>
                    <a:cubicBezTo>
                      <a:pt x="18263" y="1210"/>
                      <a:pt x="17900" y="1331"/>
                      <a:pt x="17416" y="1452"/>
                    </a:cubicBezTo>
                    <a:cubicBezTo>
                      <a:pt x="17174" y="2057"/>
                      <a:pt x="16570" y="2057"/>
                      <a:pt x="16086" y="2057"/>
                    </a:cubicBezTo>
                    <a:lnTo>
                      <a:pt x="16086" y="2057"/>
                    </a:lnTo>
                    <a:cubicBezTo>
                      <a:pt x="14876" y="2904"/>
                      <a:pt x="13667" y="3871"/>
                      <a:pt x="12094" y="4114"/>
                    </a:cubicBezTo>
                    <a:lnTo>
                      <a:pt x="12094" y="4114"/>
                    </a:lnTo>
                    <a:cubicBezTo>
                      <a:pt x="11853" y="4355"/>
                      <a:pt x="11611" y="4476"/>
                      <a:pt x="11369" y="4718"/>
                    </a:cubicBezTo>
                    <a:lnTo>
                      <a:pt x="11369" y="4718"/>
                    </a:lnTo>
                    <a:cubicBezTo>
                      <a:pt x="11127" y="4960"/>
                      <a:pt x="10885" y="5081"/>
                      <a:pt x="10643" y="5323"/>
                    </a:cubicBezTo>
                    <a:lnTo>
                      <a:pt x="10643" y="5323"/>
                    </a:lnTo>
                    <a:cubicBezTo>
                      <a:pt x="10522" y="6049"/>
                      <a:pt x="9918" y="6049"/>
                      <a:pt x="9434" y="6170"/>
                    </a:cubicBezTo>
                    <a:cubicBezTo>
                      <a:pt x="9434" y="6170"/>
                      <a:pt x="9434" y="6170"/>
                      <a:pt x="9434" y="6170"/>
                    </a:cubicBezTo>
                    <a:cubicBezTo>
                      <a:pt x="9192" y="6412"/>
                      <a:pt x="8950" y="6654"/>
                      <a:pt x="8708" y="6775"/>
                    </a:cubicBezTo>
                    <a:lnTo>
                      <a:pt x="8708" y="6775"/>
                    </a:lnTo>
                    <a:cubicBezTo>
                      <a:pt x="8466" y="7017"/>
                      <a:pt x="8224" y="7138"/>
                      <a:pt x="7982" y="7380"/>
                    </a:cubicBezTo>
                    <a:lnTo>
                      <a:pt x="7982" y="7380"/>
                    </a:lnTo>
                    <a:cubicBezTo>
                      <a:pt x="7740" y="7622"/>
                      <a:pt x="7499" y="7863"/>
                      <a:pt x="7378" y="8105"/>
                    </a:cubicBezTo>
                    <a:lnTo>
                      <a:pt x="7378" y="8105"/>
                    </a:lnTo>
                    <a:cubicBezTo>
                      <a:pt x="7136" y="8348"/>
                      <a:pt x="6894" y="8589"/>
                      <a:pt x="6773" y="8831"/>
                    </a:cubicBezTo>
                    <a:lnTo>
                      <a:pt x="6773" y="8831"/>
                    </a:lnTo>
                    <a:cubicBezTo>
                      <a:pt x="6531" y="9073"/>
                      <a:pt x="6289" y="9315"/>
                      <a:pt x="6168" y="9557"/>
                    </a:cubicBezTo>
                    <a:lnTo>
                      <a:pt x="6168" y="9557"/>
                    </a:lnTo>
                    <a:cubicBezTo>
                      <a:pt x="5926" y="9799"/>
                      <a:pt x="5805" y="10041"/>
                      <a:pt x="5563" y="10283"/>
                    </a:cubicBezTo>
                    <a:cubicBezTo>
                      <a:pt x="5563" y="10283"/>
                      <a:pt x="5563" y="10283"/>
                      <a:pt x="5563" y="10283"/>
                    </a:cubicBezTo>
                    <a:cubicBezTo>
                      <a:pt x="5563" y="10888"/>
                      <a:pt x="5563" y="11372"/>
                      <a:pt x="4838" y="11493"/>
                    </a:cubicBezTo>
                    <a:lnTo>
                      <a:pt x="4838" y="11493"/>
                    </a:lnTo>
                    <a:cubicBezTo>
                      <a:pt x="4596" y="11856"/>
                      <a:pt x="4475" y="12097"/>
                      <a:pt x="4233" y="12340"/>
                    </a:cubicBezTo>
                    <a:cubicBezTo>
                      <a:pt x="3991" y="12702"/>
                      <a:pt x="3749" y="13187"/>
                      <a:pt x="3507" y="13549"/>
                    </a:cubicBezTo>
                    <a:cubicBezTo>
                      <a:pt x="3507" y="14033"/>
                      <a:pt x="3507" y="14638"/>
                      <a:pt x="2903" y="14880"/>
                    </a:cubicBezTo>
                    <a:lnTo>
                      <a:pt x="2903" y="14880"/>
                    </a:lnTo>
                    <a:cubicBezTo>
                      <a:pt x="2661" y="15243"/>
                      <a:pt x="2540" y="15485"/>
                      <a:pt x="2298" y="15727"/>
                    </a:cubicBezTo>
                    <a:cubicBezTo>
                      <a:pt x="2298" y="15969"/>
                      <a:pt x="2298" y="16090"/>
                      <a:pt x="2298" y="16211"/>
                    </a:cubicBezTo>
                    <a:cubicBezTo>
                      <a:pt x="2298" y="16816"/>
                      <a:pt x="2298" y="17300"/>
                      <a:pt x="1693" y="17541"/>
                    </a:cubicBezTo>
                    <a:lnTo>
                      <a:pt x="1693" y="17541"/>
                    </a:lnTo>
                    <a:cubicBezTo>
                      <a:pt x="1451" y="18751"/>
                      <a:pt x="1209" y="19961"/>
                      <a:pt x="484" y="21050"/>
                    </a:cubicBezTo>
                    <a:cubicBezTo>
                      <a:pt x="484" y="21291"/>
                      <a:pt x="484" y="21413"/>
                      <a:pt x="484" y="21655"/>
                    </a:cubicBezTo>
                    <a:cubicBezTo>
                      <a:pt x="484" y="22622"/>
                      <a:pt x="484" y="23590"/>
                      <a:pt x="484" y="24679"/>
                    </a:cubicBezTo>
                    <a:cubicBezTo>
                      <a:pt x="484" y="25042"/>
                      <a:pt x="121" y="25404"/>
                      <a:pt x="0" y="25889"/>
                    </a:cubicBezTo>
                    <a:cubicBezTo>
                      <a:pt x="0" y="27340"/>
                      <a:pt x="0" y="28913"/>
                      <a:pt x="0" y="30365"/>
                    </a:cubicBezTo>
                    <a:cubicBezTo>
                      <a:pt x="0" y="30848"/>
                      <a:pt x="0" y="31212"/>
                      <a:pt x="0" y="31695"/>
                    </a:cubicBezTo>
                    <a:cubicBezTo>
                      <a:pt x="0" y="32542"/>
                      <a:pt x="0" y="33268"/>
                      <a:pt x="121" y="34115"/>
                    </a:cubicBezTo>
                    <a:cubicBezTo>
                      <a:pt x="726" y="34478"/>
                      <a:pt x="726" y="35082"/>
                      <a:pt x="605" y="35687"/>
                    </a:cubicBezTo>
                    <a:cubicBezTo>
                      <a:pt x="605" y="36051"/>
                      <a:pt x="605" y="36534"/>
                      <a:pt x="605" y="36897"/>
                    </a:cubicBezTo>
                    <a:cubicBezTo>
                      <a:pt x="1330" y="37381"/>
                      <a:pt x="1209" y="38228"/>
                      <a:pt x="1330" y="38954"/>
                    </a:cubicBezTo>
                    <a:cubicBezTo>
                      <a:pt x="2177" y="40647"/>
                      <a:pt x="3024" y="42220"/>
                      <a:pt x="3749" y="43914"/>
                    </a:cubicBezTo>
                    <a:cubicBezTo>
                      <a:pt x="4596" y="46091"/>
                      <a:pt x="5805" y="48027"/>
                      <a:pt x="7620" y="49479"/>
                    </a:cubicBezTo>
                    <a:cubicBezTo>
                      <a:pt x="7861" y="49720"/>
                      <a:pt x="8103" y="49963"/>
                      <a:pt x="8345" y="50204"/>
                    </a:cubicBezTo>
                    <a:cubicBezTo>
                      <a:pt x="10401" y="52987"/>
                      <a:pt x="13304" y="54438"/>
                      <a:pt x="16448" y="55648"/>
                    </a:cubicBezTo>
                    <a:cubicBezTo>
                      <a:pt x="17053" y="55890"/>
                      <a:pt x="17658" y="56253"/>
                      <a:pt x="18263" y="56495"/>
                    </a:cubicBezTo>
                    <a:cubicBezTo>
                      <a:pt x="19351" y="56858"/>
                      <a:pt x="20561" y="57463"/>
                      <a:pt x="21649" y="57584"/>
                    </a:cubicBezTo>
                    <a:cubicBezTo>
                      <a:pt x="24431" y="57947"/>
                      <a:pt x="27092" y="58067"/>
                      <a:pt x="29873" y="58310"/>
                    </a:cubicBezTo>
                    <a:cubicBezTo>
                      <a:pt x="30236" y="58067"/>
                      <a:pt x="30599" y="57826"/>
                      <a:pt x="30962" y="57826"/>
                    </a:cubicBezTo>
                    <a:cubicBezTo>
                      <a:pt x="32171" y="57826"/>
                      <a:pt x="33502" y="57826"/>
                      <a:pt x="34711" y="57705"/>
                    </a:cubicBezTo>
                    <a:cubicBezTo>
                      <a:pt x="34832" y="57705"/>
                      <a:pt x="35074" y="57705"/>
                      <a:pt x="35195" y="57705"/>
                    </a:cubicBezTo>
                    <a:cubicBezTo>
                      <a:pt x="35800" y="56979"/>
                      <a:pt x="36525" y="57100"/>
                      <a:pt x="37372" y="57100"/>
                    </a:cubicBezTo>
                    <a:cubicBezTo>
                      <a:pt x="37856" y="56253"/>
                      <a:pt x="38581" y="56495"/>
                      <a:pt x="39307" y="56374"/>
                    </a:cubicBezTo>
                    <a:cubicBezTo>
                      <a:pt x="39307" y="56374"/>
                      <a:pt x="39307" y="56374"/>
                      <a:pt x="39307" y="56374"/>
                    </a:cubicBezTo>
                    <a:cubicBezTo>
                      <a:pt x="39549" y="56253"/>
                      <a:pt x="39791" y="56011"/>
                      <a:pt x="40033" y="55890"/>
                    </a:cubicBezTo>
                    <a:cubicBezTo>
                      <a:pt x="40154" y="55890"/>
                      <a:pt x="40396" y="55769"/>
                      <a:pt x="40637" y="55769"/>
                    </a:cubicBezTo>
                    <a:cubicBezTo>
                      <a:pt x="41726" y="55043"/>
                      <a:pt x="42694" y="53954"/>
                      <a:pt x="44024" y="53833"/>
                    </a:cubicBezTo>
                    <a:cubicBezTo>
                      <a:pt x="44024" y="53833"/>
                      <a:pt x="44024" y="53833"/>
                      <a:pt x="44024" y="53833"/>
                    </a:cubicBezTo>
                    <a:cubicBezTo>
                      <a:pt x="44266" y="53592"/>
                      <a:pt x="44508" y="53471"/>
                      <a:pt x="44750" y="53228"/>
                    </a:cubicBezTo>
                    <a:close/>
                  </a:path>
                </a:pathLst>
              </a:custGeom>
              <a:solidFill>
                <a:srgbClr val="8CAA4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90" name="Google Shape;90;p8"/>
              <p:cNvSpPr/>
              <p:nvPr/>
            </p:nvSpPr>
            <p:spPr>
              <a:xfrm>
                <a:off x="6890349" y="5337239"/>
                <a:ext cx="197760" cy="269630"/>
              </a:xfrm>
              <a:custGeom>
                <a:avLst/>
                <a:gdLst/>
                <a:ahLst/>
                <a:cxnLst/>
                <a:rect l="l" t="t" r="r" b="b"/>
                <a:pathLst>
                  <a:path w="197760" h="269630" extrusionOk="0">
                    <a:moveTo>
                      <a:pt x="197639" y="105247"/>
                    </a:moveTo>
                    <a:cubicBezTo>
                      <a:pt x="197639" y="104884"/>
                      <a:pt x="197276" y="104521"/>
                      <a:pt x="197034" y="104280"/>
                    </a:cubicBezTo>
                    <a:cubicBezTo>
                      <a:pt x="197034" y="104037"/>
                      <a:pt x="197034" y="103796"/>
                      <a:pt x="196913" y="103554"/>
                    </a:cubicBezTo>
                    <a:cubicBezTo>
                      <a:pt x="196792" y="103311"/>
                      <a:pt x="196551" y="103070"/>
                      <a:pt x="196430" y="102828"/>
                    </a:cubicBezTo>
                    <a:cubicBezTo>
                      <a:pt x="196430" y="101981"/>
                      <a:pt x="196067" y="101497"/>
                      <a:pt x="195704" y="100892"/>
                    </a:cubicBezTo>
                    <a:cubicBezTo>
                      <a:pt x="195462" y="100650"/>
                      <a:pt x="195341" y="100408"/>
                      <a:pt x="195099" y="100287"/>
                    </a:cubicBezTo>
                    <a:lnTo>
                      <a:pt x="195099" y="100287"/>
                    </a:lnTo>
                    <a:cubicBezTo>
                      <a:pt x="194857" y="98594"/>
                      <a:pt x="193648" y="97263"/>
                      <a:pt x="193043" y="95690"/>
                    </a:cubicBezTo>
                    <a:cubicBezTo>
                      <a:pt x="192922" y="95448"/>
                      <a:pt x="192680" y="95207"/>
                      <a:pt x="192559" y="94964"/>
                    </a:cubicBezTo>
                    <a:cubicBezTo>
                      <a:pt x="192438" y="94843"/>
                      <a:pt x="192318" y="94602"/>
                      <a:pt x="192438" y="94360"/>
                    </a:cubicBezTo>
                    <a:cubicBezTo>
                      <a:pt x="192318" y="94118"/>
                      <a:pt x="192076" y="93876"/>
                      <a:pt x="191955" y="93634"/>
                    </a:cubicBezTo>
                    <a:cubicBezTo>
                      <a:pt x="191834" y="93513"/>
                      <a:pt x="191713" y="93271"/>
                      <a:pt x="191834" y="93029"/>
                    </a:cubicBezTo>
                    <a:cubicBezTo>
                      <a:pt x="191592" y="93029"/>
                      <a:pt x="191471" y="93029"/>
                      <a:pt x="191229" y="92908"/>
                    </a:cubicBezTo>
                    <a:cubicBezTo>
                      <a:pt x="191229" y="92666"/>
                      <a:pt x="191229" y="92424"/>
                      <a:pt x="191229" y="92303"/>
                    </a:cubicBezTo>
                    <a:lnTo>
                      <a:pt x="191229" y="92303"/>
                    </a:lnTo>
                    <a:cubicBezTo>
                      <a:pt x="191108" y="92303"/>
                      <a:pt x="190866" y="92303"/>
                      <a:pt x="190745" y="92303"/>
                    </a:cubicBezTo>
                    <a:cubicBezTo>
                      <a:pt x="190745" y="91940"/>
                      <a:pt x="190624" y="91456"/>
                      <a:pt x="190503" y="91094"/>
                    </a:cubicBezTo>
                    <a:cubicBezTo>
                      <a:pt x="190020" y="90368"/>
                      <a:pt x="189657" y="89763"/>
                      <a:pt x="189173" y="89037"/>
                    </a:cubicBezTo>
                    <a:cubicBezTo>
                      <a:pt x="189052" y="88795"/>
                      <a:pt x="188810" y="88674"/>
                      <a:pt x="188689" y="88432"/>
                    </a:cubicBezTo>
                    <a:cubicBezTo>
                      <a:pt x="188568" y="88311"/>
                      <a:pt x="188447" y="88069"/>
                      <a:pt x="188447" y="87827"/>
                    </a:cubicBezTo>
                    <a:cubicBezTo>
                      <a:pt x="188205" y="87585"/>
                      <a:pt x="188085" y="87343"/>
                      <a:pt x="187843" y="86980"/>
                    </a:cubicBezTo>
                    <a:cubicBezTo>
                      <a:pt x="187359" y="86255"/>
                      <a:pt x="186996" y="85650"/>
                      <a:pt x="186512" y="84924"/>
                    </a:cubicBezTo>
                    <a:cubicBezTo>
                      <a:pt x="186391" y="84682"/>
                      <a:pt x="186149" y="84440"/>
                      <a:pt x="186028" y="84319"/>
                    </a:cubicBezTo>
                    <a:cubicBezTo>
                      <a:pt x="185907" y="84198"/>
                      <a:pt x="185787" y="83956"/>
                      <a:pt x="185907" y="83714"/>
                    </a:cubicBezTo>
                    <a:cubicBezTo>
                      <a:pt x="185666" y="83472"/>
                      <a:pt x="185545" y="83230"/>
                      <a:pt x="185303" y="82867"/>
                    </a:cubicBezTo>
                    <a:cubicBezTo>
                      <a:pt x="183972" y="81536"/>
                      <a:pt x="183489" y="79843"/>
                      <a:pt x="182521" y="78270"/>
                    </a:cubicBezTo>
                    <a:cubicBezTo>
                      <a:pt x="182279" y="78028"/>
                      <a:pt x="182158" y="77786"/>
                      <a:pt x="181916" y="77544"/>
                    </a:cubicBezTo>
                    <a:cubicBezTo>
                      <a:pt x="181795" y="77423"/>
                      <a:pt x="181795" y="77182"/>
                      <a:pt x="181795" y="76939"/>
                    </a:cubicBezTo>
                    <a:cubicBezTo>
                      <a:pt x="181553" y="76697"/>
                      <a:pt x="181433" y="76456"/>
                      <a:pt x="181191" y="76092"/>
                    </a:cubicBezTo>
                    <a:lnTo>
                      <a:pt x="181191" y="76092"/>
                    </a:lnTo>
                    <a:cubicBezTo>
                      <a:pt x="181070" y="75851"/>
                      <a:pt x="180828" y="75609"/>
                      <a:pt x="180707" y="75487"/>
                    </a:cubicBezTo>
                    <a:cubicBezTo>
                      <a:pt x="179135" y="72826"/>
                      <a:pt x="177441" y="70165"/>
                      <a:pt x="175869" y="67383"/>
                    </a:cubicBezTo>
                    <a:cubicBezTo>
                      <a:pt x="175748" y="67140"/>
                      <a:pt x="175506" y="67019"/>
                      <a:pt x="175385" y="66778"/>
                    </a:cubicBezTo>
                    <a:cubicBezTo>
                      <a:pt x="175385" y="66536"/>
                      <a:pt x="175264" y="66294"/>
                      <a:pt x="175143" y="66052"/>
                    </a:cubicBezTo>
                    <a:cubicBezTo>
                      <a:pt x="175022" y="65810"/>
                      <a:pt x="174781" y="65568"/>
                      <a:pt x="174660" y="65447"/>
                    </a:cubicBezTo>
                    <a:cubicBezTo>
                      <a:pt x="173934" y="64600"/>
                      <a:pt x="173208" y="63632"/>
                      <a:pt x="172483" y="62785"/>
                    </a:cubicBezTo>
                    <a:cubicBezTo>
                      <a:pt x="172483" y="62544"/>
                      <a:pt x="172362" y="62301"/>
                      <a:pt x="172241" y="62060"/>
                    </a:cubicBezTo>
                    <a:cubicBezTo>
                      <a:pt x="172120" y="61818"/>
                      <a:pt x="171999" y="61697"/>
                      <a:pt x="171757" y="61455"/>
                    </a:cubicBezTo>
                    <a:cubicBezTo>
                      <a:pt x="171757" y="61213"/>
                      <a:pt x="171757" y="60971"/>
                      <a:pt x="171757" y="60729"/>
                    </a:cubicBezTo>
                    <a:cubicBezTo>
                      <a:pt x="171515" y="60487"/>
                      <a:pt x="171394" y="60245"/>
                      <a:pt x="171152" y="60003"/>
                    </a:cubicBezTo>
                    <a:cubicBezTo>
                      <a:pt x="171031" y="59882"/>
                      <a:pt x="171031" y="59640"/>
                      <a:pt x="171031" y="59398"/>
                    </a:cubicBezTo>
                    <a:cubicBezTo>
                      <a:pt x="170789" y="59156"/>
                      <a:pt x="170668" y="58914"/>
                      <a:pt x="170426" y="58551"/>
                    </a:cubicBezTo>
                    <a:lnTo>
                      <a:pt x="170426" y="58551"/>
                    </a:lnTo>
                    <a:cubicBezTo>
                      <a:pt x="170185" y="58551"/>
                      <a:pt x="170064" y="58551"/>
                      <a:pt x="169822" y="58431"/>
                    </a:cubicBezTo>
                    <a:cubicBezTo>
                      <a:pt x="169822" y="58310"/>
                      <a:pt x="169822" y="58067"/>
                      <a:pt x="169822" y="57946"/>
                    </a:cubicBezTo>
                    <a:cubicBezTo>
                      <a:pt x="169338" y="57100"/>
                      <a:pt x="168854" y="56132"/>
                      <a:pt x="168250" y="55285"/>
                    </a:cubicBezTo>
                    <a:cubicBezTo>
                      <a:pt x="167645" y="55043"/>
                      <a:pt x="167524" y="54559"/>
                      <a:pt x="167524" y="53954"/>
                    </a:cubicBezTo>
                    <a:cubicBezTo>
                      <a:pt x="165952" y="51656"/>
                      <a:pt x="164500" y="49478"/>
                      <a:pt x="163049" y="47180"/>
                    </a:cubicBezTo>
                    <a:cubicBezTo>
                      <a:pt x="162686" y="46696"/>
                      <a:pt x="162565" y="45970"/>
                      <a:pt x="162323" y="45365"/>
                    </a:cubicBezTo>
                    <a:cubicBezTo>
                      <a:pt x="162081" y="45124"/>
                      <a:pt x="161960" y="44760"/>
                      <a:pt x="161718" y="44519"/>
                    </a:cubicBezTo>
                    <a:lnTo>
                      <a:pt x="161718" y="44519"/>
                    </a:lnTo>
                    <a:cubicBezTo>
                      <a:pt x="161598" y="44277"/>
                      <a:pt x="161356" y="44034"/>
                      <a:pt x="161235" y="43914"/>
                    </a:cubicBezTo>
                    <a:cubicBezTo>
                      <a:pt x="160751" y="43309"/>
                      <a:pt x="160267" y="42583"/>
                      <a:pt x="159662" y="41978"/>
                    </a:cubicBezTo>
                    <a:cubicBezTo>
                      <a:pt x="159179" y="41010"/>
                      <a:pt x="158816" y="40164"/>
                      <a:pt x="158332" y="39195"/>
                    </a:cubicBezTo>
                    <a:cubicBezTo>
                      <a:pt x="158211" y="38954"/>
                      <a:pt x="157969" y="38833"/>
                      <a:pt x="157848" y="38590"/>
                    </a:cubicBezTo>
                    <a:cubicBezTo>
                      <a:pt x="157848" y="38349"/>
                      <a:pt x="157727" y="38107"/>
                      <a:pt x="157606" y="37986"/>
                    </a:cubicBezTo>
                    <a:cubicBezTo>
                      <a:pt x="157364" y="37986"/>
                      <a:pt x="157244" y="37986"/>
                      <a:pt x="157002" y="37986"/>
                    </a:cubicBezTo>
                    <a:cubicBezTo>
                      <a:pt x="157002" y="37744"/>
                      <a:pt x="157002" y="37623"/>
                      <a:pt x="157002" y="37381"/>
                    </a:cubicBezTo>
                    <a:cubicBezTo>
                      <a:pt x="156881" y="37260"/>
                      <a:pt x="156760" y="37018"/>
                      <a:pt x="156760" y="36897"/>
                    </a:cubicBezTo>
                    <a:cubicBezTo>
                      <a:pt x="155913" y="36413"/>
                      <a:pt x="155429" y="35808"/>
                      <a:pt x="155429" y="34720"/>
                    </a:cubicBezTo>
                    <a:lnTo>
                      <a:pt x="155429" y="34720"/>
                    </a:lnTo>
                    <a:cubicBezTo>
                      <a:pt x="155187" y="34478"/>
                      <a:pt x="155067" y="34236"/>
                      <a:pt x="154825" y="33994"/>
                    </a:cubicBezTo>
                    <a:cubicBezTo>
                      <a:pt x="153736" y="32421"/>
                      <a:pt x="152527" y="30848"/>
                      <a:pt x="151438" y="29276"/>
                    </a:cubicBezTo>
                    <a:cubicBezTo>
                      <a:pt x="151438" y="29034"/>
                      <a:pt x="151438" y="28792"/>
                      <a:pt x="151438" y="28550"/>
                    </a:cubicBezTo>
                    <a:cubicBezTo>
                      <a:pt x="151317" y="28308"/>
                      <a:pt x="151075" y="28066"/>
                      <a:pt x="150954" y="27824"/>
                    </a:cubicBezTo>
                    <a:lnTo>
                      <a:pt x="150954" y="27824"/>
                    </a:lnTo>
                    <a:cubicBezTo>
                      <a:pt x="150713" y="27461"/>
                      <a:pt x="150471" y="27340"/>
                      <a:pt x="150229" y="27219"/>
                    </a:cubicBezTo>
                    <a:cubicBezTo>
                      <a:pt x="150229" y="26977"/>
                      <a:pt x="150229" y="26735"/>
                      <a:pt x="150229" y="26493"/>
                    </a:cubicBezTo>
                    <a:lnTo>
                      <a:pt x="150229" y="26493"/>
                    </a:lnTo>
                    <a:cubicBezTo>
                      <a:pt x="150108" y="26252"/>
                      <a:pt x="149866" y="26009"/>
                      <a:pt x="149745" y="25888"/>
                    </a:cubicBezTo>
                    <a:cubicBezTo>
                      <a:pt x="149261" y="25404"/>
                      <a:pt x="148777" y="24921"/>
                      <a:pt x="148294" y="24437"/>
                    </a:cubicBezTo>
                    <a:lnTo>
                      <a:pt x="148294" y="24437"/>
                    </a:lnTo>
                    <a:cubicBezTo>
                      <a:pt x="148173" y="22985"/>
                      <a:pt x="146842" y="22259"/>
                      <a:pt x="146237" y="21291"/>
                    </a:cubicBezTo>
                    <a:cubicBezTo>
                      <a:pt x="144907" y="19477"/>
                      <a:pt x="143456" y="17783"/>
                      <a:pt x="142125" y="15969"/>
                    </a:cubicBezTo>
                    <a:cubicBezTo>
                      <a:pt x="141763" y="15485"/>
                      <a:pt x="141400" y="15001"/>
                      <a:pt x="140916" y="14517"/>
                    </a:cubicBezTo>
                    <a:cubicBezTo>
                      <a:pt x="140674" y="14275"/>
                      <a:pt x="140553" y="14033"/>
                      <a:pt x="140311" y="13912"/>
                    </a:cubicBezTo>
                    <a:lnTo>
                      <a:pt x="140311" y="13912"/>
                    </a:lnTo>
                    <a:cubicBezTo>
                      <a:pt x="140069" y="13670"/>
                      <a:pt x="139948" y="13428"/>
                      <a:pt x="139707" y="13186"/>
                    </a:cubicBezTo>
                    <a:cubicBezTo>
                      <a:pt x="137288" y="11251"/>
                      <a:pt x="134748" y="9194"/>
                      <a:pt x="132329" y="7258"/>
                    </a:cubicBezTo>
                    <a:cubicBezTo>
                      <a:pt x="131724" y="7017"/>
                      <a:pt x="131119" y="6775"/>
                      <a:pt x="130636" y="6412"/>
                    </a:cubicBezTo>
                    <a:cubicBezTo>
                      <a:pt x="129668" y="5928"/>
                      <a:pt x="128942" y="5081"/>
                      <a:pt x="127733" y="5081"/>
                    </a:cubicBezTo>
                    <a:cubicBezTo>
                      <a:pt x="127491" y="4476"/>
                      <a:pt x="127007" y="4476"/>
                      <a:pt x="126403" y="4355"/>
                    </a:cubicBezTo>
                    <a:cubicBezTo>
                      <a:pt x="126161" y="3750"/>
                      <a:pt x="125556" y="3750"/>
                      <a:pt x="125072" y="3750"/>
                    </a:cubicBezTo>
                    <a:cubicBezTo>
                      <a:pt x="124588" y="2903"/>
                      <a:pt x="123863" y="3145"/>
                      <a:pt x="123137" y="3024"/>
                    </a:cubicBezTo>
                    <a:lnTo>
                      <a:pt x="123137" y="3024"/>
                    </a:lnTo>
                    <a:cubicBezTo>
                      <a:pt x="122895" y="2419"/>
                      <a:pt x="122411" y="2419"/>
                      <a:pt x="121807" y="2541"/>
                    </a:cubicBezTo>
                    <a:cubicBezTo>
                      <a:pt x="121565" y="2298"/>
                      <a:pt x="121202" y="2057"/>
                      <a:pt x="120960" y="1815"/>
                    </a:cubicBezTo>
                    <a:lnTo>
                      <a:pt x="120718" y="1815"/>
                    </a:lnTo>
                    <a:cubicBezTo>
                      <a:pt x="120718" y="1815"/>
                      <a:pt x="120476" y="1815"/>
                      <a:pt x="120476" y="1815"/>
                    </a:cubicBezTo>
                    <a:cubicBezTo>
                      <a:pt x="119751" y="1815"/>
                      <a:pt x="119146" y="1815"/>
                      <a:pt x="118420" y="1815"/>
                    </a:cubicBezTo>
                    <a:cubicBezTo>
                      <a:pt x="118420" y="1573"/>
                      <a:pt x="118420" y="1452"/>
                      <a:pt x="118299" y="1210"/>
                    </a:cubicBezTo>
                    <a:cubicBezTo>
                      <a:pt x="117695" y="1210"/>
                      <a:pt x="117090" y="1210"/>
                      <a:pt x="116485" y="1210"/>
                    </a:cubicBezTo>
                    <a:cubicBezTo>
                      <a:pt x="115880" y="1210"/>
                      <a:pt x="115276" y="1210"/>
                      <a:pt x="114550" y="1089"/>
                    </a:cubicBezTo>
                    <a:cubicBezTo>
                      <a:pt x="113461" y="363"/>
                      <a:pt x="112494" y="121"/>
                      <a:pt x="111405" y="1089"/>
                    </a:cubicBezTo>
                    <a:cubicBezTo>
                      <a:pt x="111285" y="1089"/>
                      <a:pt x="111163" y="1089"/>
                      <a:pt x="111043" y="968"/>
                    </a:cubicBezTo>
                    <a:cubicBezTo>
                      <a:pt x="110680" y="726"/>
                      <a:pt x="110438" y="363"/>
                      <a:pt x="109833" y="0"/>
                    </a:cubicBezTo>
                    <a:lnTo>
                      <a:pt x="87216" y="0"/>
                    </a:lnTo>
                    <a:cubicBezTo>
                      <a:pt x="87096" y="121"/>
                      <a:pt x="86854" y="363"/>
                      <a:pt x="86733" y="363"/>
                    </a:cubicBezTo>
                    <a:cubicBezTo>
                      <a:pt x="85281" y="605"/>
                      <a:pt x="83830" y="847"/>
                      <a:pt x="82379" y="1089"/>
                    </a:cubicBezTo>
                    <a:cubicBezTo>
                      <a:pt x="81774" y="1089"/>
                      <a:pt x="81169" y="1210"/>
                      <a:pt x="80565" y="1331"/>
                    </a:cubicBezTo>
                    <a:cubicBezTo>
                      <a:pt x="79839" y="2298"/>
                      <a:pt x="78750" y="1815"/>
                      <a:pt x="77783" y="2057"/>
                    </a:cubicBezTo>
                    <a:cubicBezTo>
                      <a:pt x="77299" y="2783"/>
                      <a:pt x="76452" y="2541"/>
                      <a:pt x="75848" y="2662"/>
                    </a:cubicBezTo>
                    <a:cubicBezTo>
                      <a:pt x="75364" y="3508"/>
                      <a:pt x="74517" y="3267"/>
                      <a:pt x="73792" y="3388"/>
                    </a:cubicBezTo>
                    <a:cubicBezTo>
                      <a:pt x="72824" y="4113"/>
                      <a:pt x="71615" y="4355"/>
                      <a:pt x="70526" y="4597"/>
                    </a:cubicBezTo>
                    <a:cubicBezTo>
                      <a:pt x="70284" y="4718"/>
                      <a:pt x="70042" y="4960"/>
                      <a:pt x="69800" y="5081"/>
                    </a:cubicBezTo>
                    <a:cubicBezTo>
                      <a:pt x="69559" y="5202"/>
                      <a:pt x="69438" y="5323"/>
                      <a:pt x="69196" y="5202"/>
                    </a:cubicBezTo>
                    <a:cubicBezTo>
                      <a:pt x="68954" y="5323"/>
                      <a:pt x="68712" y="5565"/>
                      <a:pt x="68470" y="5686"/>
                    </a:cubicBezTo>
                    <a:cubicBezTo>
                      <a:pt x="68349" y="5807"/>
                      <a:pt x="68107" y="5928"/>
                      <a:pt x="67865" y="5807"/>
                    </a:cubicBezTo>
                    <a:cubicBezTo>
                      <a:pt x="67382" y="6654"/>
                      <a:pt x="66777" y="7137"/>
                      <a:pt x="65809" y="7137"/>
                    </a:cubicBezTo>
                    <a:cubicBezTo>
                      <a:pt x="65809" y="7137"/>
                      <a:pt x="65809" y="7137"/>
                      <a:pt x="65809" y="7137"/>
                    </a:cubicBezTo>
                    <a:cubicBezTo>
                      <a:pt x="65567" y="7380"/>
                      <a:pt x="65325" y="7501"/>
                      <a:pt x="65084" y="7742"/>
                    </a:cubicBezTo>
                    <a:lnTo>
                      <a:pt x="65084" y="7742"/>
                    </a:lnTo>
                    <a:cubicBezTo>
                      <a:pt x="64842" y="7984"/>
                      <a:pt x="64600" y="8105"/>
                      <a:pt x="64358" y="8347"/>
                    </a:cubicBezTo>
                    <a:lnTo>
                      <a:pt x="64358" y="8347"/>
                    </a:lnTo>
                    <a:cubicBezTo>
                      <a:pt x="64116" y="8589"/>
                      <a:pt x="63995" y="8710"/>
                      <a:pt x="63753" y="8952"/>
                    </a:cubicBezTo>
                    <a:cubicBezTo>
                      <a:pt x="63269" y="9194"/>
                      <a:pt x="62907" y="9557"/>
                      <a:pt x="62423" y="9799"/>
                    </a:cubicBezTo>
                    <a:cubicBezTo>
                      <a:pt x="62181" y="10041"/>
                      <a:pt x="61939" y="10283"/>
                      <a:pt x="61697" y="10404"/>
                    </a:cubicBezTo>
                    <a:lnTo>
                      <a:pt x="61697" y="10404"/>
                    </a:lnTo>
                    <a:cubicBezTo>
                      <a:pt x="61455" y="10646"/>
                      <a:pt x="61213" y="10767"/>
                      <a:pt x="60971" y="11009"/>
                    </a:cubicBezTo>
                    <a:lnTo>
                      <a:pt x="60971" y="11009"/>
                    </a:lnTo>
                    <a:cubicBezTo>
                      <a:pt x="60730" y="11251"/>
                      <a:pt x="60609" y="11493"/>
                      <a:pt x="60367" y="11735"/>
                    </a:cubicBezTo>
                    <a:lnTo>
                      <a:pt x="60367" y="11735"/>
                    </a:lnTo>
                    <a:cubicBezTo>
                      <a:pt x="60125" y="11976"/>
                      <a:pt x="60004" y="12218"/>
                      <a:pt x="59762" y="12340"/>
                    </a:cubicBezTo>
                    <a:lnTo>
                      <a:pt x="59762" y="12340"/>
                    </a:lnTo>
                    <a:cubicBezTo>
                      <a:pt x="59520" y="12581"/>
                      <a:pt x="59399" y="12823"/>
                      <a:pt x="59157" y="13066"/>
                    </a:cubicBezTo>
                    <a:lnTo>
                      <a:pt x="59157" y="13066"/>
                    </a:lnTo>
                    <a:cubicBezTo>
                      <a:pt x="58915" y="13307"/>
                      <a:pt x="58794" y="13549"/>
                      <a:pt x="58552" y="13791"/>
                    </a:cubicBezTo>
                    <a:cubicBezTo>
                      <a:pt x="57948" y="14517"/>
                      <a:pt x="57343" y="15122"/>
                      <a:pt x="56617" y="15848"/>
                    </a:cubicBezTo>
                    <a:cubicBezTo>
                      <a:pt x="56617" y="16331"/>
                      <a:pt x="56496" y="16936"/>
                      <a:pt x="55771" y="17057"/>
                    </a:cubicBezTo>
                    <a:cubicBezTo>
                      <a:pt x="55529" y="17300"/>
                      <a:pt x="55287" y="17541"/>
                      <a:pt x="55166" y="17783"/>
                    </a:cubicBezTo>
                    <a:cubicBezTo>
                      <a:pt x="54924" y="18025"/>
                      <a:pt x="54803" y="18267"/>
                      <a:pt x="54561" y="18509"/>
                    </a:cubicBezTo>
                    <a:cubicBezTo>
                      <a:pt x="54319" y="18751"/>
                      <a:pt x="54198" y="18872"/>
                      <a:pt x="53957" y="19114"/>
                    </a:cubicBezTo>
                    <a:cubicBezTo>
                      <a:pt x="53836" y="19598"/>
                      <a:pt x="53836" y="20203"/>
                      <a:pt x="53110" y="20324"/>
                    </a:cubicBezTo>
                    <a:lnTo>
                      <a:pt x="53110" y="20324"/>
                    </a:lnTo>
                    <a:cubicBezTo>
                      <a:pt x="52868" y="20566"/>
                      <a:pt x="52747" y="20808"/>
                      <a:pt x="52505" y="21049"/>
                    </a:cubicBezTo>
                    <a:lnTo>
                      <a:pt x="52505" y="21049"/>
                    </a:lnTo>
                    <a:cubicBezTo>
                      <a:pt x="52263" y="21291"/>
                      <a:pt x="52142" y="21534"/>
                      <a:pt x="51901" y="21775"/>
                    </a:cubicBezTo>
                    <a:cubicBezTo>
                      <a:pt x="51901" y="21775"/>
                      <a:pt x="51901" y="21775"/>
                      <a:pt x="51901" y="21775"/>
                    </a:cubicBezTo>
                    <a:cubicBezTo>
                      <a:pt x="51659" y="22017"/>
                      <a:pt x="51417" y="22259"/>
                      <a:pt x="51296" y="22501"/>
                    </a:cubicBezTo>
                    <a:cubicBezTo>
                      <a:pt x="51296" y="22501"/>
                      <a:pt x="51296" y="22501"/>
                      <a:pt x="51296" y="22501"/>
                    </a:cubicBezTo>
                    <a:cubicBezTo>
                      <a:pt x="51296" y="23106"/>
                      <a:pt x="51296" y="23590"/>
                      <a:pt x="50570" y="23832"/>
                    </a:cubicBezTo>
                    <a:cubicBezTo>
                      <a:pt x="50570" y="23832"/>
                      <a:pt x="50570" y="23832"/>
                      <a:pt x="50570" y="23832"/>
                    </a:cubicBezTo>
                    <a:cubicBezTo>
                      <a:pt x="50328" y="24074"/>
                      <a:pt x="50207" y="24437"/>
                      <a:pt x="49965" y="24679"/>
                    </a:cubicBezTo>
                    <a:lnTo>
                      <a:pt x="49965" y="24679"/>
                    </a:lnTo>
                    <a:cubicBezTo>
                      <a:pt x="49965" y="24800"/>
                      <a:pt x="49965" y="25042"/>
                      <a:pt x="49965" y="25163"/>
                    </a:cubicBezTo>
                    <a:cubicBezTo>
                      <a:pt x="49724" y="25404"/>
                      <a:pt x="49603" y="25647"/>
                      <a:pt x="49361" y="25888"/>
                    </a:cubicBezTo>
                    <a:cubicBezTo>
                      <a:pt x="48877" y="26493"/>
                      <a:pt x="48514" y="27219"/>
                      <a:pt x="48030" y="27824"/>
                    </a:cubicBezTo>
                    <a:cubicBezTo>
                      <a:pt x="46821" y="29639"/>
                      <a:pt x="45732" y="31574"/>
                      <a:pt x="44523" y="33389"/>
                    </a:cubicBezTo>
                    <a:cubicBezTo>
                      <a:pt x="41620" y="37986"/>
                      <a:pt x="38597" y="42462"/>
                      <a:pt x="35694" y="46938"/>
                    </a:cubicBezTo>
                    <a:cubicBezTo>
                      <a:pt x="32549" y="51777"/>
                      <a:pt x="29284" y="56495"/>
                      <a:pt x="26260" y="61334"/>
                    </a:cubicBezTo>
                    <a:cubicBezTo>
                      <a:pt x="20213" y="71012"/>
                      <a:pt x="14045" y="80811"/>
                      <a:pt x="7756" y="90368"/>
                    </a:cubicBezTo>
                    <a:cubicBezTo>
                      <a:pt x="5579" y="93634"/>
                      <a:pt x="3281" y="96900"/>
                      <a:pt x="1587" y="100529"/>
                    </a:cubicBezTo>
                    <a:cubicBezTo>
                      <a:pt x="499" y="102828"/>
                      <a:pt x="-106" y="105247"/>
                      <a:pt x="15" y="107909"/>
                    </a:cubicBezTo>
                    <a:cubicBezTo>
                      <a:pt x="15" y="110570"/>
                      <a:pt x="1104" y="112627"/>
                      <a:pt x="2918" y="114441"/>
                    </a:cubicBezTo>
                    <a:cubicBezTo>
                      <a:pt x="4611" y="116135"/>
                      <a:pt x="6667" y="116740"/>
                      <a:pt x="8965" y="116619"/>
                    </a:cubicBezTo>
                    <a:cubicBezTo>
                      <a:pt x="9207" y="116619"/>
                      <a:pt x="9449" y="116619"/>
                      <a:pt x="9691" y="116619"/>
                    </a:cubicBezTo>
                    <a:cubicBezTo>
                      <a:pt x="12714" y="116861"/>
                      <a:pt x="15133" y="115530"/>
                      <a:pt x="16948" y="113232"/>
                    </a:cubicBezTo>
                    <a:cubicBezTo>
                      <a:pt x="19487" y="109965"/>
                      <a:pt x="22148" y="106578"/>
                      <a:pt x="24446" y="103070"/>
                    </a:cubicBezTo>
                    <a:cubicBezTo>
                      <a:pt x="29405" y="95690"/>
                      <a:pt x="34122" y="88190"/>
                      <a:pt x="38959" y="80931"/>
                    </a:cubicBezTo>
                    <a:cubicBezTo>
                      <a:pt x="43797" y="73673"/>
                      <a:pt x="48514" y="66294"/>
                      <a:pt x="52989" y="58793"/>
                    </a:cubicBezTo>
                    <a:cubicBezTo>
                      <a:pt x="55650" y="54438"/>
                      <a:pt x="58190" y="50083"/>
                      <a:pt x="60850" y="45728"/>
                    </a:cubicBezTo>
                    <a:cubicBezTo>
                      <a:pt x="61939" y="44034"/>
                      <a:pt x="62665" y="42220"/>
                      <a:pt x="64842" y="41010"/>
                    </a:cubicBezTo>
                    <a:cubicBezTo>
                      <a:pt x="65446" y="41010"/>
                      <a:pt x="66293" y="41252"/>
                      <a:pt x="67140" y="41373"/>
                    </a:cubicBezTo>
                    <a:cubicBezTo>
                      <a:pt x="67140" y="41373"/>
                      <a:pt x="67261" y="41494"/>
                      <a:pt x="67382" y="41615"/>
                    </a:cubicBezTo>
                    <a:cubicBezTo>
                      <a:pt x="67382" y="43188"/>
                      <a:pt x="67623" y="44760"/>
                      <a:pt x="67382" y="46212"/>
                    </a:cubicBezTo>
                    <a:cubicBezTo>
                      <a:pt x="66898" y="48389"/>
                      <a:pt x="67019" y="50567"/>
                      <a:pt x="66898" y="52866"/>
                    </a:cubicBezTo>
                    <a:cubicBezTo>
                      <a:pt x="66898" y="56737"/>
                      <a:pt x="66898" y="60608"/>
                      <a:pt x="66898" y="64600"/>
                    </a:cubicBezTo>
                    <a:cubicBezTo>
                      <a:pt x="66898" y="114320"/>
                      <a:pt x="66898" y="164040"/>
                      <a:pt x="66898" y="213761"/>
                    </a:cubicBezTo>
                    <a:cubicBezTo>
                      <a:pt x="66898" y="227673"/>
                      <a:pt x="66898" y="241585"/>
                      <a:pt x="66898" y="255497"/>
                    </a:cubicBezTo>
                    <a:cubicBezTo>
                      <a:pt x="66898" y="259126"/>
                      <a:pt x="67623" y="262513"/>
                      <a:pt x="70526" y="265054"/>
                    </a:cubicBezTo>
                    <a:cubicBezTo>
                      <a:pt x="70647" y="265175"/>
                      <a:pt x="70768" y="265416"/>
                      <a:pt x="70768" y="265658"/>
                    </a:cubicBezTo>
                    <a:cubicBezTo>
                      <a:pt x="71494" y="265780"/>
                      <a:pt x="71856" y="266263"/>
                      <a:pt x="72098" y="266989"/>
                    </a:cubicBezTo>
                    <a:cubicBezTo>
                      <a:pt x="72219" y="267231"/>
                      <a:pt x="72582" y="267473"/>
                      <a:pt x="72703" y="267594"/>
                    </a:cubicBezTo>
                    <a:cubicBezTo>
                      <a:pt x="72945" y="267836"/>
                      <a:pt x="73187" y="267957"/>
                      <a:pt x="73429" y="268199"/>
                    </a:cubicBezTo>
                    <a:cubicBezTo>
                      <a:pt x="73429" y="268199"/>
                      <a:pt x="73429" y="268199"/>
                      <a:pt x="73429" y="268199"/>
                    </a:cubicBezTo>
                    <a:cubicBezTo>
                      <a:pt x="73671" y="268441"/>
                      <a:pt x="73913" y="268683"/>
                      <a:pt x="74154" y="268925"/>
                    </a:cubicBezTo>
                    <a:cubicBezTo>
                      <a:pt x="74275" y="268925"/>
                      <a:pt x="74517" y="268925"/>
                      <a:pt x="74638" y="268925"/>
                    </a:cubicBezTo>
                    <a:cubicBezTo>
                      <a:pt x="75727" y="268925"/>
                      <a:pt x="76815" y="268925"/>
                      <a:pt x="77904" y="269288"/>
                    </a:cubicBezTo>
                    <a:cubicBezTo>
                      <a:pt x="82137" y="270255"/>
                      <a:pt x="85765" y="269045"/>
                      <a:pt x="88910" y="266263"/>
                    </a:cubicBezTo>
                    <a:cubicBezTo>
                      <a:pt x="89756" y="265537"/>
                      <a:pt x="91087" y="264932"/>
                      <a:pt x="91208" y="263602"/>
                    </a:cubicBezTo>
                    <a:cubicBezTo>
                      <a:pt x="91208" y="263118"/>
                      <a:pt x="91208" y="262513"/>
                      <a:pt x="91812" y="262271"/>
                    </a:cubicBezTo>
                    <a:cubicBezTo>
                      <a:pt x="91812" y="259731"/>
                      <a:pt x="92054" y="257190"/>
                      <a:pt x="92054" y="254650"/>
                    </a:cubicBezTo>
                    <a:cubicBezTo>
                      <a:pt x="92054" y="217148"/>
                      <a:pt x="92054" y="179646"/>
                      <a:pt x="92054" y="142265"/>
                    </a:cubicBezTo>
                    <a:cubicBezTo>
                      <a:pt x="92054" y="140330"/>
                      <a:pt x="92417" y="138515"/>
                      <a:pt x="92901" y="136579"/>
                    </a:cubicBezTo>
                    <a:cubicBezTo>
                      <a:pt x="93506" y="135974"/>
                      <a:pt x="94110" y="135249"/>
                      <a:pt x="94715" y="134644"/>
                    </a:cubicBezTo>
                    <a:cubicBezTo>
                      <a:pt x="96650" y="133797"/>
                      <a:pt x="98464" y="133555"/>
                      <a:pt x="100400" y="133555"/>
                    </a:cubicBezTo>
                    <a:cubicBezTo>
                      <a:pt x="103181" y="133555"/>
                      <a:pt x="106084" y="135369"/>
                      <a:pt x="106084" y="139120"/>
                    </a:cubicBezTo>
                    <a:cubicBezTo>
                      <a:pt x="106084" y="144443"/>
                      <a:pt x="106084" y="149766"/>
                      <a:pt x="106084" y="155089"/>
                    </a:cubicBezTo>
                    <a:cubicBezTo>
                      <a:pt x="106084" y="175654"/>
                      <a:pt x="106084" y="196220"/>
                      <a:pt x="106084" y="216785"/>
                    </a:cubicBezTo>
                    <a:cubicBezTo>
                      <a:pt x="106930" y="226100"/>
                      <a:pt x="106447" y="235415"/>
                      <a:pt x="106568" y="244730"/>
                    </a:cubicBezTo>
                    <a:cubicBezTo>
                      <a:pt x="106568" y="249932"/>
                      <a:pt x="106568" y="255133"/>
                      <a:pt x="106568" y="260457"/>
                    </a:cubicBezTo>
                    <a:cubicBezTo>
                      <a:pt x="106568" y="260577"/>
                      <a:pt x="106689" y="260819"/>
                      <a:pt x="106568" y="260941"/>
                    </a:cubicBezTo>
                    <a:cubicBezTo>
                      <a:pt x="107414" y="261545"/>
                      <a:pt x="107172" y="262271"/>
                      <a:pt x="107172" y="263118"/>
                    </a:cubicBezTo>
                    <a:cubicBezTo>
                      <a:pt x="107172" y="263239"/>
                      <a:pt x="107172" y="263360"/>
                      <a:pt x="107172" y="263602"/>
                    </a:cubicBezTo>
                    <a:cubicBezTo>
                      <a:pt x="108019" y="263844"/>
                      <a:pt x="108503" y="264206"/>
                      <a:pt x="108382" y="265175"/>
                    </a:cubicBezTo>
                    <a:cubicBezTo>
                      <a:pt x="111526" y="269167"/>
                      <a:pt x="115759" y="270135"/>
                      <a:pt x="120476" y="269409"/>
                    </a:cubicBezTo>
                    <a:cubicBezTo>
                      <a:pt x="121081" y="269409"/>
                      <a:pt x="121807" y="269288"/>
                      <a:pt x="122411" y="269167"/>
                    </a:cubicBezTo>
                    <a:cubicBezTo>
                      <a:pt x="122895" y="269045"/>
                      <a:pt x="123379" y="268804"/>
                      <a:pt x="123742" y="268683"/>
                    </a:cubicBezTo>
                    <a:cubicBezTo>
                      <a:pt x="123863" y="268925"/>
                      <a:pt x="123984" y="268925"/>
                      <a:pt x="124105" y="269045"/>
                    </a:cubicBezTo>
                    <a:cubicBezTo>
                      <a:pt x="124105" y="269045"/>
                      <a:pt x="123984" y="269045"/>
                      <a:pt x="123742" y="268683"/>
                    </a:cubicBezTo>
                    <a:cubicBezTo>
                      <a:pt x="123984" y="268683"/>
                      <a:pt x="124105" y="268562"/>
                      <a:pt x="124346" y="268441"/>
                    </a:cubicBezTo>
                    <a:lnTo>
                      <a:pt x="124346" y="268441"/>
                    </a:lnTo>
                    <a:cubicBezTo>
                      <a:pt x="124588" y="268320"/>
                      <a:pt x="124709" y="268078"/>
                      <a:pt x="124951" y="267957"/>
                    </a:cubicBezTo>
                    <a:cubicBezTo>
                      <a:pt x="125193" y="267957"/>
                      <a:pt x="125435" y="267836"/>
                      <a:pt x="125677" y="267715"/>
                    </a:cubicBezTo>
                    <a:cubicBezTo>
                      <a:pt x="125919" y="267110"/>
                      <a:pt x="126403" y="266989"/>
                      <a:pt x="127007" y="266989"/>
                    </a:cubicBezTo>
                    <a:cubicBezTo>
                      <a:pt x="127007" y="266989"/>
                      <a:pt x="127007" y="266989"/>
                      <a:pt x="127007" y="266989"/>
                    </a:cubicBezTo>
                    <a:cubicBezTo>
                      <a:pt x="127249" y="266747"/>
                      <a:pt x="127491" y="266505"/>
                      <a:pt x="127733" y="266263"/>
                    </a:cubicBezTo>
                    <a:cubicBezTo>
                      <a:pt x="128338" y="265658"/>
                      <a:pt x="128942" y="264932"/>
                      <a:pt x="129547" y="264328"/>
                    </a:cubicBezTo>
                    <a:cubicBezTo>
                      <a:pt x="129668" y="263844"/>
                      <a:pt x="129668" y="263239"/>
                      <a:pt x="130394" y="262997"/>
                    </a:cubicBezTo>
                    <a:cubicBezTo>
                      <a:pt x="131240" y="259852"/>
                      <a:pt x="131966" y="256585"/>
                      <a:pt x="131603" y="253198"/>
                    </a:cubicBezTo>
                    <a:cubicBezTo>
                      <a:pt x="131603" y="252472"/>
                      <a:pt x="131482" y="251625"/>
                      <a:pt x="131361" y="250899"/>
                    </a:cubicBezTo>
                    <a:cubicBezTo>
                      <a:pt x="131119" y="249085"/>
                      <a:pt x="130998" y="247391"/>
                      <a:pt x="131361" y="245577"/>
                    </a:cubicBezTo>
                    <a:cubicBezTo>
                      <a:pt x="131482" y="244972"/>
                      <a:pt x="131603" y="244246"/>
                      <a:pt x="131603" y="243641"/>
                    </a:cubicBezTo>
                    <a:cubicBezTo>
                      <a:pt x="131603" y="242431"/>
                      <a:pt x="131240" y="241221"/>
                      <a:pt x="131240" y="240012"/>
                    </a:cubicBezTo>
                    <a:cubicBezTo>
                      <a:pt x="131240" y="238923"/>
                      <a:pt x="131603" y="237956"/>
                      <a:pt x="131240" y="236746"/>
                    </a:cubicBezTo>
                    <a:cubicBezTo>
                      <a:pt x="130998" y="235778"/>
                      <a:pt x="130998" y="234689"/>
                      <a:pt x="131240" y="233721"/>
                    </a:cubicBezTo>
                    <a:cubicBezTo>
                      <a:pt x="131845" y="231544"/>
                      <a:pt x="131603" y="229366"/>
                      <a:pt x="131603" y="227068"/>
                    </a:cubicBezTo>
                    <a:cubicBezTo>
                      <a:pt x="131603" y="171178"/>
                      <a:pt x="131603" y="115409"/>
                      <a:pt x="131603" y="59519"/>
                    </a:cubicBezTo>
                    <a:cubicBezTo>
                      <a:pt x="131603" y="56253"/>
                      <a:pt x="131603" y="53107"/>
                      <a:pt x="131603" y="49841"/>
                    </a:cubicBezTo>
                    <a:cubicBezTo>
                      <a:pt x="131603" y="48753"/>
                      <a:pt x="131603" y="47664"/>
                      <a:pt x="131603" y="46454"/>
                    </a:cubicBezTo>
                    <a:cubicBezTo>
                      <a:pt x="131603" y="46212"/>
                      <a:pt x="131603" y="45970"/>
                      <a:pt x="131603" y="45728"/>
                    </a:cubicBezTo>
                    <a:cubicBezTo>
                      <a:pt x="131482" y="45365"/>
                      <a:pt x="131240" y="45124"/>
                      <a:pt x="131240" y="44760"/>
                    </a:cubicBezTo>
                    <a:cubicBezTo>
                      <a:pt x="130998" y="43793"/>
                      <a:pt x="130998" y="42825"/>
                      <a:pt x="131724" y="41978"/>
                    </a:cubicBezTo>
                    <a:cubicBezTo>
                      <a:pt x="132450" y="41131"/>
                      <a:pt x="133296" y="40889"/>
                      <a:pt x="134627" y="41010"/>
                    </a:cubicBezTo>
                    <a:cubicBezTo>
                      <a:pt x="135715" y="41736"/>
                      <a:pt x="136562" y="42825"/>
                      <a:pt x="137288" y="44034"/>
                    </a:cubicBezTo>
                    <a:cubicBezTo>
                      <a:pt x="140795" y="50204"/>
                      <a:pt x="144302" y="56253"/>
                      <a:pt x="147931" y="62423"/>
                    </a:cubicBezTo>
                    <a:cubicBezTo>
                      <a:pt x="150229" y="66173"/>
                      <a:pt x="152527" y="69923"/>
                      <a:pt x="154946" y="73673"/>
                    </a:cubicBezTo>
                    <a:cubicBezTo>
                      <a:pt x="159662" y="81295"/>
                      <a:pt x="164500" y="88795"/>
                      <a:pt x="169217" y="96416"/>
                    </a:cubicBezTo>
                    <a:cubicBezTo>
                      <a:pt x="171394" y="99803"/>
                      <a:pt x="173692" y="103191"/>
                      <a:pt x="175869" y="106699"/>
                    </a:cubicBezTo>
                    <a:cubicBezTo>
                      <a:pt x="176957" y="108393"/>
                      <a:pt x="178046" y="110207"/>
                      <a:pt x="179014" y="112022"/>
                    </a:cubicBezTo>
                    <a:cubicBezTo>
                      <a:pt x="179255" y="112506"/>
                      <a:pt x="179497" y="112989"/>
                      <a:pt x="179860" y="113474"/>
                    </a:cubicBezTo>
                    <a:cubicBezTo>
                      <a:pt x="180223" y="113957"/>
                      <a:pt x="180707" y="114441"/>
                      <a:pt x="180707" y="114441"/>
                    </a:cubicBezTo>
                    <a:cubicBezTo>
                      <a:pt x="182642" y="115409"/>
                      <a:pt x="183851" y="116014"/>
                      <a:pt x="185061" y="116740"/>
                    </a:cubicBezTo>
                    <a:cubicBezTo>
                      <a:pt x="185061" y="116740"/>
                      <a:pt x="185303" y="116740"/>
                      <a:pt x="185424" y="116740"/>
                    </a:cubicBezTo>
                    <a:cubicBezTo>
                      <a:pt x="188689" y="117828"/>
                      <a:pt x="191471" y="116740"/>
                      <a:pt x="193769" y="114320"/>
                    </a:cubicBezTo>
                    <a:cubicBezTo>
                      <a:pt x="194615" y="113474"/>
                      <a:pt x="195462" y="112627"/>
                      <a:pt x="196430" y="111780"/>
                    </a:cubicBezTo>
                    <a:cubicBezTo>
                      <a:pt x="196792" y="110691"/>
                      <a:pt x="197155" y="109602"/>
                      <a:pt x="197397" y="108514"/>
                    </a:cubicBezTo>
                    <a:cubicBezTo>
                      <a:pt x="197155" y="108150"/>
                      <a:pt x="197397" y="107909"/>
                      <a:pt x="197760" y="107788"/>
                    </a:cubicBezTo>
                    <a:cubicBezTo>
                      <a:pt x="197760" y="106820"/>
                      <a:pt x="197760" y="105852"/>
                      <a:pt x="197760" y="104884"/>
                    </a:cubicBezTo>
                    <a:close/>
                  </a:path>
                </a:pathLst>
              </a:custGeom>
              <a:solidFill>
                <a:srgbClr val="8CAA4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grpSp>
      <p:grpSp>
        <p:nvGrpSpPr>
          <p:cNvPr id="91" name="Google Shape;91;p8"/>
          <p:cNvGrpSpPr/>
          <p:nvPr/>
        </p:nvGrpSpPr>
        <p:grpSpPr>
          <a:xfrm>
            <a:off x="6670916" y="8551307"/>
            <a:ext cx="599475" cy="592866"/>
            <a:chOff x="6422427" y="8453541"/>
            <a:chExt cx="599475" cy="592866"/>
          </a:xfrm>
        </p:grpSpPr>
        <p:grpSp>
          <p:nvGrpSpPr>
            <p:cNvPr id="92" name="Google Shape;92;p8"/>
            <p:cNvGrpSpPr/>
            <p:nvPr/>
          </p:nvGrpSpPr>
          <p:grpSpPr>
            <a:xfrm>
              <a:off x="6422427" y="8453541"/>
              <a:ext cx="599475" cy="592866"/>
              <a:chOff x="5349648" y="4916915"/>
              <a:chExt cx="241526" cy="238863"/>
            </a:xfrm>
          </p:grpSpPr>
          <p:sp>
            <p:nvSpPr>
              <p:cNvPr id="93" name="Google Shape;93;p8"/>
              <p:cNvSpPr/>
              <p:nvPr/>
            </p:nvSpPr>
            <p:spPr>
              <a:xfrm>
                <a:off x="5406286" y="4967180"/>
                <a:ext cx="133592" cy="134885"/>
              </a:xfrm>
              <a:custGeom>
                <a:avLst/>
                <a:gdLst/>
                <a:ahLst/>
                <a:cxnLst/>
                <a:rect l="l" t="t" r="r" b="b"/>
                <a:pathLst>
                  <a:path w="133592" h="134885" extrusionOk="0">
                    <a:moveTo>
                      <a:pt x="125022" y="100892"/>
                    </a:moveTo>
                    <a:cubicBezTo>
                      <a:pt x="125748" y="98956"/>
                      <a:pt x="127320" y="97263"/>
                      <a:pt x="128408" y="95448"/>
                    </a:cubicBezTo>
                    <a:cubicBezTo>
                      <a:pt x="128529" y="95086"/>
                      <a:pt x="128650" y="94602"/>
                      <a:pt x="128771" y="94239"/>
                    </a:cubicBezTo>
                    <a:cubicBezTo>
                      <a:pt x="129134" y="92666"/>
                      <a:pt x="129497" y="90973"/>
                      <a:pt x="130827" y="89763"/>
                    </a:cubicBezTo>
                    <a:cubicBezTo>
                      <a:pt x="130948" y="88311"/>
                      <a:pt x="130827" y="86739"/>
                      <a:pt x="132158" y="85770"/>
                    </a:cubicBezTo>
                    <a:cubicBezTo>
                      <a:pt x="132641" y="81900"/>
                      <a:pt x="133246" y="77907"/>
                      <a:pt x="133488" y="74036"/>
                    </a:cubicBezTo>
                    <a:cubicBezTo>
                      <a:pt x="133730" y="67624"/>
                      <a:pt x="133609" y="61334"/>
                      <a:pt x="132520" y="54922"/>
                    </a:cubicBezTo>
                    <a:cubicBezTo>
                      <a:pt x="131795" y="50567"/>
                      <a:pt x="130464" y="46333"/>
                      <a:pt x="128771" y="42462"/>
                    </a:cubicBezTo>
                    <a:cubicBezTo>
                      <a:pt x="125506" y="35204"/>
                      <a:pt x="120184" y="27703"/>
                      <a:pt x="114983" y="21897"/>
                    </a:cubicBezTo>
                    <a:cubicBezTo>
                      <a:pt x="113895" y="20808"/>
                      <a:pt x="112927" y="19598"/>
                      <a:pt x="111597" y="18751"/>
                    </a:cubicBezTo>
                    <a:cubicBezTo>
                      <a:pt x="107122" y="15727"/>
                      <a:pt x="102647" y="12581"/>
                      <a:pt x="98051" y="9678"/>
                    </a:cubicBezTo>
                    <a:cubicBezTo>
                      <a:pt x="90432" y="4839"/>
                      <a:pt x="82328" y="2177"/>
                      <a:pt x="73741" y="605"/>
                    </a:cubicBezTo>
                    <a:lnTo>
                      <a:pt x="73136" y="847"/>
                    </a:lnTo>
                    <a:lnTo>
                      <a:pt x="72532" y="484"/>
                    </a:lnTo>
                    <a:cubicBezTo>
                      <a:pt x="70839" y="484"/>
                      <a:pt x="69024" y="726"/>
                      <a:pt x="67331" y="484"/>
                    </a:cubicBezTo>
                    <a:cubicBezTo>
                      <a:pt x="64428" y="-121"/>
                      <a:pt x="61768" y="-242"/>
                      <a:pt x="58865" y="605"/>
                    </a:cubicBezTo>
                    <a:cubicBezTo>
                      <a:pt x="54874" y="1815"/>
                      <a:pt x="50762" y="2903"/>
                      <a:pt x="46650" y="3508"/>
                    </a:cubicBezTo>
                    <a:cubicBezTo>
                      <a:pt x="43747" y="3992"/>
                      <a:pt x="41207" y="5081"/>
                      <a:pt x="38546" y="6170"/>
                    </a:cubicBezTo>
                    <a:cubicBezTo>
                      <a:pt x="35886" y="7259"/>
                      <a:pt x="33467" y="8710"/>
                      <a:pt x="31290" y="10404"/>
                    </a:cubicBezTo>
                    <a:cubicBezTo>
                      <a:pt x="27419" y="13549"/>
                      <a:pt x="22944" y="15969"/>
                      <a:pt x="19800" y="19961"/>
                    </a:cubicBezTo>
                    <a:cubicBezTo>
                      <a:pt x="18349" y="21775"/>
                      <a:pt x="17139" y="23711"/>
                      <a:pt x="15446" y="25526"/>
                    </a:cubicBezTo>
                    <a:cubicBezTo>
                      <a:pt x="8794" y="32784"/>
                      <a:pt x="4561" y="41494"/>
                      <a:pt x="2263" y="50688"/>
                    </a:cubicBezTo>
                    <a:cubicBezTo>
                      <a:pt x="-1245" y="64600"/>
                      <a:pt x="-761" y="78633"/>
                      <a:pt x="4319" y="92303"/>
                    </a:cubicBezTo>
                    <a:cubicBezTo>
                      <a:pt x="5407" y="95207"/>
                      <a:pt x="6133" y="98110"/>
                      <a:pt x="8673" y="100287"/>
                    </a:cubicBezTo>
                    <a:cubicBezTo>
                      <a:pt x="9278" y="100771"/>
                      <a:pt x="9519" y="101739"/>
                      <a:pt x="10003" y="102586"/>
                    </a:cubicBezTo>
                    <a:cubicBezTo>
                      <a:pt x="14357" y="110570"/>
                      <a:pt x="20163" y="117224"/>
                      <a:pt x="27903" y="122184"/>
                    </a:cubicBezTo>
                    <a:cubicBezTo>
                      <a:pt x="36006" y="127265"/>
                      <a:pt x="44714" y="131014"/>
                      <a:pt x="54148" y="133071"/>
                    </a:cubicBezTo>
                    <a:cubicBezTo>
                      <a:pt x="58018" y="133918"/>
                      <a:pt x="62010" y="133918"/>
                      <a:pt x="65880" y="134886"/>
                    </a:cubicBezTo>
                    <a:cubicBezTo>
                      <a:pt x="68057" y="134886"/>
                      <a:pt x="70113" y="134886"/>
                      <a:pt x="72290" y="134886"/>
                    </a:cubicBezTo>
                    <a:cubicBezTo>
                      <a:pt x="73620" y="134644"/>
                      <a:pt x="74951" y="134523"/>
                      <a:pt x="76160" y="134281"/>
                    </a:cubicBezTo>
                    <a:cubicBezTo>
                      <a:pt x="80030" y="133555"/>
                      <a:pt x="84022" y="133313"/>
                      <a:pt x="87771" y="132104"/>
                    </a:cubicBezTo>
                    <a:cubicBezTo>
                      <a:pt x="91520" y="130894"/>
                      <a:pt x="95027" y="129079"/>
                      <a:pt x="98414" y="127144"/>
                    </a:cubicBezTo>
                    <a:cubicBezTo>
                      <a:pt x="104219" y="123998"/>
                      <a:pt x="109662" y="120369"/>
                      <a:pt x="114137" y="115409"/>
                    </a:cubicBezTo>
                    <a:cubicBezTo>
                      <a:pt x="116677" y="112627"/>
                      <a:pt x="118975" y="109724"/>
                      <a:pt x="121152" y="106699"/>
                    </a:cubicBezTo>
                    <a:cubicBezTo>
                      <a:pt x="122361" y="105005"/>
                      <a:pt x="123933" y="103433"/>
                      <a:pt x="124659" y="101255"/>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94" name="Google Shape;94;p8"/>
              <p:cNvSpPr/>
              <p:nvPr/>
            </p:nvSpPr>
            <p:spPr>
              <a:xfrm>
                <a:off x="5461281" y="5116055"/>
                <a:ext cx="23221" cy="39723"/>
              </a:xfrm>
              <a:custGeom>
                <a:avLst/>
                <a:gdLst/>
                <a:ahLst/>
                <a:cxnLst/>
                <a:rect l="l" t="t" r="r" b="b"/>
                <a:pathLst>
                  <a:path w="23221" h="39723" extrusionOk="0">
                    <a:moveTo>
                      <a:pt x="22738" y="9843"/>
                    </a:moveTo>
                    <a:cubicBezTo>
                      <a:pt x="22375" y="4279"/>
                      <a:pt x="18867" y="528"/>
                      <a:pt x="13062" y="44"/>
                    </a:cubicBezTo>
                    <a:cubicBezTo>
                      <a:pt x="7982" y="-319"/>
                      <a:pt x="3749" y="1496"/>
                      <a:pt x="2056" y="7303"/>
                    </a:cubicBezTo>
                    <a:cubicBezTo>
                      <a:pt x="1572" y="8754"/>
                      <a:pt x="1451" y="10327"/>
                      <a:pt x="1209" y="11779"/>
                    </a:cubicBezTo>
                    <a:cubicBezTo>
                      <a:pt x="1693" y="12988"/>
                      <a:pt x="1572" y="13956"/>
                      <a:pt x="484" y="14682"/>
                    </a:cubicBezTo>
                    <a:cubicBezTo>
                      <a:pt x="363" y="19884"/>
                      <a:pt x="121" y="25086"/>
                      <a:pt x="0" y="30288"/>
                    </a:cubicBezTo>
                    <a:cubicBezTo>
                      <a:pt x="0" y="30772"/>
                      <a:pt x="121" y="31134"/>
                      <a:pt x="242" y="31619"/>
                    </a:cubicBezTo>
                    <a:cubicBezTo>
                      <a:pt x="484" y="32465"/>
                      <a:pt x="605" y="33312"/>
                      <a:pt x="847" y="34159"/>
                    </a:cubicBezTo>
                    <a:cubicBezTo>
                      <a:pt x="1209" y="34643"/>
                      <a:pt x="1451" y="35127"/>
                      <a:pt x="1814" y="35490"/>
                    </a:cubicBezTo>
                    <a:cubicBezTo>
                      <a:pt x="3145" y="36699"/>
                      <a:pt x="4596" y="37909"/>
                      <a:pt x="5926" y="39119"/>
                    </a:cubicBezTo>
                    <a:cubicBezTo>
                      <a:pt x="8466" y="39361"/>
                      <a:pt x="11127" y="39482"/>
                      <a:pt x="13667" y="39724"/>
                    </a:cubicBezTo>
                    <a:cubicBezTo>
                      <a:pt x="15481" y="39240"/>
                      <a:pt x="17174" y="38756"/>
                      <a:pt x="18988" y="38151"/>
                    </a:cubicBezTo>
                    <a:lnTo>
                      <a:pt x="18988" y="38151"/>
                    </a:lnTo>
                    <a:cubicBezTo>
                      <a:pt x="19472" y="37788"/>
                      <a:pt x="19956" y="37304"/>
                      <a:pt x="20319" y="36820"/>
                    </a:cubicBezTo>
                    <a:cubicBezTo>
                      <a:pt x="22133" y="34038"/>
                      <a:pt x="22980" y="30893"/>
                      <a:pt x="23221" y="27505"/>
                    </a:cubicBezTo>
                    <a:cubicBezTo>
                      <a:pt x="23221" y="25086"/>
                      <a:pt x="23100" y="22666"/>
                      <a:pt x="22980" y="20247"/>
                    </a:cubicBezTo>
                    <a:cubicBezTo>
                      <a:pt x="22980" y="16739"/>
                      <a:pt x="22980" y="13230"/>
                      <a:pt x="22859" y="9722"/>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95" name="Google Shape;95;p8"/>
              <p:cNvSpPr/>
              <p:nvPr/>
            </p:nvSpPr>
            <p:spPr>
              <a:xfrm>
                <a:off x="5527053" y="5088869"/>
                <a:ext cx="33402" cy="32310"/>
              </a:xfrm>
              <a:custGeom>
                <a:avLst/>
                <a:gdLst/>
                <a:ahLst/>
                <a:cxnLst/>
                <a:rect l="l" t="t" r="r" b="b"/>
                <a:pathLst>
                  <a:path w="33402" h="32310" extrusionOk="0">
                    <a:moveTo>
                      <a:pt x="21550" y="3640"/>
                    </a:moveTo>
                    <a:cubicBezTo>
                      <a:pt x="17438" y="1826"/>
                      <a:pt x="13325" y="-594"/>
                      <a:pt x="9939" y="132"/>
                    </a:cubicBezTo>
                    <a:cubicBezTo>
                      <a:pt x="5827" y="3640"/>
                      <a:pt x="2924" y="6181"/>
                      <a:pt x="263" y="8358"/>
                    </a:cubicBezTo>
                    <a:cubicBezTo>
                      <a:pt x="-583" y="12350"/>
                      <a:pt x="747" y="15254"/>
                      <a:pt x="2319" y="17794"/>
                    </a:cubicBezTo>
                    <a:cubicBezTo>
                      <a:pt x="5585" y="23238"/>
                      <a:pt x="9092" y="28561"/>
                      <a:pt x="14293" y="32311"/>
                    </a:cubicBezTo>
                    <a:lnTo>
                      <a:pt x="19856" y="32311"/>
                    </a:lnTo>
                    <a:cubicBezTo>
                      <a:pt x="26146" y="29891"/>
                      <a:pt x="30621" y="26988"/>
                      <a:pt x="32919" y="21544"/>
                    </a:cubicBezTo>
                    <a:cubicBezTo>
                      <a:pt x="33039" y="20213"/>
                      <a:pt x="33281" y="18883"/>
                      <a:pt x="33402" y="17431"/>
                    </a:cubicBezTo>
                    <a:cubicBezTo>
                      <a:pt x="33402" y="16584"/>
                      <a:pt x="33281" y="15738"/>
                      <a:pt x="33160" y="14891"/>
                    </a:cubicBezTo>
                    <a:cubicBezTo>
                      <a:pt x="30621" y="9810"/>
                      <a:pt x="26629" y="5818"/>
                      <a:pt x="21550" y="3640"/>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96" name="Google Shape;96;p8"/>
              <p:cNvSpPr/>
              <p:nvPr/>
            </p:nvSpPr>
            <p:spPr>
              <a:xfrm>
                <a:off x="5385794" y="5092375"/>
                <a:ext cx="30599" cy="31257"/>
              </a:xfrm>
              <a:custGeom>
                <a:avLst/>
                <a:gdLst/>
                <a:ahLst/>
                <a:cxnLst/>
                <a:rect l="l" t="t" r="r" b="b"/>
                <a:pathLst>
                  <a:path w="30599" h="31257" extrusionOk="0">
                    <a:moveTo>
                      <a:pt x="12716" y="1223"/>
                    </a:moveTo>
                    <a:cubicBezTo>
                      <a:pt x="10660" y="1828"/>
                      <a:pt x="9692" y="4005"/>
                      <a:pt x="7636" y="5094"/>
                    </a:cubicBezTo>
                    <a:cubicBezTo>
                      <a:pt x="3524" y="7151"/>
                      <a:pt x="1589" y="11385"/>
                      <a:pt x="380" y="15619"/>
                    </a:cubicBezTo>
                    <a:cubicBezTo>
                      <a:pt x="-588" y="18885"/>
                      <a:pt x="380" y="22151"/>
                      <a:pt x="2315" y="25055"/>
                    </a:cubicBezTo>
                    <a:cubicBezTo>
                      <a:pt x="3282" y="26506"/>
                      <a:pt x="4371" y="27837"/>
                      <a:pt x="5338" y="29289"/>
                    </a:cubicBezTo>
                    <a:cubicBezTo>
                      <a:pt x="9934" y="31224"/>
                      <a:pt x="14530" y="32192"/>
                      <a:pt x="19368" y="30015"/>
                    </a:cubicBezTo>
                    <a:cubicBezTo>
                      <a:pt x="19973" y="29773"/>
                      <a:pt x="20698" y="29894"/>
                      <a:pt x="21303" y="29773"/>
                    </a:cubicBezTo>
                    <a:cubicBezTo>
                      <a:pt x="22271" y="28563"/>
                      <a:pt x="23238" y="27354"/>
                      <a:pt x="24085" y="26144"/>
                    </a:cubicBezTo>
                    <a:cubicBezTo>
                      <a:pt x="25415" y="23119"/>
                      <a:pt x="26625" y="20095"/>
                      <a:pt x="28318" y="17312"/>
                    </a:cubicBezTo>
                    <a:cubicBezTo>
                      <a:pt x="30374" y="13683"/>
                      <a:pt x="31100" y="9933"/>
                      <a:pt x="30253" y="5941"/>
                    </a:cubicBezTo>
                    <a:cubicBezTo>
                      <a:pt x="25778" y="-954"/>
                      <a:pt x="19610" y="-954"/>
                      <a:pt x="12716" y="1465"/>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97" name="Google Shape;97;p8"/>
              <p:cNvSpPr/>
              <p:nvPr/>
            </p:nvSpPr>
            <p:spPr>
              <a:xfrm>
                <a:off x="5457773" y="4916915"/>
                <a:ext cx="27938" cy="31080"/>
              </a:xfrm>
              <a:custGeom>
                <a:avLst/>
                <a:gdLst/>
                <a:ahLst/>
                <a:cxnLst/>
                <a:rect l="l" t="t" r="r" b="b"/>
                <a:pathLst>
                  <a:path w="27938" h="31080" extrusionOk="0">
                    <a:moveTo>
                      <a:pt x="5564" y="29579"/>
                    </a:moveTo>
                    <a:cubicBezTo>
                      <a:pt x="7740" y="30063"/>
                      <a:pt x="10280" y="30668"/>
                      <a:pt x="12941" y="31031"/>
                    </a:cubicBezTo>
                    <a:cubicBezTo>
                      <a:pt x="16328" y="31393"/>
                      <a:pt x="19351" y="29700"/>
                      <a:pt x="22375" y="28732"/>
                    </a:cubicBezTo>
                    <a:lnTo>
                      <a:pt x="22375" y="28732"/>
                    </a:lnTo>
                    <a:cubicBezTo>
                      <a:pt x="22859" y="28248"/>
                      <a:pt x="23221" y="27885"/>
                      <a:pt x="23705" y="27401"/>
                    </a:cubicBezTo>
                    <a:cubicBezTo>
                      <a:pt x="24673" y="25587"/>
                      <a:pt x="25519" y="23772"/>
                      <a:pt x="26487" y="21958"/>
                    </a:cubicBezTo>
                    <a:cubicBezTo>
                      <a:pt x="26729" y="21473"/>
                      <a:pt x="27213" y="20990"/>
                      <a:pt x="27575" y="20506"/>
                    </a:cubicBezTo>
                    <a:cubicBezTo>
                      <a:pt x="27575" y="19659"/>
                      <a:pt x="27817" y="18812"/>
                      <a:pt x="27938" y="18086"/>
                    </a:cubicBezTo>
                    <a:cubicBezTo>
                      <a:pt x="27938" y="16393"/>
                      <a:pt x="27938" y="14578"/>
                      <a:pt x="27938" y="12885"/>
                    </a:cubicBezTo>
                    <a:cubicBezTo>
                      <a:pt x="27575" y="11191"/>
                      <a:pt x="27334" y="9497"/>
                      <a:pt x="27092" y="8287"/>
                    </a:cubicBezTo>
                    <a:cubicBezTo>
                      <a:pt x="21770" y="303"/>
                      <a:pt x="15239" y="-1995"/>
                      <a:pt x="6289" y="1755"/>
                    </a:cubicBezTo>
                    <a:cubicBezTo>
                      <a:pt x="3145" y="5263"/>
                      <a:pt x="0" y="9497"/>
                      <a:pt x="0" y="15062"/>
                    </a:cubicBezTo>
                    <a:cubicBezTo>
                      <a:pt x="0" y="20385"/>
                      <a:pt x="968" y="25587"/>
                      <a:pt x="5443" y="29700"/>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98" name="Google Shape;98;p8"/>
              <p:cNvSpPr/>
              <p:nvPr/>
            </p:nvSpPr>
            <p:spPr>
              <a:xfrm>
                <a:off x="5558973" y="5024764"/>
                <a:ext cx="32201" cy="26976"/>
              </a:xfrm>
              <a:custGeom>
                <a:avLst/>
                <a:gdLst/>
                <a:ahLst/>
                <a:cxnLst/>
                <a:rect l="l" t="t" r="r" b="b"/>
                <a:pathLst>
                  <a:path w="32201" h="26976" extrusionOk="0">
                    <a:moveTo>
                      <a:pt x="31234" y="19114"/>
                    </a:moveTo>
                    <a:cubicBezTo>
                      <a:pt x="31597" y="17420"/>
                      <a:pt x="31839" y="15727"/>
                      <a:pt x="32202" y="14033"/>
                    </a:cubicBezTo>
                    <a:cubicBezTo>
                      <a:pt x="32202" y="13065"/>
                      <a:pt x="32202" y="12097"/>
                      <a:pt x="32202" y="11129"/>
                    </a:cubicBezTo>
                    <a:cubicBezTo>
                      <a:pt x="31839" y="10767"/>
                      <a:pt x="31718" y="10404"/>
                      <a:pt x="31960" y="9919"/>
                    </a:cubicBezTo>
                    <a:cubicBezTo>
                      <a:pt x="30509" y="7500"/>
                      <a:pt x="29057" y="5081"/>
                      <a:pt x="27969" y="3024"/>
                    </a:cubicBezTo>
                    <a:cubicBezTo>
                      <a:pt x="23010" y="-121"/>
                      <a:pt x="17930" y="363"/>
                      <a:pt x="12972" y="0"/>
                    </a:cubicBezTo>
                    <a:lnTo>
                      <a:pt x="12367" y="363"/>
                    </a:lnTo>
                    <a:lnTo>
                      <a:pt x="11762" y="121"/>
                    </a:lnTo>
                    <a:cubicBezTo>
                      <a:pt x="8859" y="846"/>
                      <a:pt x="5715" y="846"/>
                      <a:pt x="3175" y="3387"/>
                    </a:cubicBezTo>
                    <a:cubicBezTo>
                      <a:pt x="998" y="6775"/>
                      <a:pt x="-211" y="10645"/>
                      <a:pt x="31" y="14880"/>
                    </a:cubicBezTo>
                    <a:cubicBezTo>
                      <a:pt x="272" y="19718"/>
                      <a:pt x="1966" y="23590"/>
                      <a:pt x="7045" y="25526"/>
                    </a:cubicBezTo>
                    <a:cubicBezTo>
                      <a:pt x="10190" y="26856"/>
                      <a:pt x="13334" y="26977"/>
                      <a:pt x="16600" y="26977"/>
                    </a:cubicBezTo>
                    <a:cubicBezTo>
                      <a:pt x="16963" y="26735"/>
                      <a:pt x="17326" y="26251"/>
                      <a:pt x="17568" y="26251"/>
                    </a:cubicBezTo>
                    <a:cubicBezTo>
                      <a:pt x="22043" y="26009"/>
                      <a:pt x="25913" y="23831"/>
                      <a:pt x="29662" y="21654"/>
                    </a:cubicBezTo>
                    <a:cubicBezTo>
                      <a:pt x="30146" y="20807"/>
                      <a:pt x="30630" y="19961"/>
                      <a:pt x="31113" y="19114"/>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99" name="Google Shape;99;p8"/>
              <p:cNvSpPr/>
              <p:nvPr/>
            </p:nvSpPr>
            <p:spPr>
              <a:xfrm>
                <a:off x="5526833" y="4949408"/>
                <a:ext cx="31760" cy="31860"/>
              </a:xfrm>
              <a:custGeom>
                <a:avLst/>
                <a:gdLst/>
                <a:ahLst/>
                <a:cxnLst/>
                <a:rect l="l" t="t" r="r" b="b"/>
                <a:pathLst>
                  <a:path w="31760" h="31860" extrusionOk="0">
                    <a:moveTo>
                      <a:pt x="6894" y="30837"/>
                    </a:moveTo>
                    <a:cubicBezTo>
                      <a:pt x="10885" y="32773"/>
                      <a:pt x="14634" y="31563"/>
                      <a:pt x="18384" y="30474"/>
                    </a:cubicBezTo>
                    <a:cubicBezTo>
                      <a:pt x="20682" y="29748"/>
                      <a:pt x="22496" y="27812"/>
                      <a:pt x="25036" y="27812"/>
                    </a:cubicBezTo>
                    <a:lnTo>
                      <a:pt x="25036" y="27812"/>
                    </a:lnTo>
                    <a:cubicBezTo>
                      <a:pt x="25519" y="27450"/>
                      <a:pt x="26003" y="26966"/>
                      <a:pt x="26366" y="26603"/>
                    </a:cubicBezTo>
                    <a:lnTo>
                      <a:pt x="26366" y="26603"/>
                    </a:lnTo>
                    <a:cubicBezTo>
                      <a:pt x="26850" y="26240"/>
                      <a:pt x="27334" y="25756"/>
                      <a:pt x="27696" y="25272"/>
                    </a:cubicBezTo>
                    <a:lnTo>
                      <a:pt x="27696" y="25272"/>
                    </a:lnTo>
                    <a:cubicBezTo>
                      <a:pt x="28059" y="24788"/>
                      <a:pt x="28543" y="24183"/>
                      <a:pt x="28906" y="23699"/>
                    </a:cubicBezTo>
                    <a:cubicBezTo>
                      <a:pt x="29752" y="22006"/>
                      <a:pt x="30478" y="20312"/>
                      <a:pt x="31325" y="18498"/>
                    </a:cubicBezTo>
                    <a:cubicBezTo>
                      <a:pt x="31325" y="17651"/>
                      <a:pt x="31446" y="16683"/>
                      <a:pt x="31567" y="15836"/>
                    </a:cubicBezTo>
                    <a:cubicBezTo>
                      <a:pt x="32655" y="9183"/>
                      <a:pt x="29027" y="4949"/>
                      <a:pt x="24068" y="1682"/>
                    </a:cubicBezTo>
                    <a:cubicBezTo>
                      <a:pt x="21286" y="-253"/>
                      <a:pt x="17900" y="-495"/>
                      <a:pt x="14634" y="836"/>
                    </a:cubicBezTo>
                    <a:cubicBezTo>
                      <a:pt x="10280" y="2529"/>
                      <a:pt x="7620" y="5917"/>
                      <a:pt x="5322" y="9546"/>
                    </a:cubicBezTo>
                    <a:cubicBezTo>
                      <a:pt x="2298" y="14264"/>
                      <a:pt x="1451" y="19586"/>
                      <a:pt x="0" y="25151"/>
                    </a:cubicBezTo>
                    <a:cubicBezTo>
                      <a:pt x="847" y="26724"/>
                      <a:pt x="1693" y="28417"/>
                      <a:pt x="2540" y="29990"/>
                    </a:cubicBezTo>
                    <a:cubicBezTo>
                      <a:pt x="4233" y="30232"/>
                      <a:pt x="5684" y="30232"/>
                      <a:pt x="6773" y="30837"/>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100" name="Google Shape;100;p8"/>
              <p:cNvSpPr/>
              <p:nvPr/>
            </p:nvSpPr>
            <p:spPr>
              <a:xfrm>
                <a:off x="5349648" y="5024038"/>
                <a:ext cx="38702" cy="28223"/>
              </a:xfrm>
              <a:custGeom>
                <a:avLst/>
                <a:gdLst/>
                <a:ahLst/>
                <a:cxnLst/>
                <a:rect l="l" t="t" r="r" b="b"/>
                <a:pathLst>
                  <a:path w="38702" h="28223" extrusionOk="0">
                    <a:moveTo>
                      <a:pt x="37372" y="18630"/>
                    </a:moveTo>
                    <a:cubicBezTo>
                      <a:pt x="37614" y="16815"/>
                      <a:pt x="36888" y="14759"/>
                      <a:pt x="38702" y="13307"/>
                    </a:cubicBezTo>
                    <a:cubicBezTo>
                      <a:pt x="38339" y="10041"/>
                      <a:pt x="36767" y="7137"/>
                      <a:pt x="35800" y="4113"/>
                    </a:cubicBezTo>
                    <a:cubicBezTo>
                      <a:pt x="35316" y="4113"/>
                      <a:pt x="34953" y="3992"/>
                      <a:pt x="34711" y="3629"/>
                    </a:cubicBezTo>
                    <a:cubicBezTo>
                      <a:pt x="34348" y="3267"/>
                      <a:pt x="33865" y="3024"/>
                      <a:pt x="33502" y="2662"/>
                    </a:cubicBezTo>
                    <a:cubicBezTo>
                      <a:pt x="32171" y="2057"/>
                      <a:pt x="30841" y="1452"/>
                      <a:pt x="29390" y="968"/>
                    </a:cubicBezTo>
                    <a:cubicBezTo>
                      <a:pt x="28906" y="726"/>
                      <a:pt x="28301" y="363"/>
                      <a:pt x="27817" y="121"/>
                    </a:cubicBezTo>
                    <a:cubicBezTo>
                      <a:pt x="26124" y="121"/>
                      <a:pt x="24431" y="121"/>
                      <a:pt x="22738" y="0"/>
                    </a:cubicBezTo>
                    <a:cubicBezTo>
                      <a:pt x="20198" y="484"/>
                      <a:pt x="17658" y="968"/>
                      <a:pt x="15118" y="1331"/>
                    </a:cubicBezTo>
                    <a:cubicBezTo>
                      <a:pt x="14513" y="1331"/>
                      <a:pt x="13788" y="484"/>
                      <a:pt x="13062" y="121"/>
                    </a:cubicBezTo>
                    <a:cubicBezTo>
                      <a:pt x="10159" y="2903"/>
                      <a:pt x="7136" y="5686"/>
                      <a:pt x="4233" y="8589"/>
                    </a:cubicBezTo>
                    <a:cubicBezTo>
                      <a:pt x="2177" y="10525"/>
                      <a:pt x="605" y="12823"/>
                      <a:pt x="0" y="15605"/>
                    </a:cubicBezTo>
                    <a:cubicBezTo>
                      <a:pt x="1209" y="18509"/>
                      <a:pt x="2056" y="21654"/>
                      <a:pt x="4233" y="24074"/>
                    </a:cubicBezTo>
                    <a:lnTo>
                      <a:pt x="4233" y="24074"/>
                    </a:lnTo>
                    <a:cubicBezTo>
                      <a:pt x="4717" y="24557"/>
                      <a:pt x="5201" y="24921"/>
                      <a:pt x="5563" y="25404"/>
                    </a:cubicBezTo>
                    <a:lnTo>
                      <a:pt x="5563" y="25404"/>
                    </a:lnTo>
                    <a:cubicBezTo>
                      <a:pt x="6047" y="25404"/>
                      <a:pt x="6531" y="25404"/>
                      <a:pt x="6894" y="25404"/>
                    </a:cubicBezTo>
                    <a:cubicBezTo>
                      <a:pt x="15965" y="29517"/>
                      <a:pt x="24794" y="29276"/>
                      <a:pt x="33381" y="23711"/>
                    </a:cubicBezTo>
                    <a:cubicBezTo>
                      <a:pt x="34227" y="22864"/>
                      <a:pt x="35074" y="22017"/>
                      <a:pt x="35800" y="21291"/>
                    </a:cubicBezTo>
                    <a:cubicBezTo>
                      <a:pt x="36283" y="20687"/>
                      <a:pt x="36767" y="20203"/>
                      <a:pt x="37251" y="19598"/>
                    </a:cubicBezTo>
                    <a:cubicBezTo>
                      <a:pt x="37130" y="19235"/>
                      <a:pt x="37251" y="18993"/>
                      <a:pt x="37251" y="18751"/>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101" name="Google Shape;101;p8"/>
              <p:cNvSpPr/>
              <p:nvPr/>
            </p:nvSpPr>
            <p:spPr>
              <a:xfrm>
                <a:off x="5388351" y="5037224"/>
                <a:ext cx="1209" cy="1209"/>
              </a:xfrm>
              <a:custGeom>
                <a:avLst/>
                <a:gdLst/>
                <a:ahLst/>
                <a:cxnLst/>
                <a:rect l="l" t="t" r="r" b="b"/>
                <a:pathLst>
                  <a:path w="1209" h="1209" extrusionOk="0">
                    <a:moveTo>
                      <a:pt x="0" y="0"/>
                    </a:moveTo>
                    <a:cubicBezTo>
                      <a:pt x="0" y="0"/>
                      <a:pt x="0" y="0"/>
                      <a:pt x="0" y="0"/>
                    </a:cubicBezTo>
                    <a:cubicBezTo>
                      <a:pt x="0" y="0"/>
                      <a:pt x="0" y="0"/>
                      <a:pt x="0" y="0"/>
                    </a:cubicBezTo>
                    <a:lnTo>
                      <a:pt x="0" y="0"/>
                    </a:lnTo>
                    <a:close/>
                  </a:path>
                </a:pathLst>
              </a:custGeom>
              <a:solidFill>
                <a:srgbClr val="FBAB4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sp>
          <p:nvSpPr>
            <p:cNvPr id="102" name="Google Shape;102;p8"/>
            <p:cNvSpPr/>
            <p:nvPr/>
          </p:nvSpPr>
          <p:spPr>
            <a:xfrm flipH="1">
              <a:off x="6498901" y="8517578"/>
              <a:ext cx="78829" cy="79078"/>
            </a:xfrm>
            <a:custGeom>
              <a:avLst/>
              <a:gdLst/>
              <a:ahLst/>
              <a:cxnLst/>
              <a:rect l="l" t="t" r="r" b="b"/>
              <a:pathLst>
                <a:path w="31760" h="31860" extrusionOk="0">
                  <a:moveTo>
                    <a:pt x="6894" y="30837"/>
                  </a:moveTo>
                  <a:cubicBezTo>
                    <a:pt x="10885" y="32773"/>
                    <a:pt x="14634" y="31563"/>
                    <a:pt x="18384" y="30474"/>
                  </a:cubicBezTo>
                  <a:cubicBezTo>
                    <a:pt x="20682" y="29748"/>
                    <a:pt x="22496" y="27812"/>
                    <a:pt x="25036" y="27812"/>
                  </a:cubicBezTo>
                  <a:lnTo>
                    <a:pt x="25036" y="27812"/>
                  </a:lnTo>
                  <a:cubicBezTo>
                    <a:pt x="25519" y="27450"/>
                    <a:pt x="26003" y="26966"/>
                    <a:pt x="26366" y="26603"/>
                  </a:cubicBezTo>
                  <a:lnTo>
                    <a:pt x="26366" y="26603"/>
                  </a:lnTo>
                  <a:cubicBezTo>
                    <a:pt x="26850" y="26240"/>
                    <a:pt x="27334" y="25756"/>
                    <a:pt x="27696" y="25272"/>
                  </a:cubicBezTo>
                  <a:lnTo>
                    <a:pt x="27696" y="25272"/>
                  </a:lnTo>
                  <a:cubicBezTo>
                    <a:pt x="28059" y="24788"/>
                    <a:pt x="28543" y="24183"/>
                    <a:pt x="28906" y="23699"/>
                  </a:cubicBezTo>
                  <a:cubicBezTo>
                    <a:pt x="29752" y="22006"/>
                    <a:pt x="30478" y="20312"/>
                    <a:pt x="31325" y="18498"/>
                  </a:cubicBezTo>
                  <a:cubicBezTo>
                    <a:pt x="31325" y="17651"/>
                    <a:pt x="31446" y="16683"/>
                    <a:pt x="31567" y="15836"/>
                  </a:cubicBezTo>
                  <a:cubicBezTo>
                    <a:pt x="32655" y="9183"/>
                    <a:pt x="29027" y="4949"/>
                    <a:pt x="24068" y="1682"/>
                  </a:cubicBezTo>
                  <a:cubicBezTo>
                    <a:pt x="21286" y="-253"/>
                    <a:pt x="17900" y="-495"/>
                    <a:pt x="14634" y="836"/>
                  </a:cubicBezTo>
                  <a:cubicBezTo>
                    <a:pt x="10280" y="2529"/>
                    <a:pt x="7620" y="5917"/>
                    <a:pt x="5322" y="9546"/>
                  </a:cubicBezTo>
                  <a:cubicBezTo>
                    <a:pt x="2298" y="14264"/>
                    <a:pt x="1451" y="19586"/>
                    <a:pt x="0" y="25151"/>
                  </a:cubicBezTo>
                  <a:cubicBezTo>
                    <a:pt x="847" y="26724"/>
                    <a:pt x="1693" y="28417"/>
                    <a:pt x="2540" y="29990"/>
                  </a:cubicBezTo>
                  <a:cubicBezTo>
                    <a:pt x="4233" y="30232"/>
                    <a:pt x="5684" y="30232"/>
                    <a:pt x="6773" y="30837"/>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cxnSp>
        <p:nvCxnSpPr>
          <p:cNvPr id="103" name="Google Shape;103;p8"/>
          <p:cNvCxnSpPr/>
          <p:nvPr/>
        </p:nvCxnSpPr>
        <p:spPr>
          <a:xfrm>
            <a:off x="158151" y="7194430"/>
            <a:ext cx="4382100" cy="0"/>
          </a:xfrm>
          <a:prstGeom prst="straightConnector1">
            <a:avLst/>
          </a:prstGeom>
          <a:noFill/>
          <a:ln w="9525" cap="flat" cmpd="sng">
            <a:solidFill>
              <a:schemeClr val="lt1"/>
            </a:solidFill>
            <a:prstDash val="solid"/>
            <a:miter lim="800000"/>
            <a:headEnd type="none" w="sm" len="sm"/>
            <a:tailEnd type="none" w="sm" len="sm"/>
          </a:ln>
        </p:spPr>
      </p:cxnSp>
      <p:pic>
        <p:nvPicPr>
          <p:cNvPr id="5" name="Picture 4" descr="A black text on a white background&#10;&#10;AI-generated content may be incorrect.">
            <a:extLst>
              <a:ext uri="{FF2B5EF4-FFF2-40B4-BE49-F238E27FC236}">
                <a16:creationId xmlns:a16="http://schemas.microsoft.com/office/drawing/2014/main" id="{8288D543-79DD-13FF-B9AC-21C49CBE4D5F}"/>
              </a:ext>
            </a:extLst>
          </p:cNvPr>
          <p:cNvPicPr>
            <a:picLocks noChangeAspect="1"/>
          </p:cNvPicPr>
          <p:nvPr/>
        </p:nvPicPr>
        <p:blipFill>
          <a:blip r:embed="rId5"/>
          <a:stretch>
            <a:fillRect/>
          </a:stretch>
        </p:blipFill>
        <p:spPr>
          <a:xfrm>
            <a:off x="251321" y="9316194"/>
            <a:ext cx="4656168" cy="70946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17"/>
          <p:cNvSpPr txBox="1">
            <a:spLocks noGrp="1"/>
          </p:cNvSpPr>
          <p:nvPr>
            <p:ph type="sldNum" idx="12"/>
          </p:nvPr>
        </p:nvSpPr>
        <p:spPr>
          <a:xfrm>
            <a:off x="7134555" y="10316301"/>
            <a:ext cx="357598" cy="26659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10</a:t>
            </a:fld>
            <a:endParaRPr/>
          </a:p>
        </p:txBody>
      </p:sp>
      <p:sp>
        <p:nvSpPr>
          <p:cNvPr id="356" name="Google Shape;356;p17"/>
          <p:cNvSpPr txBox="1"/>
          <p:nvPr/>
        </p:nvSpPr>
        <p:spPr>
          <a:xfrm>
            <a:off x="563879" y="521868"/>
            <a:ext cx="6296631" cy="798609"/>
          </a:xfrm>
          <a:prstGeom prst="rect">
            <a:avLst/>
          </a:prstGeom>
          <a:noFill/>
          <a:ln>
            <a:noFill/>
          </a:ln>
        </p:spPr>
        <p:txBody>
          <a:bodyPr spcFirstLastPara="1" wrap="square" lIns="91425" tIns="45700" rIns="91425" bIns="45700" anchor="t" anchorCtr="0">
            <a:noAutofit/>
          </a:bodyPr>
          <a:lstStyle/>
          <a:p>
            <a:pPr marL="0" marR="0" lvl="0" indent="0" algn="l" rtl="0">
              <a:lnSpc>
                <a:spcPct val="94166"/>
              </a:lnSpc>
              <a:spcBef>
                <a:spcPts val="0"/>
              </a:spcBef>
              <a:spcAft>
                <a:spcPts val="0"/>
              </a:spcAft>
              <a:buClr>
                <a:srgbClr val="7ABB57"/>
              </a:buClr>
              <a:buSzPts val="2400"/>
              <a:buFont typeface="Arial"/>
              <a:buNone/>
            </a:pPr>
            <a:r>
              <a:rPr lang="en-GB" sz="2400" b="1" i="0">
                <a:solidFill>
                  <a:srgbClr val="7ABB57"/>
                </a:solidFill>
                <a:latin typeface="Calibri"/>
                <a:ea typeface="Calibri"/>
                <a:cs typeface="Calibri"/>
                <a:sym typeface="Calibri"/>
              </a:rPr>
              <a:t>Enseignements tirés des autres et du monde universitaire</a:t>
            </a:r>
            <a:endParaRPr/>
          </a:p>
          <a:p>
            <a:pPr marL="0" marR="0" lvl="0" indent="0" algn="l" rtl="0">
              <a:lnSpc>
                <a:spcPct val="125555"/>
              </a:lnSpc>
              <a:spcBef>
                <a:spcPts val="0"/>
              </a:spcBef>
              <a:spcAft>
                <a:spcPts val="0"/>
              </a:spcAft>
              <a:buClr>
                <a:srgbClr val="0C2D45"/>
              </a:buClr>
              <a:buSzPts val="1800"/>
              <a:buFont typeface="Arial"/>
              <a:buNone/>
            </a:pPr>
            <a:endParaRPr sz="1800" b="1" i="0">
              <a:solidFill>
                <a:srgbClr val="7ABB57"/>
              </a:solidFill>
              <a:latin typeface="Calibri"/>
              <a:ea typeface="Calibri"/>
              <a:cs typeface="Calibri"/>
              <a:sym typeface="Calibri"/>
            </a:endParaRPr>
          </a:p>
        </p:txBody>
      </p:sp>
      <p:cxnSp>
        <p:nvCxnSpPr>
          <p:cNvPr id="357" name="Google Shape;357;p17"/>
          <p:cNvCxnSpPr/>
          <p:nvPr/>
        </p:nvCxnSpPr>
        <p:spPr>
          <a:xfrm>
            <a:off x="2698" y="769924"/>
            <a:ext cx="437888" cy="0"/>
          </a:xfrm>
          <a:prstGeom prst="straightConnector1">
            <a:avLst/>
          </a:prstGeom>
          <a:noFill/>
          <a:ln w="28575" cap="flat" cmpd="sng">
            <a:solidFill>
              <a:srgbClr val="50B4D9"/>
            </a:solidFill>
            <a:prstDash val="solid"/>
            <a:miter lim="800000"/>
            <a:headEnd type="none" w="sm" len="sm"/>
            <a:tailEnd type="none" w="sm" len="sm"/>
          </a:ln>
        </p:spPr>
      </p:cxnSp>
      <p:sp>
        <p:nvSpPr>
          <p:cNvPr id="358" name="Google Shape;358;p17"/>
          <p:cNvSpPr txBox="1"/>
          <p:nvPr/>
        </p:nvSpPr>
        <p:spPr>
          <a:xfrm>
            <a:off x="440585" y="1253688"/>
            <a:ext cx="6693900" cy="5233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150" b="0" i="0">
                <a:solidFill>
                  <a:srgbClr val="1F1F1F"/>
                </a:solidFill>
                <a:latin typeface="Calibri"/>
                <a:ea typeface="Calibri"/>
                <a:cs typeface="Calibri"/>
                <a:sym typeface="Calibri"/>
              </a:rPr>
              <a:t>Dans le contexte des programmes de jumelage mis en place par les cafés de la solidarité, nous partageons des informations sur une autre étude allemande, intitulée </a:t>
            </a:r>
            <a:r>
              <a:rPr lang="en-GB" sz="1150" b="1" i="0">
                <a:solidFill>
                  <a:srgbClr val="1F1F1F"/>
                </a:solidFill>
                <a:latin typeface="Calibri"/>
                <a:ea typeface="Calibri"/>
                <a:cs typeface="Calibri"/>
                <a:sym typeface="Calibri"/>
              </a:rPr>
              <a:t>Buddy Schemes between Refugees and Volunteers in Germany (Programmes de jumelage entre réfugiés et bénévoles en Allemagne) : Potentiel de transformation dans une relation inégale ?  </a:t>
            </a:r>
            <a:endParaRPr/>
          </a:p>
          <a:p>
            <a:pPr marL="0" marR="0" lvl="0" indent="0" algn="l" rtl="0">
              <a:spcBef>
                <a:spcPts val="0"/>
              </a:spcBef>
              <a:spcAft>
                <a:spcPts val="0"/>
              </a:spcAft>
              <a:buNone/>
            </a:pPr>
            <a:endParaRPr sz="1150">
              <a:solidFill>
                <a:srgbClr val="1F1F1F"/>
              </a:solidFill>
              <a:latin typeface="Calibri"/>
              <a:ea typeface="Calibri"/>
              <a:cs typeface="Calibri"/>
              <a:sym typeface="Calibri"/>
            </a:endParaRPr>
          </a:p>
          <a:p>
            <a:pPr marL="0" marR="0" lvl="0" indent="0" algn="l" rtl="0">
              <a:spcBef>
                <a:spcPts val="0"/>
              </a:spcBef>
              <a:spcAft>
                <a:spcPts val="0"/>
              </a:spcAft>
              <a:buNone/>
            </a:pPr>
            <a:r>
              <a:rPr lang="en-GB" sz="1150">
                <a:solidFill>
                  <a:schemeClr val="dk1"/>
                </a:solidFill>
                <a:latin typeface="Calibri"/>
                <a:ea typeface="Calibri"/>
                <a:cs typeface="Calibri"/>
                <a:sym typeface="Calibri"/>
              </a:rPr>
              <a:t>L'étude explique que depuis 2016, de nombreux citoyens allemands ont participé à ce que l'on appelle des "programmes de jumelage" dans lesquels des bénévoles apportent un soutien personnalisé aux réfugiés pour les aider à construire leur nouvelle vie en Allemagne. Ces relations sont caractérisées par des différences ethniques, de genre et d'âge entre les deux parties. Cet article examine les programmes de jumelage du point de vue des bénévoles et des réfugiés et cherche à savoir si ces relations ouvrent des espaces pour des pratiques citoyennes transformatrices ou si elles renforcent plutôt les discours d'exclusion. </a:t>
            </a:r>
            <a:endParaRPr/>
          </a:p>
          <a:p>
            <a:pPr marL="0" marR="0" lvl="0" indent="0" algn="l" rtl="0">
              <a:spcBef>
                <a:spcPts val="0"/>
              </a:spcBef>
              <a:spcAft>
                <a:spcPts val="0"/>
              </a:spcAft>
              <a:buNone/>
            </a:pPr>
            <a:endParaRPr sz="1150">
              <a:solidFill>
                <a:schemeClr val="dk1"/>
              </a:solidFill>
              <a:latin typeface="Calibri"/>
              <a:ea typeface="Calibri"/>
              <a:cs typeface="Calibri"/>
              <a:sym typeface="Calibri"/>
            </a:endParaRPr>
          </a:p>
          <a:p>
            <a:pPr marL="0" marR="0" lvl="0" indent="0" algn="l" rtl="0">
              <a:spcBef>
                <a:spcPts val="0"/>
              </a:spcBef>
              <a:spcAft>
                <a:spcPts val="0"/>
              </a:spcAft>
              <a:buNone/>
            </a:pPr>
            <a:r>
              <a:rPr lang="en-GB" sz="1150">
                <a:solidFill>
                  <a:schemeClr val="dk1"/>
                </a:solidFill>
                <a:latin typeface="Calibri"/>
                <a:ea typeface="Calibri"/>
                <a:cs typeface="Calibri"/>
                <a:sym typeface="Calibri"/>
              </a:rPr>
              <a:t>S'appuyant sur les théories féministes de la prise en charge, l'article décrit comment les bénévoles et les réfugiés donnent un sens à leurs activités et à leurs rôles dans la relation. D'une part, les valeurs attachées aux relations de soins, telles que la proximité émotionnelle, la confiance et le respect, contribuent à renforcer l'estime de soi et l'autonomie des migrants et favorisent le sentiment de responsabilité des bénévoles dans la lutte contre les inégalités. </a:t>
            </a:r>
            <a:endParaRPr/>
          </a:p>
          <a:p>
            <a:pPr marL="0" marR="0" lvl="0" indent="0" algn="l" rtl="0">
              <a:spcBef>
                <a:spcPts val="0"/>
              </a:spcBef>
              <a:spcAft>
                <a:spcPts val="0"/>
              </a:spcAft>
              <a:buNone/>
            </a:pPr>
            <a:endParaRPr sz="1150">
              <a:solidFill>
                <a:schemeClr val="dk1"/>
              </a:solidFill>
              <a:latin typeface="Calibri"/>
              <a:ea typeface="Calibri"/>
              <a:cs typeface="Calibri"/>
              <a:sym typeface="Calibri"/>
            </a:endParaRPr>
          </a:p>
          <a:p>
            <a:pPr marL="0" marR="0" lvl="0" indent="0" algn="l" rtl="0">
              <a:spcBef>
                <a:spcPts val="0"/>
              </a:spcBef>
              <a:spcAft>
                <a:spcPts val="0"/>
              </a:spcAft>
              <a:buNone/>
            </a:pPr>
            <a:r>
              <a:rPr lang="en-GB" sz="1150">
                <a:solidFill>
                  <a:schemeClr val="dk1"/>
                </a:solidFill>
                <a:latin typeface="Calibri"/>
                <a:ea typeface="Calibri"/>
                <a:cs typeface="Calibri"/>
                <a:sym typeface="Calibri"/>
              </a:rPr>
              <a:t>D'autre part, les deux parties entrent dans des logiques particulières de soins qui renforcent potentiellement les hiérarchies de pouvoir entre elles. Ces dynamiques ambiguës influencent la possibilité de pratiques citoyennes transformatrices de part et d'autre. Alors que certains volontaires et réfugiés développent et adoptent une position critique sur les politiques migratoires restrictives dans leurs relations avec les autres, d'autres renforcent leurs points de vue d'exclusion sur qui mérite d'être aidé et par qui.</a:t>
            </a:r>
            <a:endParaRPr/>
          </a:p>
          <a:p>
            <a:pPr marL="0" marR="0" lvl="0" indent="0" algn="l" rtl="0">
              <a:spcBef>
                <a:spcPts val="0"/>
              </a:spcBef>
              <a:spcAft>
                <a:spcPts val="0"/>
              </a:spcAft>
              <a:buNone/>
            </a:pPr>
            <a:endParaRPr sz="1150">
              <a:solidFill>
                <a:schemeClr val="dk1"/>
              </a:solidFill>
              <a:latin typeface="Calibri"/>
              <a:ea typeface="Calibri"/>
              <a:cs typeface="Calibri"/>
              <a:sym typeface="Calibri"/>
            </a:endParaRPr>
          </a:p>
          <a:p>
            <a:pPr marL="0" marR="0" lvl="0" indent="0" algn="l" rtl="0">
              <a:spcBef>
                <a:spcPts val="0"/>
              </a:spcBef>
              <a:spcAft>
                <a:spcPts val="0"/>
              </a:spcAft>
              <a:buNone/>
            </a:pPr>
            <a:endParaRPr sz="1150">
              <a:solidFill>
                <a:schemeClr val="dk1"/>
              </a:solidFill>
              <a:latin typeface="Calibri"/>
              <a:ea typeface="Calibri"/>
              <a:cs typeface="Calibri"/>
              <a:sym typeface="Calibri"/>
            </a:endParaRPr>
          </a:p>
          <a:p>
            <a:pPr marL="0" marR="0" lvl="0" indent="0" algn="l" rtl="0">
              <a:spcBef>
                <a:spcPts val="0"/>
              </a:spcBef>
              <a:spcAft>
                <a:spcPts val="0"/>
              </a:spcAft>
              <a:buNone/>
            </a:pPr>
            <a:r>
              <a:rPr lang="en-GB" sz="1150" b="1">
                <a:solidFill>
                  <a:srgbClr val="50B4D9"/>
                </a:solidFill>
                <a:latin typeface="Calibri"/>
                <a:ea typeface="Calibri"/>
                <a:cs typeface="Calibri"/>
                <a:sym typeface="Calibri"/>
              </a:rPr>
              <a:t>Référence </a:t>
            </a:r>
            <a:r>
              <a:rPr lang="en-GB" sz="1150" b="1">
                <a:solidFill>
                  <a:srgbClr val="123240"/>
                </a:solidFill>
                <a:latin typeface="Calibri"/>
                <a:ea typeface="Calibri"/>
                <a:cs typeface="Calibri"/>
                <a:sym typeface="Calibri"/>
              </a:rPr>
              <a:t>:  </a:t>
            </a:r>
            <a:r>
              <a:rPr lang="en-GB" sz="1200" b="0" i="0">
                <a:solidFill>
                  <a:srgbClr val="111111"/>
                </a:solidFill>
                <a:latin typeface="Calibri"/>
                <a:ea typeface="Calibri"/>
                <a:cs typeface="Calibri"/>
                <a:sym typeface="Calibri"/>
              </a:rPr>
              <a:t>Stock, I. (2019). </a:t>
            </a:r>
            <a:r>
              <a:rPr lang="en-GB" sz="1200" b="0" i="1">
                <a:solidFill>
                  <a:srgbClr val="111111"/>
                </a:solidFill>
                <a:latin typeface="Calibri"/>
                <a:ea typeface="Calibri"/>
                <a:cs typeface="Calibri"/>
                <a:sym typeface="Calibri"/>
              </a:rPr>
              <a:t>Inclusion sociale, 7</a:t>
            </a:r>
            <a:r>
              <a:rPr lang="en-GB" sz="1200" b="0" i="0">
                <a:solidFill>
                  <a:srgbClr val="111111"/>
                </a:solidFill>
                <a:latin typeface="Calibri"/>
                <a:ea typeface="Calibri"/>
                <a:cs typeface="Calibri"/>
                <a:sym typeface="Calibri"/>
              </a:rPr>
              <a:t>(2), 128-138.</a:t>
            </a:r>
            <a:endParaRPr sz="1200" b="1" i="0">
              <a:solidFill>
                <a:srgbClr val="1F1F1F"/>
              </a:solidFill>
              <a:latin typeface="Calibri"/>
              <a:ea typeface="Calibri"/>
              <a:cs typeface="Calibri"/>
              <a:sym typeface="Calibri"/>
            </a:endParaRPr>
          </a:p>
          <a:p>
            <a:pPr marL="0" marR="0" lvl="0" indent="0" algn="l" rtl="0">
              <a:spcBef>
                <a:spcPts val="0"/>
              </a:spcBef>
              <a:spcAft>
                <a:spcPts val="0"/>
              </a:spcAft>
              <a:buNone/>
            </a:pPr>
            <a:endParaRPr sz="1150">
              <a:solidFill>
                <a:schemeClr val="dk1"/>
              </a:solidFill>
              <a:latin typeface="Calibri"/>
              <a:ea typeface="Calibri"/>
              <a:cs typeface="Calibri"/>
              <a:sym typeface="Calibri"/>
            </a:endParaRPr>
          </a:p>
          <a:p>
            <a:pPr marL="0" marR="0" lvl="0" indent="0" algn="l" rtl="0">
              <a:spcBef>
                <a:spcPts val="0"/>
              </a:spcBef>
              <a:spcAft>
                <a:spcPts val="0"/>
              </a:spcAft>
              <a:buNone/>
            </a:pPr>
            <a:r>
              <a:rPr lang="en-GB" sz="1150" b="1">
                <a:solidFill>
                  <a:schemeClr val="dk1"/>
                </a:solidFill>
                <a:latin typeface="Calibri"/>
                <a:ea typeface="Calibri"/>
                <a:cs typeface="Calibri"/>
                <a:sym typeface="Calibri"/>
              </a:rPr>
              <a:t>Pour plus de détails, vous pouvez lire la publication complète sur </a:t>
            </a:r>
            <a:endParaRPr sz="1150" b="1">
              <a:solidFill>
                <a:srgbClr val="1F1F1F"/>
              </a:solidFill>
              <a:latin typeface="Calibri"/>
              <a:ea typeface="Calibri"/>
              <a:cs typeface="Calibri"/>
              <a:sym typeface="Calibri"/>
            </a:endParaRPr>
          </a:p>
          <a:p>
            <a:pPr marL="0" marR="0" lvl="0" indent="0" algn="l" rtl="0">
              <a:spcBef>
                <a:spcPts val="0"/>
              </a:spcBef>
              <a:spcAft>
                <a:spcPts val="0"/>
              </a:spcAft>
              <a:buNone/>
            </a:pPr>
            <a:r>
              <a:rPr lang="en-GB" sz="1150" b="0" i="0" u="sng">
                <a:solidFill>
                  <a:schemeClr val="hlink"/>
                </a:solidFill>
                <a:latin typeface="Calibri"/>
                <a:ea typeface="Calibri"/>
                <a:cs typeface="Calibri"/>
                <a:sym typeface="Calibri"/>
                <a:hlinkClick r:id="rId3"/>
              </a:rPr>
              <a:t> https://www.cogitatiopress.com/socialinclusion/article/view/2041</a:t>
            </a:r>
            <a:endParaRPr sz="1150">
              <a:solidFill>
                <a:schemeClr val="dk1"/>
              </a:solidFill>
              <a:latin typeface="Calibri"/>
              <a:ea typeface="Calibri"/>
              <a:cs typeface="Calibri"/>
              <a:sym typeface="Calibri"/>
            </a:endParaRPr>
          </a:p>
        </p:txBody>
      </p:sp>
      <p:pic>
        <p:nvPicPr>
          <p:cNvPr id="359" name="Google Shape;359;p17" descr="Portrait of five young children with arms on each other's shoulders standing in school hallway"/>
          <p:cNvPicPr preferRelativeResize="0"/>
          <p:nvPr/>
        </p:nvPicPr>
        <p:blipFill rotWithShape="1">
          <a:blip r:embed="rId4">
            <a:alphaModFix/>
          </a:blip>
          <a:srcRect/>
          <a:stretch/>
        </p:blipFill>
        <p:spPr>
          <a:xfrm>
            <a:off x="470355" y="6047792"/>
            <a:ext cx="6618965" cy="44122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18"/>
          <p:cNvSpPr txBox="1">
            <a:spLocks noGrp="1"/>
          </p:cNvSpPr>
          <p:nvPr>
            <p:ph type="sldNum" idx="12"/>
          </p:nvPr>
        </p:nvSpPr>
        <p:spPr>
          <a:xfrm>
            <a:off x="7134555" y="10316301"/>
            <a:ext cx="357598" cy="26659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11</a:t>
            </a:fld>
            <a:endParaRPr/>
          </a:p>
        </p:txBody>
      </p:sp>
      <p:sp>
        <p:nvSpPr>
          <p:cNvPr id="365" name="Google Shape;365;p18"/>
          <p:cNvSpPr txBox="1"/>
          <p:nvPr/>
        </p:nvSpPr>
        <p:spPr>
          <a:xfrm>
            <a:off x="563879" y="521868"/>
            <a:ext cx="6296631" cy="798609"/>
          </a:xfrm>
          <a:prstGeom prst="rect">
            <a:avLst/>
          </a:prstGeom>
          <a:noFill/>
          <a:ln>
            <a:noFill/>
          </a:ln>
        </p:spPr>
        <p:txBody>
          <a:bodyPr spcFirstLastPara="1" wrap="square" lIns="91425" tIns="45700" rIns="91425" bIns="45700" anchor="t" anchorCtr="0">
            <a:noAutofit/>
          </a:bodyPr>
          <a:lstStyle/>
          <a:p>
            <a:pPr marL="0" marR="0" lvl="0" indent="0" algn="l" rtl="0">
              <a:lnSpc>
                <a:spcPct val="94166"/>
              </a:lnSpc>
              <a:spcBef>
                <a:spcPts val="0"/>
              </a:spcBef>
              <a:spcAft>
                <a:spcPts val="0"/>
              </a:spcAft>
              <a:buClr>
                <a:srgbClr val="7ABB57"/>
              </a:buClr>
              <a:buSzPts val="2400"/>
              <a:buFont typeface="Arial"/>
              <a:buNone/>
            </a:pPr>
            <a:r>
              <a:rPr lang="en-GB" sz="2400" b="1" i="0">
                <a:solidFill>
                  <a:srgbClr val="7ABB57"/>
                </a:solidFill>
                <a:latin typeface="Calibri"/>
                <a:ea typeface="Calibri"/>
                <a:cs typeface="Calibri"/>
                <a:sym typeface="Calibri"/>
              </a:rPr>
              <a:t>Enseignements tirés des autres et du monde universitaire</a:t>
            </a:r>
            <a:endParaRPr/>
          </a:p>
          <a:p>
            <a:pPr marL="0" marR="0" lvl="0" indent="0" algn="l" rtl="0">
              <a:lnSpc>
                <a:spcPct val="125555"/>
              </a:lnSpc>
              <a:spcBef>
                <a:spcPts val="0"/>
              </a:spcBef>
              <a:spcAft>
                <a:spcPts val="0"/>
              </a:spcAft>
              <a:buClr>
                <a:srgbClr val="0C2D45"/>
              </a:buClr>
              <a:buSzPts val="1800"/>
              <a:buFont typeface="Arial"/>
              <a:buNone/>
            </a:pPr>
            <a:endParaRPr sz="1800" b="1" i="0">
              <a:solidFill>
                <a:srgbClr val="7ABB57"/>
              </a:solidFill>
              <a:latin typeface="Calibri"/>
              <a:ea typeface="Calibri"/>
              <a:cs typeface="Calibri"/>
              <a:sym typeface="Calibri"/>
            </a:endParaRPr>
          </a:p>
        </p:txBody>
      </p:sp>
      <p:cxnSp>
        <p:nvCxnSpPr>
          <p:cNvPr id="366" name="Google Shape;366;p18"/>
          <p:cNvCxnSpPr/>
          <p:nvPr/>
        </p:nvCxnSpPr>
        <p:spPr>
          <a:xfrm>
            <a:off x="2698" y="769924"/>
            <a:ext cx="437888" cy="0"/>
          </a:xfrm>
          <a:prstGeom prst="straightConnector1">
            <a:avLst/>
          </a:prstGeom>
          <a:noFill/>
          <a:ln w="28575" cap="flat" cmpd="sng">
            <a:solidFill>
              <a:srgbClr val="50B4D9"/>
            </a:solidFill>
            <a:prstDash val="solid"/>
            <a:miter lim="800000"/>
            <a:headEnd type="none" w="sm" len="sm"/>
            <a:tailEnd type="none" w="sm" len="sm"/>
          </a:ln>
        </p:spPr>
      </p:cxnSp>
      <p:sp>
        <p:nvSpPr>
          <p:cNvPr id="367" name="Google Shape;367;p18"/>
          <p:cNvSpPr txBox="1"/>
          <p:nvPr/>
        </p:nvSpPr>
        <p:spPr>
          <a:xfrm>
            <a:off x="440586" y="1356325"/>
            <a:ext cx="6693900" cy="94353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GB" sz="1100" b="1" u="sng">
                <a:solidFill>
                  <a:schemeClr val="hlink"/>
                </a:solidFill>
                <a:latin typeface="Calibri"/>
                <a:ea typeface="Calibri"/>
                <a:cs typeface="Calibri"/>
                <a:sym typeface="Calibri"/>
                <a:hlinkClick r:id="rId3"/>
              </a:rPr>
              <a:t>FEINAMC FEINAMC - Favoriser l'éducation et l'intégration des enfants migrants nouvellement arrivés</a:t>
            </a:r>
            <a:endParaRPr sz="1000" b="1" i="0">
              <a:solidFill>
                <a:srgbClr val="50B4D9"/>
              </a:solidFill>
              <a:latin typeface="Calibri"/>
              <a:ea typeface="Calibri"/>
              <a:cs typeface="Calibri"/>
              <a:sym typeface="Calibri"/>
            </a:endParaRPr>
          </a:p>
          <a:p>
            <a:pPr marL="0" marR="0" lvl="0" indent="0" algn="just" rtl="0">
              <a:lnSpc>
                <a:spcPct val="115000"/>
              </a:lnSpc>
              <a:spcBef>
                <a:spcPts val="0"/>
              </a:spcBef>
              <a:spcAft>
                <a:spcPts val="0"/>
              </a:spcAft>
              <a:buNone/>
            </a:pPr>
            <a:r>
              <a:rPr lang="en-GB" sz="1283" b="0" i="0">
                <a:solidFill>
                  <a:srgbClr val="1F1F1F"/>
                </a:solidFill>
                <a:latin typeface="Arial"/>
                <a:ea typeface="Arial"/>
                <a:cs typeface="Arial"/>
                <a:sym typeface="Arial"/>
              </a:rPr>
              <a:t>L</a:t>
            </a:r>
            <a:r>
              <a:rPr lang="en-GB" sz="1200" b="0" i="0">
                <a:solidFill>
                  <a:srgbClr val="1F1F1F"/>
                </a:solidFill>
                <a:latin typeface="Arial"/>
                <a:ea typeface="Arial"/>
                <a:cs typeface="Arial"/>
                <a:sym typeface="Arial"/>
              </a:rPr>
              <a:t>e projet FEINAMC, financé dans le cadre du programme ERASMUS+, s'est concentré sur la mise en œuvre de deux initiatives clés, l'"outil d'évaluation des acquis" et le "programme de mentorat par les pairs", afin d'améliorer l'intégration des enfants migrants nouvellement arrivés dans les systèmes éducatifs formels de plusieurs pays européens, notamment l'Autriche, Chypre, la Grèce, l'Italie et l'Espagne. Les résultats sont partagés :</a:t>
            </a:r>
            <a:endParaRPr sz="1200"/>
          </a:p>
          <a:p>
            <a:pPr marL="0" marR="0" lvl="0" indent="0" algn="just" rtl="0">
              <a:lnSpc>
                <a:spcPct val="115000"/>
              </a:lnSpc>
              <a:spcBef>
                <a:spcPts val="0"/>
              </a:spcBef>
              <a:spcAft>
                <a:spcPts val="0"/>
              </a:spcAft>
              <a:buNone/>
            </a:pPr>
            <a:endParaRPr sz="1200" b="0" i="0">
              <a:solidFill>
                <a:srgbClr val="1F1F1F"/>
              </a:solidFill>
              <a:latin typeface="Arial"/>
              <a:ea typeface="Arial"/>
              <a:cs typeface="Arial"/>
              <a:sym typeface="Arial"/>
            </a:endParaRPr>
          </a:p>
          <a:p>
            <a:pPr marL="0" marR="0" lvl="0" indent="0" algn="just" rtl="0">
              <a:lnSpc>
                <a:spcPct val="115000"/>
              </a:lnSpc>
              <a:spcBef>
                <a:spcPts val="0"/>
              </a:spcBef>
              <a:spcAft>
                <a:spcPts val="0"/>
              </a:spcAft>
              <a:buNone/>
            </a:pPr>
            <a:r>
              <a:rPr lang="en-GB" sz="1200" b="1" i="0">
                <a:solidFill>
                  <a:srgbClr val="50B4D9"/>
                </a:solidFill>
                <a:latin typeface="Arial"/>
                <a:ea typeface="Arial"/>
                <a:cs typeface="Arial"/>
                <a:sym typeface="Arial"/>
              </a:rPr>
              <a:t>Mise en œuvre</a:t>
            </a:r>
            <a:endParaRPr sz="1200"/>
          </a:p>
          <a:p>
            <a:pPr marL="285750" marR="0" lvl="0" indent="-280479" algn="just" rtl="0">
              <a:lnSpc>
                <a:spcPct val="115000"/>
              </a:lnSpc>
              <a:spcBef>
                <a:spcPts val="0"/>
              </a:spcBef>
              <a:spcAft>
                <a:spcPts val="0"/>
              </a:spcAft>
              <a:buClr>
                <a:srgbClr val="1F1F1F"/>
              </a:buClr>
              <a:buSzPts val="1200"/>
              <a:buFont typeface="Arial"/>
              <a:buChar char="•"/>
            </a:pPr>
            <a:r>
              <a:rPr lang="en-GB" sz="1200" b="0" i="0">
                <a:solidFill>
                  <a:srgbClr val="1F1F1F"/>
                </a:solidFill>
                <a:latin typeface="Arial"/>
                <a:ea typeface="Arial"/>
                <a:cs typeface="Arial"/>
                <a:sym typeface="Arial"/>
              </a:rPr>
              <a:t>Programme de mentorat par les pairs : Au cours de l'année scolaire 2021/2022, le programme a été mis en œuvre dans 20 écoles des cinq pays partenaires, impliquant directement 212 élèves (104 paires de mentors et de mentorés) et leurs enseignants.</a:t>
            </a:r>
            <a:endParaRPr sz="1200"/>
          </a:p>
          <a:p>
            <a:pPr marL="285750" marR="0" lvl="0" indent="-280479" algn="just" rtl="0">
              <a:lnSpc>
                <a:spcPct val="115000"/>
              </a:lnSpc>
              <a:spcBef>
                <a:spcPts val="0"/>
              </a:spcBef>
              <a:spcAft>
                <a:spcPts val="0"/>
              </a:spcAft>
              <a:buClr>
                <a:srgbClr val="1F1F1F"/>
              </a:buClr>
              <a:buSzPts val="1200"/>
              <a:buFont typeface="Arial"/>
              <a:buChar char="•"/>
            </a:pPr>
            <a:r>
              <a:rPr lang="en-GB" sz="1200" b="0" i="0">
                <a:solidFill>
                  <a:srgbClr val="1F1F1F"/>
                </a:solidFill>
                <a:latin typeface="Arial"/>
                <a:ea typeface="Arial"/>
                <a:cs typeface="Arial"/>
                <a:sym typeface="Arial"/>
              </a:rPr>
              <a:t>Séminaire d'échange international : Un événement a été organisé à Palerme en mai 2022, auquel ont participé des participants au programme, ce qui a facilité les échanges et le retour d'information.</a:t>
            </a:r>
            <a:endParaRPr sz="1200"/>
          </a:p>
          <a:p>
            <a:pPr marL="0" marR="0" lvl="0" indent="0" algn="just" rtl="0">
              <a:lnSpc>
                <a:spcPct val="115000"/>
              </a:lnSpc>
              <a:spcBef>
                <a:spcPts val="0"/>
              </a:spcBef>
              <a:spcAft>
                <a:spcPts val="0"/>
              </a:spcAft>
              <a:buNone/>
            </a:pPr>
            <a:endParaRPr sz="1200" b="0" i="0">
              <a:solidFill>
                <a:srgbClr val="1F1F1F"/>
              </a:solidFill>
              <a:latin typeface="Arial"/>
              <a:ea typeface="Arial"/>
              <a:cs typeface="Arial"/>
              <a:sym typeface="Arial"/>
            </a:endParaRPr>
          </a:p>
          <a:p>
            <a:pPr marL="0" marR="0" lvl="0" indent="0" algn="just" rtl="0">
              <a:lnSpc>
                <a:spcPct val="115000"/>
              </a:lnSpc>
              <a:spcBef>
                <a:spcPts val="0"/>
              </a:spcBef>
              <a:spcAft>
                <a:spcPts val="0"/>
              </a:spcAft>
              <a:buNone/>
            </a:pPr>
            <a:r>
              <a:rPr lang="en-GB" sz="1200" b="1" i="0">
                <a:solidFill>
                  <a:srgbClr val="50B4D9"/>
                </a:solidFill>
                <a:latin typeface="Arial"/>
                <a:ea typeface="Arial"/>
                <a:cs typeface="Arial"/>
                <a:sym typeface="Arial"/>
              </a:rPr>
              <a:t>Écoles concernées</a:t>
            </a:r>
            <a:endParaRPr sz="1200"/>
          </a:p>
          <a:p>
            <a:pPr marL="0" marR="0" lvl="0" indent="0" algn="just" rtl="0">
              <a:lnSpc>
                <a:spcPct val="115000"/>
              </a:lnSpc>
              <a:spcBef>
                <a:spcPts val="0"/>
              </a:spcBef>
              <a:spcAft>
                <a:spcPts val="0"/>
              </a:spcAft>
              <a:buNone/>
            </a:pPr>
            <a:r>
              <a:rPr lang="en-GB" sz="1200" b="0" i="0">
                <a:solidFill>
                  <a:srgbClr val="1F1F1F"/>
                </a:solidFill>
                <a:latin typeface="Arial"/>
                <a:ea typeface="Arial"/>
                <a:cs typeface="Arial"/>
                <a:sym typeface="Arial"/>
              </a:rPr>
              <a:t>	Autriche : Quatre écoles à Vienne. Chypre : Trois écoles dans différentes villes.</a:t>
            </a:r>
            <a:endParaRPr sz="1200"/>
          </a:p>
          <a:p>
            <a:pPr marL="0" marR="0" lvl="0" indent="0" algn="just" rtl="0">
              <a:lnSpc>
                <a:spcPct val="115000"/>
              </a:lnSpc>
              <a:spcBef>
                <a:spcPts val="0"/>
              </a:spcBef>
              <a:spcAft>
                <a:spcPts val="0"/>
              </a:spcAft>
              <a:buNone/>
            </a:pPr>
            <a:r>
              <a:rPr lang="en-GB" sz="1200" b="0" i="0">
                <a:solidFill>
                  <a:srgbClr val="1F1F1F"/>
                </a:solidFill>
                <a:latin typeface="Arial"/>
                <a:ea typeface="Arial"/>
                <a:cs typeface="Arial"/>
                <a:sym typeface="Arial"/>
              </a:rPr>
              <a:t>	Grèce : Six écoles à Thessalonique. Italie : Quatre écoles à Palerme et à Bologne.</a:t>
            </a:r>
            <a:endParaRPr sz="1200"/>
          </a:p>
          <a:p>
            <a:pPr marL="0" marR="0" lvl="0" indent="0" algn="just" rtl="0">
              <a:lnSpc>
                <a:spcPct val="115000"/>
              </a:lnSpc>
              <a:spcBef>
                <a:spcPts val="0"/>
              </a:spcBef>
              <a:spcAft>
                <a:spcPts val="0"/>
              </a:spcAft>
              <a:buNone/>
            </a:pPr>
            <a:r>
              <a:rPr lang="en-GB" sz="1200" b="0" i="0">
                <a:solidFill>
                  <a:srgbClr val="1F1F1F"/>
                </a:solidFill>
                <a:latin typeface="Arial"/>
                <a:ea typeface="Arial"/>
                <a:cs typeface="Arial"/>
                <a:sym typeface="Arial"/>
              </a:rPr>
              <a:t>	Espagne : Trois écoles dans des lieux différents.</a:t>
            </a:r>
            <a:endParaRPr sz="1200"/>
          </a:p>
          <a:p>
            <a:pPr marL="0" marR="0" lvl="0" indent="0" algn="just" rtl="0">
              <a:lnSpc>
                <a:spcPct val="115000"/>
              </a:lnSpc>
              <a:spcBef>
                <a:spcPts val="0"/>
              </a:spcBef>
              <a:spcAft>
                <a:spcPts val="0"/>
              </a:spcAft>
              <a:buNone/>
            </a:pPr>
            <a:endParaRPr sz="1200" b="0" i="0">
              <a:solidFill>
                <a:srgbClr val="1F1F1F"/>
              </a:solidFill>
              <a:latin typeface="Arial"/>
              <a:ea typeface="Arial"/>
              <a:cs typeface="Arial"/>
              <a:sym typeface="Arial"/>
            </a:endParaRPr>
          </a:p>
          <a:p>
            <a:pPr marL="0" marR="0" lvl="0" indent="0" algn="just" rtl="0">
              <a:lnSpc>
                <a:spcPct val="115000"/>
              </a:lnSpc>
              <a:spcBef>
                <a:spcPts val="0"/>
              </a:spcBef>
              <a:spcAft>
                <a:spcPts val="0"/>
              </a:spcAft>
              <a:buNone/>
            </a:pPr>
            <a:r>
              <a:rPr lang="en-GB" sz="1200" b="1" i="0">
                <a:solidFill>
                  <a:srgbClr val="50B4D9"/>
                </a:solidFill>
                <a:latin typeface="Arial"/>
                <a:ea typeface="Arial"/>
                <a:cs typeface="Arial"/>
                <a:sym typeface="Arial"/>
              </a:rPr>
              <a:t>Objectifs du programme </a:t>
            </a:r>
            <a:endParaRPr sz="1200"/>
          </a:p>
          <a:p>
            <a:pPr marL="285750" marR="0" lvl="0" indent="-280479" algn="just" rtl="0">
              <a:lnSpc>
                <a:spcPct val="115000"/>
              </a:lnSpc>
              <a:spcBef>
                <a:spcPts val="0"/>
              </a:spcBef>
              <a:spcAft>
                <a:spcPts val="0"/>
              </a:spcAft>
              <a:buClr>
                <a:srgbClr val="1F1F1F"/>
              </a:buClr>
              <a:buSzPts val="1200"/>
              <a:buFont typeface="Arial"/>
              <a:buChar char="•"/>
            </a:pPr>
            <a:r>
              <a:rPr lang="en-GB" sz="1200" b="0" i="0">
                <a:solidFill>
                  <a:srgbClr val="1F1F1F"/>
                </a:solidFill>
                <a:latin typeface="Arial"/>
                <a:ea typeface="Arial"/>
                <a:cs typeface="Arial"/>
                <a:sym typeface="Arial"/>
              </a:rPr>
              <a:t>Le projet vise à transposer les pratiques réussies des projets précédents dans un contexte européen plus large, en les adaptant aux différents systèmes éducatifs et aux différentes cultures.</a:t>
            </a:r>
            <a:endParaRPr sz="1200"/>
          </a:p>
          <a:p>
            <a:pPr marL="285750" marR="0" lvl="0" indent="-280479" algn="just" rtl="0">
              <a:lnSpc>
                <a:spcPct val="115000"/>
              </a:lnSpc>
              <a:spcBef>
                <a:spcPts val="0"/>
              </a:spcBef>
              <a:spcAft>
                <a:spcPts val="0"/>
              </a:spcAft>
              <a:buClr>
                <a:srgbClr val="1F1F1F"/>
              </a:buClr>
              <a:buSzPts val="1200"/>
              <a:buFont typeface="Arial"/>
              <a:buChar char="•"/>
            </a:pPr>
            <a:r>
              <a:rPr lang="en-GB" sz="1200" b="0" i="0">
                <a:solidFill>
                  <a:srgbClr val="1F1F1F"/>
                </a:solidFill>
                <a:latin typeface="Arial"/>
                <a:ea typeface="Arial"/>
                <a:cs typeface="Arial"/>
                <a:sym typeface="Arial"/>
              </a:rPr>
              <a:t>Cette initiative vise à faciliter l'intégration des enfants migrants et à enrichir l'expérience éducative de tous les élèves en élargissant la compréhension et la coopération culturelles.</a:t>
            </a:r>
            <a:endParaRPr sz="1200"/>
          </a:p>
          <a:p>
            <a:pPr marL="0" marR="0" lvl="0" indent="0" algn="just" rtl="0">
              <a:lnSpc>
                <a:spcPct val="115000"/>
              </a:lnSpc>
              <a:spcBef>
                <a:spcPts val="0"/>
              </a:spcBef>
              <a:spcAft>
                <a:spcPts val="0"/>
              </a:spcAft>
              <a:buNone/>
            </a:pPr>
            <a:endParaRPr sz="1200" b="0" i="0">
              <a:solidFill>
                <a:srgbClr val="1F1F1F"/>
              </a:solidFill>
              <a:latin typeface="Arial"/>
              <a:ea typeface="Arial"/>
              <a:cs typeface="Arial"/>
              <a:sym typeface="Arial"/>
            </a:endParaRPr>
          </a:p>
          <a:p>
            <a:pPr marL="0" marR="0" lvl="0" indent="0" algn="just" rtl="0">
              <a:lnSpc>
                <a:spcPct val="115000"/>
              </a:lnSpc>
              <a:spcBef>
                <a:spcPts val="0"/>
              </a:spcBef>
              <a:spcAft>
                <a:spcPts val="0"/>
              </a:spcAft>
              <a:buNone/>
            </a:pPr>
            <a:r>
              <a:rPr lang="en-GB" sz="1200" b="1" i="0">
                <a:solidFill>
                  <a:srgbClr val="50B4D9"/>
                </a:solidFill>
                <a:latin typeface="Arial"/>
                <a:ea typeface="Arial"/>
                <a:cs typeface="Arial"/>
                <a:sym typeface="Arial"/>
              </a:rPr>
              <a:t>Retour d'information et impact</a:t>
            </a:r>
            <a:endParaRPr sz="1200"/>
          </a:p>
          <a:p>
            <a:pPr marL="285750" marR="0" lvl="0" indent="-280479" algn="just" rtl="0">
              <a:lnSpc>
                <a:spcPct val="115000"/>
              </a:lnSpc>
              <a:spcBef>
                <a:spcPts val="0"/>
              </a:spcBef>
              <a:spcAft>
                <a:spcPts val="0"/>
              </a:spcAft>
              <a:buClr>
                <a:srgbClr val="1F1F1F"/>
              </a:buClr>
              <a:buSzPts val="1200"/>
              <a:buFont typeface="Arial"/>
              <a:buChar char="•"/>
            </a:pPr>
            <a:r>
              <a:rPr lang="en-GB" sz="1200" b="0" i="0">
                <a:solidFill>
                  <a:srgbClr val="1F1F1F"/>
                </a:solidFill>
                <a:latin typeface="Arial"/>
                <a:ea typeface="Arial"/>
                <a:cs typeface="Arial"/>
                <a:sym typeface="Arial"/>
              </a:rPr>
              <a:t>Les réactions des enseignants et des élèves qui ont participé à la phase pilote ont permis d'affiner les lignes directrices en vue d'une application plus large dans les écoles européennes.</a:t>
            </a:r>
            <a:endParaRPr sz="1200"/>
          </a:p>
          <a:p>
            <a:pPr marL="285750" marR="0" lvl="0" indent="-280479" algn="just" rtl="0">
              <a:lnSpc>
                <a:spcPct val="115000"/>
              </a:lnSpc>
              <a:spcBef>
                <a:spcPts val="0"/>
              </a:spcBef>
              <a:spcAft>
                <a:spcPts val="0"/>
              </a:spcAft>
              <a:buClr>
                <a:srgbClr val="1F1F1F"/>
              </a:buClr>
              <a:buSzPts val="1200"/>
              <a:buFont typeface="Arial"/>
              <a:buChar char="•"/>
            </a:pPr>
            <a:r>
              <a:rPr lang="en-GB" sz="1200" b="0" i="0">
                <a:solidFill>
                  <a:srgbClr val="1F1F1F"/>
                </a:solidFill>
                <a:latin typeface="Arial"/>
                <a:ea typeface="Arial"/>
                <a:cs typeface="Arial"/>
                <a:sym typeface="Arial"/>
              </a:rPr>
              <a:t>Les lignes directrices visent à aider les éducateurs européens à comprendre et à mettre en œuvre le programme de tutorat par les pairs dans leurs écoles afin d'améliorer l'intégration des enfants migrants.</a:t>
            </a:r>
            <a:endParaRPr sz="1200"/>
          </a:p>
          <a:p>
            <a:pPr marL="0" marR="0" lvl="0" indent="0" algn="just" rtl="0">
              <a:lnSpc>
                <a:spcPct val="115000"/>
              </a:lnSpc>
              <a:spcBef>
                <a:spcPts val="0"/>
              </a:spcBef>
              <a:spcAft>
                <a:spcPts val="0"/>
              </a:spcAft>
              <a:buNone/>
            </a:pPr>
            <a:endParaRPr sz="1200" b="0" i="0">
              <a:solidFill>
                <a:srgbClr val="1F1F1F"/>
              </a:solidFill>
              <a:latin typeface="Arial"/>
              <a:ea typeface="Arial"/>
              <a:cs typeface="Arial"/>
              <a:sym typeface="Arial"/>
            </a:endParaRPr>
          </a:p>
          <a:p>
            <a:pPr marL="0" marR="0" lvl="0" indent="0" algn="just" rtl="0">
              <a:lnSpc>
                <a:spcPct val="115000"/>
              </a:lnSpc>
              <a:spcBef>
                <a:spcPts val="0"/>
              </a:spcBef>
              <a:spcAft>
                <a:spcPts val="0"/>
              </a:spcAft>
              <a:buNone/>
            </a:pPr>
            <a:r>
              <a:rPr lang="en-GB" sz="1200" b="1" i="0">
                <a:solidFill>
                  <a:srgbClr val="50B4D9"/>
                </a:solidFill>
                <a:latin typeface="Arial"/>
                <a:ea typeface="Arial"/>
                <a:cs typeface="Arial"/>
                <a:sym typeface="Arial"/>
              </a:rPr>
              <a:t>Défis et solutions</a:t>
            </a:r>
            <a:endParaRPr sz="1200"/>
          </a:p>
          <a:p>
            <a:pPr marL="285750" marR="0" lvl="0" indent="-280479" algn="just" rtl="0">
              <a:lnSpc>
                <a:spcPct val="115000"/>
              </a:lnSpc>
              <a:spcBef>
                <a:spcPts val="0"/>
              </a:spcBef>
              <a:spcAft>
                <a:spcPts val="0"/>
              </a:spcAft>
              <a:buClr>
                <a:srgbClr val="1F1F1F"/>
              </a:buClr>
              <a:buSzPts val="1200"/>
              <a:buFont typeface="Arial"/>
              <a:buChar char="•"/>
            </a:pPr>
            <a:r>
              <a:rPr lang="en-GB" sz="1200" b="0" i="0">
                <a:solidFill>
                  <a:srgbClr val="1F1F1F"/>
                </a:solidFill>
                <a:latin typeface="Arial"/>
                <a:ea typeface="Arial"/>
                <a:cs typeface="Arial"/>
                <a:sym typeface="Arial"/>
              </a:rPr>
              <a:t>Les défis liés à l'intégration des enfants migrants dans les systèmes éducatifs comprennent le placement approprié en classe, les barrières linguistiques, l'insuffisance du soutien à l'apprentissage et la nécessité de former les enseignants à la diversité et à l'inclusion.</a:t>
            </a:r>
            <a:endParaRPr sz="1200"/>
          </a:p>
          <a:p>
            <a:pPr marL="285750" marR="0" lvl="0" indent="-280479" algn="just" rtl="0">
              <a:lnSpc>
                <a:spcPct val="115000"/>
              </a:lnSpc>
              <a:spcBef>
                <a:spcPts val="0"/>
              </a:spcBef>
              <a:spcAft>
                <a:spcPts val="0"/>
              </a:spcAft>
              <a:buClr>
                <a:srgbClr val="1F1F1F"/>
              </a:buClr>
              <a:buSzPts val="1200"/>
              <a:buFont typeface="Arial"/>
              <a:buChar char="•"/>
            </a:pPr>
            <a:r>
              <a:rPr lang="en-GB" sz="1200" b="0" i="0">
                <a:solidFill>
                  <a:srgbClr val="1F1F1F"/>
                </a:solidFill>
                <a:latin typeface="Arial"/>
                <a:ea typeface="Arial"/>
                <a:cs typeface="Arial"/>
                <a:sym typeface="Arial"/>
              </a:rPr>
              <a:t>Le projet relève ces défis en promouvant des programmes de tutorat, en soutenant l'acquisition de la langue locale et en reconnaissant les acquis afin de faciliter le parcours éducatif des enfants migrants.</a:t>
            </a:r>
            <a:endParaRPr sz="1200"/>
          </a:p>
          <a:p>
            <a:pPr marL="0" marR="0" lvl="0" indent="0" algn="just" rtl="0">
              <a:lnSpc>
                <a:spcPct val="115000"/>
              </a:lnSpc>
              <a:spcBef>
                <a:spcPts val="0"/>
              </a:spcBef>
              <a:spcAft>
                <a:spcPts val="0"/>
              </a:spcAft>
              <a:buNone/>
            </a:pPr>
            <a:endParaRPr sz="1283" b="0" i="0">
              <a:solidFill>
                <a:srgbClr val="1F1F1F"/>
              </a:solidFill>
              <a:latin typeface="Arial"/>
              <a:ea typeface="Arial"/>
              <a:cs typeface="Arial"/>
              <a:sym typeface="Arial"/>
            </a:endParaRPr>
          </a:p>
          <a:p>
            <a:pPr marL="0" marR="0" lvl="0" indent="0" algn="just" rtl="0">
              <a:lnSpc>
                <a:spcPct val="115000"/>
              </a:lnSpc>
              <a:spcBef>
                <a:spcPts val="0"/>
              </a:spcBef>
              <a:spcAft>
                <a:spcPts val="0"/>
              </a:spcAft>
              <a:buNone/>
            </a:pPr>
            <a:endParaRPr sz="1283" b="0" i="0">
              <a:solidFill>
                <a:srgbClr val="1F1F1F"/>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19"/>
          <p:cNvSpPr txBox="1">
            <a:spLocks noGrp="1"/>
          </p:cNvSpPr>
          <p:nvPr>
            <p:ph type="sldNum" idx="12"/>
          </p:nvPr>
        </p:nvSpPr>
        <p:spPr>
          <a:xfrm>
            <a:off x="7134555" y="10316301"/>
            <a:ext cx="357598" cy="26659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12</a:t>
            </a:fld>
            <a:endParaRPr/>
          </a:p>
        </p:txBody>
      </p:sp>
      <p:sp>
        <p:nvSpPr>
          <p:cNvPr id="373" name="Google Shape;373;p19"/>
          <p:cNvSpPr txBox="1"/>
          <p:nvPr/>
        </p:nvSpPr>
        <p:spPr>
          <a:xfrm>
            <a:off x="563879" y="521868"/>
            <a:ext cx="6296631" cy="798609"/>
          </a:xfrm>
          <a:prstGeom prst="rect">
            <a:avLst/>
          </a:prstGeom>
          <a:noFill/>
          <a:ln>
            <a:noFill/>
          </a:ln>
        </p:spPr>
        <p:txBody>
          <a:bodyPr spcFirstLastPara="1" wrap="square" lIns="91425" tIns="45700" rIns="91425" bIns="45700" anchor="t" anchorCtr="0">
            <a:noAutofit/>
          </a:bodyPr>
          <a:lstStyle/>
          <a:p>
            <a:pPr marL="0" marR="0" lvl="0" indent="0" algn="l" rtl="0">
              <a:lnSpc>
                <a:spcPct val="94166"/>
              </a:lnSpc>
              <a:spcBef>
                <a:spcPts val="0"/>
              </a:spcBef>
              <a:spcAft>
                <a:spcPts val="0"/>
              </a:spcAft>
              <a:buClr>
                <a:srgbClr val="7ABB57"/>
              </a:buClr>
              <a:buSzPts val="2400"/>
              <a:buFont typeface="Arial"/>
              <a:buNone/>
            </a:pPr>
            <a:r>
              <a:rPr lang="en-GB" sz="2400" b="1" i="0">
                <a:solidFill>
                  <a:srgbClr val="7ABB57"/>
                </a:solidFill>
                <a:latin typeface="Calibri"/>
                <a:ea typeface="Calibri"/>
                <a:cs typeface="Calibri"/>
                <a:sym typeface="Calibri"/>
              </a:rPr>
              <a:t>Enseignements tirés des autres et du monde universitaire</a:t>
            </a:r>
            <a:endParaRPr/>
          </a:p>
          <a:p>
            <a:pPr marL="0" marR="0" lvl="0" indent="0" algn="l" rtl="0">
              <a:lnSpc>
                <a:spcPct val="125555"/>
              </a:lnSpc>
              <a:spcBef>
                <a:spcPts val="0"/>
              </a:spcBef>
              <a:spcAft>
                <a:spcPts val="0"/>
              </a:spcAft>
              <a:buClr>
                <a:srgbClr val="0C2D45"/>
              </a:buClr>
              <a:buSzPts val="1800"/>
              <a:buFont typeface="Arial"/>
              <a:buNone/>
            </a:pPr>
            <a:endParaRPr sz="1800" b="1" i="0">
              <a:solidFill>
                <a:srgbClr val="7ABB57"/>
              </a:solidFill>
              <a:latin typeface="Calibri"/>
              <a:ea typeface="Calibri"/>
              <a:cs typeface="Calibri"/>
              <a:sym typeface="Calibri"/>
            </a:endParaRPr>
          </a:p>
        </p:txBody>
      </p:sp>
      <p:cxnSp>
        <p:nvCxnSpPr>
          <p:cNvPr id="374" name="Google Shape;374;p19"/>
          <p:cNvCxnSpPr/>
          <p:nvPr/>
        </p:nvCxnSpPr>
        <p:spPr>
          <a:xfrm>
            <a:off x="2698" y="769924"/>
            <a:ext cx="437888" cy="0"/>
          </a:xfrm>
          <a:prstGeom prst="straightConnector1">
            <a:avLst/>
          </a:prstGeom>
          <a:noFill/>
          <a:ln w="28575" cap="flat" cmpd="sng">
            <a:solidFill>
              <a:srgbClr val="50B4D9"/>
            </a:solidFill>
            <a:prstDash val="solid"/>
            <a:miter lim="800000"/>
            <a:headEnd type="none" w="sm" len="sm"/>
            <a:tailEnd type="none" w="sm" len="sm"/>
          </a:ln>
        </p:spPr>
      </p:cxnSp>
      <p:sp>
        <p:nvSpPr>
          <p:cNvPr id="375" name="Google Shape;375;p19"/>
          <p:cNvSpPr txBox="1"/>
          <p:nvPr/>
        </p:nvSpPr>
        <p:spPr>
          <a:xfrm>
            <a:off x="440586" y="1280125"/>
            <a:ext cx="6693900" cy="95424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GB" sz="1283" b="1" i="0">
                <a:solidFill>
                  <a:srgbClr val="50B4D9"/>
                </a:solidFill>
                <a:latin typeface="Arial"/>
                <a:ea typeface="Arial"/>
                <a:cs typeface="Arial"/>
                <a:sym typeface="Arial"/>
              </a:rPr>
              <a:t>Spécificités du programme de mentorat</a:t>
            </a:r>
            <a:endParaRPr/>
          </a:p>
          <a:p>
            <a:pPr marL="285750" marR="0" lvl="0" indent="-285750" algn="just" rtl="0">
              <a:lnSpc>
                <a:spcPct val="115000"/>
              </a:lnSpc>
              <a:spcBef>
                <a:spcPts val="0"/>
              </a:spcBef>
              <a:spcAft>
                <a:spcPts val="0"/>
              </a:spcAft>
              <a:buClr>
                <a:srgbClr val="1F1F1F"/>
              </a:buClr>
              <a:buSzPts val="1283"/>
              <a:buFont typeface="Arial"/>
              <a:buChar char="•"/>
            </a:pPr>
            <a:r>
              <a:rPr lang="en-GB" sz="1283" b="0" i="0">
                <a:solidFill>
                  <a:srgbClr val="1F1F1F"/>
                </a:solidFill>
                <a:latin typeface="Arial"/>
                <a:ea typeface="Arial"/>
                <a:cs typeface="Arial"/>
                <a:sym typeface="Arial"/>
              </a:rPr>
              <a:t>Structure et mise en œuvre : Le programme prévoit la création de paires mentor-mentoré, où les mentors sont des étudiants plus expérimentés (migrants ou natifs) qui aident les étudiants migrants nouvellement arrivés à s'adapter à leur nouvel environnement éducatif et culturel.</a:t>
            </a:r>
            <a:endParaRPr/>
          </a:p>
          <a:p>
            <a:pPr marL="285750" marR="0" lvl="0" indent="-285750" algn="just" rtl="0">
              <a:lnSpc>
                <a:spcPct val="115000"/>
              </a:lnSpc>
              <a:spcBef>
                <a:spcPts val="0"/>
              </a:spcBef>
              <a:spcAft>
                <a:spcPts val="0"/>
              </a:spcAft>
              <a:buClr>
                <a:srgbClr val="1F1F1F"/>
              </a:buClr>
              <a:buSzPts val="1283"/>
              <a:buFont typeface="Arial"/>
              <a:buChar char="•"/>
            </a:pPr>
            <a:r>
              <a:rPr lang="en-GB" sz="1283" b="0" i="0">
                <a:solidFill>
                  <a:srgbClr val="1F1F1F"/>
                </a:solidFill>
                <a:latin typeface="Arial"/>
                <a:ea typeface="Arial"/>
                <a:cs typeface="Arial"/>
                <a:sym typeface="Arial"/>
              </a:rPr>
              <a:t>Avantages interculturels et sociaux</a:t>
            </a:r>
            <a:endParaRPr/>
          </a:p>
          <a:p>
            <a:pPr marL="285750" marR="0" lvl="0" indent="-285750" algn="just" rtl="0">
              <a:lnSpc>
                <a:spcPct val="115000"/>
              </a:lnSpc>
              <a:spcBef>
                <a:spcPts val="0"/>
              </a:spcBef>
              <a:spcAft>
                <a:spcPts val="0"/>
              </a:spcAft>
              <a:buClr>
                <a:srgbClr val="1F1F1F"/>
              </a:buClr>
              <a:buSzPts val="1283"/>
              <a:buFont typeface="Arial"/>
              <a:buChar char="•"/>
            </a:pPr>
            <a:r>
              <a:rPr lang="en-GB" sz="1283" b="0" i="0">
                <a:solidFill>
                  <a:srgbClr val="1F1F1F"/>
                </a:solidFill>
                <a:latin typeface="Arial"/>
                <a:ea typeface="Arial"/>
                <a:cs typeface="Arial"/>
                <a:sym typeface="Arial"/>
              </a:rPr>
              <a:t>La relation de mentorat favorise les compétences sociales et émotionnelles, réduit l'anxiété et renforce la confiance en soi des bénéficiaires.</a:t>
            </a:r>
            <a:endParaRPr/>
          </a:p>
          <a:p>
            <a:pPr marL="285750" marR="0" lvl="0" indent="-285750" algn="just" rtl="0">
              <a:lnSpc>
                <a:spcPct val="115000"/>
              </a:lnSpc>
              <a:spcBef>
                <a:spcPts val="0"/>
              </a:spcBef>
              <a:spcAft>
                <a:spcPts val="0"/>
              </a:spcAft>
              <a:buClr>
                <a:srgbClr val="1F1F1F"/>
              </a:buClr>
              <a:buSzPts val="1283"/>
              <a:buFont typeface="Arial"/>
              <a:buChar char="•"/>
            </a:pPr>
            <a:r>
              <a:rPr lang="en-GB" sz="1283" b="0" i="0">
                <a:solidFill>
                  <a:srgbClr val="1F1F1F"/>
                </a:solidFill>
                <a:latin typeface="Arial"/>
                <a:ea typeface="Arial"/>
                <a:cs typeface="Arial"/>
                <a:sym typeface="Arial"/>
              </a:rPr>
              <a:t>Les mentors s'épanouissent personnellement et développent des compétences clés telles que le leadership, la communication et l'empathie.</a:t>
            </a:r>
            <a:endParaRPr/>
          </a:p>
          <a:p>
            <a:pPr marL="0" marR="0" lvl="0" indent="0" algn="just" rtl="0">
              <a:lnSpc>
                <a:spcPct val="115000"/>
              </a:lnSpc>
              <a:spcBef>
                <a:spcPts val="0"/>
              </a:spcBef>
              <a:spcAft>
                <a:spcPts val="0"/>
              </a:spcAft>
              <a:buNone/>
            </a:pPr>
            <a:r>
              <a:rPr lang="en-GB" sz="1283">
                <a:solidFill>
                  <a:srgbClr val="1F1F1F"/>
                </a:solidFill>
                <a:latin typeface="Arial"/>
                <a:ea typeface="Arial"/>
                <a:cs typeface="Arial"/>
                <a:sym typeface="Arial"/>
              </a:rPr>
              <a:t>_______________________________________________________________________</a:t>
            </a:r>
            <a:endParaRPr/>
          </a:p>
          <a:p>
            <a:pPr marL="0" marR="0" lvl="0" indent="0" algn="just" rtl="0">
              <a:lnSpc>
                <a:spcPct val="115000"/>
              </a:lnSpc>
              <a:spcBef>
                <a:spcPts val="0"/>
              </a:spcBef>
              <a:spcAft>
                <a:spcPts val="0"/>
              </a:spcAft>
              <a:buNone/>
            </a:pPr>
            <a:r>
              <a:rPr lang="en-GB" sz="1283" b="0" i="0">
                <a:solidFill>
                  <a:srgbClr val="1F1F1F"/>
                </a:solidFill>
                <a:latin typeface="Arial"/>
                <a:ea typeface="Arial"/>
                <a:cs typeface="Arial"/>
                <a:sym typeface="Arial"/>
              </a:rPr>
              <a:t>Bien qu'il s'agisse de canaux différents (écoles au lieu de communautés), il est possible de tirer des enseignements des éléments suivants </a:t>
            </a:r>
            <a:endParaRPr/>
          </a:p>
          <a:p>
            <a:pPr marL="0" marR="0" lvl="0" indent="0" algn="just" rtl="0">
              <a:lnSpc>
                <a:spcPct val="115000"/>
              </a:lnSpc>
              <a:spcBef>
                <a:spcPts val="0"/>
              </a:spcBef>
              <a:spcAft>
                <a:spcPts val="0"/>
              </a:spcAft>
              <a:buNone/>
            </a:pPr>
            <a:r>
              <a:rPr lang="en-GB" sz="1283" b="0" i="0">
                <a:solidFill>
                  <a:srgbClr val="1F1F1F"/>
                </a:solidFill>
                <a:latin typeface="Arial"/>
                <a:ea typeface="Arial"/>
                <a:cs typeface="Arial"/>
                <a:sym typeface="Arial"/>
              </a:rPr>
              <a:t>La publication "</a:t>
            </a:r>
            <a:r>
              <a:rPr lang="en-GB" sz="1600" b="1" i="0">
                <a:solidFill>
                  <a:srgbClr val="50B4D9"/>
                </a:solidFill>
                <a:latin typeface="Arial"/>
                <a:ea typeface="Arial"/>
                <a:cs typeface="Arial"/>
                <a:sym typeface="Arial"/>
              </a:rPr>
              <a:t>How schools are integrating new migrant pupils and their families" (Comment les écoles intègrent les nouveaux élèves immigrés et leurs familles</a:t>
            </a:r>
            <a:r>
              <a:rPr lang="en-GB" sz="1283" b="0" i="0">
                <a:solidFill>
                  <a:srgbClr val="1F1F1F"/>
                </a:solidFill>
                <a:latin typeface="Arial"/>
                <a:ea typeface="Arial"/>
                <a:cs typeface="Arial"/>
                <a:sym typeface="Arial"/>
              </a:rPr>
              <a:t>) explique les différentes stratégies d'accueil et d'intégration des enfants et des parents immigrés dans les écoles du Royaume-Uni. </a:t>
            </a:r>
            <a:endParaRPr/>
          </a:p>
          <a:p>
            <a:pPr marL="0" marR="0" lvl="0" indent="0" algn="just" rtl="0">
              <a:lnSpc>
                <a:spcPct val="115000"/>
              </a:lnSpc>
              <a:spcBef>
                <a:spcPts val="0"/>
              </a:spcBef>
              <a:spcAft>
                <a:spcPts val="0"/>
              </a:spcAft>
              <a:buNone/>
            </a:pPr>
            <a:r>
              <a:rPr lang="en-GB" sz="1283" b="0" i="0">
                <a:solidFill>
                  <a:srgbClr val="1F1F1F"/>
                </a:solidFill>
                <a:latin typeface="Arial"/>
                <a:ea typeface="Arial"/>
                <a:cs typeface="Arial"/>
                <a:sym typeface="Arial"/>
              </a:rPr>
              <a:t>Il présente divers programmes d'éducation et de mentorat par les pairs utilisés pour soutenir l'intégration et améliorer le climat scolaire. Voici quelques exemples </a:t>
            </a:r>
            <a:endParaRPr/>
          </a:p>
          <a:p>
            <a:pPr marL="360363" marR="0" lvl="0" indent="-360363" algn="just" rtl="0">
              <a:lnSpc>
                <a:spcPct val="115000"/>
              </a:lnSpc>
              <a:spcBef>
                <a:spcPts val="0"/>
              </a:spcBef>
              <a:spcAft>
                <a:spcPts val="0"/>
              </a:spcAft>
              <a:buClr>
                <a:srgbClr val="1F1F1F"/>
              </a:buClr>
              <a:buSzPts val="1283"/>
              <a:buFont typeface="Arial"/>
              <a:buChar char="•"/>
            </a:pPr>
            <a:r>
              <a:rPr lang="en-GB" sz="1283" b="0" i="0">
                <a:solidFill>
                  <a:srgbClr val="1F1F1F"/>
                </a:solidFill>
                <a:latin typeface="Arial"/>
                <a:ea typeface="Arial"/>
                <a:cs typeface="Arial"/>
                <a:sym typeface="Arial"/>
              </a:rPr>
              <a:t>mentorat par les pairs pour les étudiants migrants (les étudiants plus âgés issus de l'immigration soutiennent leurs camarades plus jeunes, ce qui améliore l'intégration sociale et les progrès scolaires), </a:t>
            </a:r>
            <a:endParaRPr/>
          </a:p>
          <a:p>
            <a:pPr marL="360363" marR="0" lvl="0" indent="-360363" algn="just" rtl="0">
              <a:lnSpc>
                <a:spcPct val="115000"/>
              </a:lnSpc>
              <a:spcBef>
                <a:spcPts val="0"/>
              </a:spcBef>
              <a:spcAft>
                <a:spcPts val="0"/>
              </a:spcAft>
              <a:buClr>
                <a:srgbClr val="1F1F1F"/>
              </a:buClr>
              <a:buSzPts val="1283"/>
              <a:buFont typeface="Arial"/>
              <a:buChar char="•"/>
            </a:pPr>
            <a:r>
              <a:rPr lang="en-GB" sz="1283" b="0" i="0">
                <a:solidFill>
                  <a:srgbClr val="1F1F1F"/>
                </a:solidFill>
                <a:latin typeface="Arial"/>
                <a:ea typeface="Arial"/>
                <a:cs typeface="Arial"/>
                <a:sym typeface="Arial"/>
              </a:rPr>
              <a:t>des programmes de jumelage pour accueillir les nouveaux arrivants (soutien individuel par les pairs pour les nouveaux étudiants, afin de les aider à s'adapter à la vie scolaire), </a:t>
            </a:r>
            <a:endParaRPr/>
          </a:p>
          <a:p>
            <a:pPr marL="360363" marR="0" lvl="0" indent="-360363" algn="just" rtl="0">
              <a:lnSpc>
                <a:spcPct val="115000"/>
              </a:lnSpc>
              <a:spcBef>
                <a:spcPts val="0"/>
              </a:spcBef>
              <a:spcAft>
                <a:spcPts val="0"/>
              </a:spcAft>
              <a:buClr>
                <a:srgbClr val="1F1F1F"/>
              </a:buClr>
              <a:buSzPts val="1283"/>
              <a:buFont typeface="Arial"/>
              <a:buChar char="•"/>
            </a:pPr>
            <a:r>
              <a:rPr lang="en-GB" sz="1283" b="0" i="0">
                <a:solidFill>
                  <a:srgbClr val="1F1F1F"/>
                </a:solidFill>
                <a:latin typeface="Arial"/>
                <a:ea typeface="Arial"/>
                <a:cs typeface="Arial"/>
                <a:sym typeface="Arial"/>
              </a:rPr>
              <a:t>les programmes de jeunes interprètes/ambassadeurs linguistiques (les élèves aident leurs camarades et leurs parents à traduire, ce qui profite à la fois aux migrants et aux non-migrants), </a:t>
            </a:r>
            <a:endParaRPr/>
          </a:p>
          <a:p>
            <a:pPr marL="360363" marR="0" lvl="0" indent="-360363" algn="just" rtl="0">
              <a:lnSpc>
                <a:spcPct val="115000"/>
              </a:lnSpc>
              <a:spcBef>
                <a:spcPts val="0"/>
              </a:spcBef>
              <a:spcAft>
                <a:spcPts val="0"/>
              </a:spcAft>
              <a:buClr>
                <a:srgbClr val="1F1F1F"/>
              </a:buClr>
              <a:buSzPts val="1283"/>
              <a:buFont typeface="Arial"/>
              <a:buChar char="•"/>
            </a:pPr>
            <a:r>
              <a:rPr lang="en-GB" sz="1283" b="0" i="0">
                <a:solidFill>
                  <a:srgbClr val="1F1F1F"/>
                </a:solidFill>
                <a:latin typeface="Arial"/>
                <a:ea typeface="Arial"/>
                <a:cs typeface="Arial"/>
                <a:sym typeface="Arial"/>
              </a:rPr>
              <a:t>la méthode du cercle d'amis pour créer des réseaux de soutien par les pairs (un groupe d'étudiants apporte un soutien émotionnel et social à des pairs confrontés à des difficultés), et </a:t>
            </a:r>
            <a:endParaRPr/>
          </a:p>
          <a:p>
            <a:pPr marL="360363" marR="0" lvl="0" indent="-360363" algn="just" rtl="0">
              <a:lnSpc>
                <a:spcPct val="115000"/>
              </a:lnSpc>
              <a:spcBef>
                <a:spcPts val="0"/>
              </a:spcBef>
              <a:spcAft>
                <a:spcPts val="0"/>
              </a:spcAft>
              <a:buClr>
                <a:srgbClr val="1F1F1F"/>
              </a:buClr>
              <a:buSzPts val="1283"/>
              <a:buFont typeface="Arial"/>
              <a:buChar char="•"/>
            </a:pPr>
            <a:r>
              <a:rPr lang="en-GB" sz="1283" b="0" i="0">
                <a:solidFill>
                  <a:srgbClr val="1F1F1F"/>
                </a:solidFill>
                <a:latin typeface="Arial"/>
                <a:ea typeface="Arial"/>
                <a:cs typeface="Arial"/>
                <a:sym typeface="Arial"/>
              </a:rPr>
              <a:t>la médiation par les pairs pour relever les défis sociaux (des élèves formés aident à résoudre les conflits ou les incidents de harcèlement). </a:t>
            </a:r>
            <a:endParaRPr/>
          </a:p>
          <a:p>
            <a:pPr marL="0" marR="0" lvl="0" indent="0" algn="just" rtl="0">
              <a:lnSpc>
                <a:spcPct val="115000"/>
              </a:lnSpc>
              <a:spcBef>
                <a:spcPts val="0"/>
              </a:spcBef>
              <a:spcAft>
                <a:spcPts val="0"/>
              </a:spcAft>
              <a:buNone/>
            </a:pPr>
            <a:endParaRPr sz="1283" b="0" i="0">
              <a:solidFill>
                <a:srgbClr val="1F1F1F"/>
              </a:solidFill>
              <a:latin typeface="Arial"/>
              <a:ea typeface="Arial"/>
              <a:cs typeface="Arial"/>
              <a:sym typeface="Arial"/>
            </a:endParaRPr>
          </a:p>
          <a:p>
            <a:pPr marL="0" marR="0" lvl="0" indent="0" algn="just" rtl="0">
              <a:lnSpc>
                <a:spcPct val="115000"/>
              </a:lnSpc>
              <a:spcBef>
                <a:spcPts val="0"/>
              </a:spcBef>
              <a:spcAft>
                <a:spcPts val="0"/>
              </a:spcAft>
              <a:buNone/>
            </a:pPr>
            <a:r>
              <a:rPr lang="en-GB" sz="1283">
                <a:solidFill>
                  <a:srgbClr val="1F1F1F"/>
                </a:solidFill>
                <a:latin typeface="Arial"/>
                <a:ea typeface="Arial"/>
                <a:cs typeface="Arial"/>
                <a:sym typeface="Arial"/>
              </a:rPr>
              <a:t>Les </a:t>
            </a:r>
            <a:r>
              <a:rPr lang="en-GB" sz="1283" b="0" i="0">
                <a:solidFill>
                  <a:srgbClr val="1F1F1F"/>
                </a:solidFill>
                <a:latin typeface="Arial"/>
                <a:ea typeface="Arial"/>
                <a:cs typeface="Arial"/>
                <a:sym typeface="Arial"/>
              </a:rPr>
              <a:t>évaluations mettent en évidence des effets positifs, tels que l'amélioration de la cohésion sociale, de la confiance, de l'intégration sociale et du développement de l'amitié, tant pour les élèves immigrés que pour les élèves autochtones.</a:t>
            </a:r>
            <a:endParaRPr/>
          </a:p>
          <a:p>
            <a:pPr marL="0" marR="0" lvl="0" indent="0" algn="just" rtl="0">
              <a:lnSpc>
                <a:spcPct val="115000"/>
              </a:lnSpc>
              <a:spcBef>
                <a:spcPts val="0"/>
              </a:spcBef>
              <a:spcAft>
                <a:spcPts val="0"/>
              </a:spcAft>
              <a:buNone/>
            </a:pPr>
            <a:endParaRPr sz="1283" b="0" i="0">
              <a:solidFill>
                <a:srgbClr val="1F1F1F"/>
              </a:solidFill>
              <a:latin typeface="Arial"/>
              <a:ea typeface="Arial"/>
              <a:cs typeface="Arial"/>
              <a:sym typeface="Arial"/>
            </a:endParaRPr>
          </a:p>
          <a:p>
            <a:pPr marL="0" marR="0" lvl="0" indent="0" algn="just" rtl="0">
              <a:lnSpc>
                <a:spcPct val="115000"/>
              </a:lnSpc>
              <a:spcBef>
                <a:spcPts val="0"/>
              </a:spcBef>
              <a:spcAft>
                <a:spcPts val="0"/>
              </a:spcAft>
              <a:buNone/>
            </a:pPr>
            <a:r>
              <a:rPr lang="en-GB" sz="1283" b="0" i="0">
                <a:solidFill>
                  <a:srgbClr val="1F1F1F"/>
                </a:solidFill>
                <a:latin typeface="Arial"/>
                <a:ea typeface="Arial"/>
                <a:cs typeface="Arial"/>
                <a:sym typeface="Arial"/>
              </a:rPr>
              <a:t>Référence : Manzoni, C., Rolfe, H. (2019) How schools are integrating new migrant pupils and their families, National Institute of Economic and Social Research. </a:t>
            </a:r>
            <a:endParaRPr/>
          </a:p>
          <a:p>
            <a:pPr marL="0" marR="0" lvl="0" indent="0" algn="just" rtl="0">
              <a:lnSpc>
                <a:spcPct val="115000"/>
              </a:lnSpc>
              <a:spcBef>
                <a:spcPts val="0"/>
              </a:spcBef>
              <a:spcAft>
                <a:spcPts val="0"/>
              </a:spcAft>
              <a:buNone/>
            </a:pPr>
            <a:endParaRPr sz="1283" b="0" i="0">
              <a:solidFill>
                <a:srgbClr val="1F1F1F"/>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20"/>
          <p:cNvSpPr txBox="1">
            <a:spLocks noGrp="1"/>
          </p:cNvSpPr>
          <p:nvPr>
            <p:ph type="sldNum" idx="12"/>
          </p:nvPr>
        </p:nvSpPr>
        <p:spPr>
          <a:xfrm>
            <a:off x="7134555" y="10316301"/>
            <a:ext cx="357598" cy="26659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13</a:t>
            </a:fld>
            <a:endParaRPr/>
          </a:p>
        </p:txBody>
      </p:sp>
      <p:sp>
        <p:nvSpPr>
          <p:cNvPr id="381" name="Google Shape;381;p20"/>
          <p:cNvSpPr txBox="1"/>
          <p:nvPr/>
        </p:nvSpPr>
        <p:spPr>
          <a:xfrm>
            <a:off x="563879" y="521868"/>
            <a:ext cx="6296631" cy="798609"/>
          </a:xfrm>
          <a:prstGeom prst="rect">
            <a:avLst/>
          </a:prstGeom>
          <a:noFill/>
          <a:ln>
            <a:noFill/>
          </a:ln>
        </p:spPr>
        <p:txBody>
          <a:bodyPr spcFirstLastPara="1" wrap="square" lIns="91425" tIns="45700" rIns="91425" bIns="45700" anchor="t" anchorCtr="0">
            <a:noAutofit/>
          </a:bodyPr>
          <a:lstStyle/>
          <a:p>
            <a:pPr marL="0" marR="0" lvl="0" indent="0" algn="l" rtl="0">
              <a:lnSpc>
                <a:spcPct val="94166"/>
              </a:lnSpc>
              <a:spcBef>
                <a:spcPts val="0"/>
              </a:spcBef>
              <a:spcAft>
                <a:spcPts val="0"/>
              </a:spcAft>
              <a:buClr>
                <a:srgbClr val="7ABB57"/>
              </a:buClr>
              <a:buSzPts val="2400"/>
              <a:buFont typeface="Arial"/>
              <a:buNone/>
            </a:pPr>
            <a:r>
              <a:rPr lang="en-GB" sz="2400" b="1" i="0">
                <a:solidFill>
                  <a:srgbClr val="7ABB57"/>
                </a:solidFill>
                <a:latin typeface="Calibri"/>
                <a:ea typeface="Calibri"/>
                <a:cs typeface="Calibri"/>
                <a:sym typeface="Calibri"/>
              </a:rPr>
              <a:t>Enseignements tirés des autres et du monde universitaire</a:t>
            </a:r>
            <a:endParaRPr/>
          </a:p>
          <a:p>
            <a:pPr marL="0" marR="0" lvl="0" indent="0" algn="l" rtl="0">
              <a:lnSpc>
                <a:spcPct val="125555"/>
              </a:lnSpc>
              <a:spcBef>
                <a:spcPts val="0"/>
              </a:spcBef>
              <a:spcAft>
                <a:spcPts val="0"/>
              </a:spcAft>
              <a:buClr>
                <a:srgbClr val="0C2D45"/>
              </a:buClr>
              <a:buSzPts val="1800"/>
              <a:buFont typeface="Arial"/>
              <a:buNone/>
            </a:pPr>
            <a:endParaRPr sz="1800" b="1" i="0">
              <a:solidFill>
                <a:srgbClr val="7ABB57"/>
              </a:solidFill>
              <a:latin typeface="Calibri"/>
              <a:ea typeface="Calibri"/>
              <a:cs typeface="Calibri"/>
              <a:sym typeface="Calibri"/>
            </a:endParaRPr>
          </a:p>
        </p:txBody>
      </p:sp>
      <p:cxnSp>
        <p:nvCxnSpPr>
          <p:cNvPr id="382" name="Google Shape;382;p20"/>
          <p:cNvCxnSpPr/>
          <p:nvPr/>
        </p:nvCxnSpPr>
        <p:spPr>
          <a:xfrm>
            <a:off x="2698" y="769924"/>
            <a:ext cx="437888" cy="0"/>
          </a:xfrm>
          <a:prstGeom prst="straightConnector1">
            <a:avLst/>
          </a:prstGeom>
          <a:noFill/>
          <a:ln w="28575" cap="flat" cmpd="sng">
            <a:solidFill>
              <a:srgbClr val="50B4D9"/>
            </a:solidFill>
            <a:prstDash val="solid"/>
            <a:miter lim="800000"/>
            <a:headEnd type="none" w="sm" len="sm"/>
            <a:tailEnd type="none" w="sm" len="sm"/>
          </a:ln>
        </p:spPr>
      </p:cxnSp>
      <p:sp>
        <p:nvSpPr>
          <p:cNvPr id="383" name="Google Shape;383;p20"/>
          <p:cNvSpPr txBox="1"/>
          <p:nvPr/>
        </p:nvSpPr>
        <p:spPr>
          <a:xfrm>
            <a:off x="440586" y="1356325"/>
            <a:ext cx="6693900" cy="1111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GB" sz="1200" b="1" i="0">
                <a:solidFill>
                  <a:srgbClr val="50B4D9"/>
                </a:solidFill>
                <a:latin typeface="Arial"/>
                <a:ea typeface="Arial"/>
                <a:cs typeface="Arial"/>
                <a:sym typeface="Arial"/>
              </a:rPr>
              <a:t>Relations dyadiques entre réfugiés et bénévoles : Échange de soutien et réciprocité dans le cadre de projets de jumelage en Flandre</a:t>
            </a:r>
            <a:endParaRPr sz="1200"/>
          </a:p>
          <a:p>
            <a:pPr marL="0" marR="0" lvl="0" indent="0" algn="just" rtl="0">
              <a:lnSpc>
                <a:spcPct val="115000"/>
              </a:lnSpc>
              <a:spcBef>
                <a:spcPts val="0"/>
              </a:spcBef>
              <a:spcAft>
                <a:spcPts val="0"/>
              </a:spcAft>
              <a:buNone/>
            </a:pPr>
            <a:endParaRPr sz="1200" b="0" i="0">
              <a:solidFill>
                <a:srgbClr val="1F1F1F"/>
              </a:solidFill>
              <a:latin typeface="Arial"/>
              <a:ea typeface="Arial"/>
              <a:cs typeface="Arial"/>
              <a:sym typeface="Arial"/>
            </a:endParaRPr>
          </a:p>
          <a:p>
            <a:pPr marL="0" marR="0" lvl="0" indent="0" algn="just" rtl="0">
              <a:lnSpc>
                <a:spcPct val="115000"/>
              </a:lnSpc>
              <a:spcBef>
                <a:spcPts val="0"/>
              </a:spcBef>
              <a:spcAft>
                <a:spcPts val="0"/>
              </a:spcAft>
              <a:buNone/>
            </a:pPr>
            <a:r>
              <a:rPr lang="en-GB" sz="1200" b="0" i="0">
                <a:solidFill>
                  <a:srgbClr val="1F1F1F"/>
                </a:solidFill>
                <a:latin typeface="Arial"/>
                <a:ea typeface="Arial"/>
                <a:cs typeface="Arial"/>
                <a:sym typeface="Arial"/>
              </a:rPr>
              <a:t>Cet article examine comment les projets de jumelage facilitent l'intégration grâce à des relations individuelles entre les réfugiés et les bénévoles locaux. L'étude explore l'asymétrie de ces relations, où les bénévoles apportent souvent un soutien pratique et informatif (par exemple, pour les formalités administratives ou l'apprentissage du néerlandais), tandis que le soutien émotionnel et la réciprocité restent moins fréquents. Malgré les déséquilibres de pouvoir, les relations sont décrites comme largement positives. L'article propose des recommandations pour promouvoir des interactions plus réciproques et mutuellement enrichissantes. </a:t>
            </a:r>
            <a:endParaRPr sz="1200"/>
          </a:p>
          <a:p>
            <a:pPr marL="0" marR="0" lvl="0" indent="0" algn="just" rtl="0">
              <a:lnSpc>
                <a:spcPct val="115000"/>
              </a:lnSpc>
              <a:spcBef>
                <a:spcPts val="0"/>
              </a:spcBef>
              <a:spcAft>
                <a:spcPts val="0"/>
              </a:spcAft>
              <a:buNone/>
            </a:pPr>
            <a:endParaRPr sz="1200" b="0" i="0">
              <a:solidFill>
                <a:srgbClr val="1F1F1F"/>
              </a:solidFill>
              <a:latin typeface="Arial"/>
              <a:ea typeface="Arial"/>
              <a:cs typeface="Arial"/>
              <a:sym typeface="Arial"/>
            </a:endParaRPr>
          </a:p>
          <a:p>
            <a:pPr marL="0" marR="0" lvl="0" indent="0" algn="just" rtl="0">
              <a:lnSpc>
                <a:spcPct val="115000"/>
              </a:lnSpc>
              <a:spcBef>
                <a:spcPts val="0"/>
              </a:spcBef>
              <a:spcAft>
                <a:spcPts val="0"/>
              </a:spcAft>
              <a:buNone/>
            </a:pPr>
            <a:r>
              <a:rPr lang="en-GB" sz="1200" b="0" i="0">
                <a:solidFill>
                  <a:srgbClr val="1F1F1F"/>
                </a:solidFill>
                <a:latin typeface="Arial"/>
                <a:ea typeface="Arial"/>
                <a:cs typeface="Arial"/>
                <a:sym typeface="Arial"/>
              </a:rPr>
              <a:t>Les recommandations pour les initiatives de jumelage et les institutions promouvant les projets de jumelage mettent l'accent sur les points suivants :</a:t>
            </a:r>
            <a:endParaRPr sz="1200"/>
          </a:p>
          <a:p>
            <a:pPr marL="285750" marR="0" lvl="0" indent="-280479" algn="just" rtl="0">
              <a:lnSpc>
                <a:spcPct val="115000"/>
              </a:lnSpc>
              <a:spcBef>
                <a:spcPts val="0"/>
              </a:spcBef>
              <a:spcAft>
                <a:spcPts val="0"/>
              </a:spcAft>
              <a:buClr>
                <a:srgbClr val="1F1F1F"/>
              </a:buClr>
              <a:buSzPts val="1200"/>
              <a:buFont typeface="Arial"/>
              <a:buChar char="•"/>
            </a:pPr>
            <a:r>
              <a:rPr lang="en-GB" sz="1200" b="0" i="0">
                <a:solidFill>
                  <a:srgbClr val="1F1F1F"/>
                </a:solidFill>
                <a:latin typeface="Arial"/>
                <a:ea typeface="Arial"/>
                <a:cs typeface="Arial"/>
                <a:sym typeface="Arial"/>
              </a:rPr>
              <a:t>Les bénévoles se sentent souvent sous pression parce que les réfugiés comptent sur eux pour les tâches administratives, juridiques et bureaucratiques. Dans l'idéal, ces responsabilités devraient être prises en charge par des organisations officielles, ce qui permettrait aux bénévoles de se concentrer davantage sur l'établissement de relations sociales avec les réfugiés.</a:t>
            </a:r>
            <a:endParaRPr sz="1200"/>
          </a:p>
          <a:p>
            <a:pPr marL="285750" marR="0" lvl="0" indent="-280479" algn="just" rtl="0">
              <a:lnSpc>
                <a:spcPct val="115000"/>
              </a:lnSpc>
              <a:spcBef>
                <a:spcPts val="0"/>
              </a:spcBef>
              <a:spcAft>
                <a:spcPts val="0"/>
              </a:spcAft>
              <a:buClr>
                <a:srgbClr val="1F1F1F"/>
              </a:buClr>
              <a:buSzPts val="1200"/>
              <a:buFont typeface="Arial"/>
              <a:buChar char="•"/>
            </a:pPr>
            <a:r>
              <a:rPr lang="en-GB" sz="1200" b="0" i="0">
                <a:solidFill>
                  <a:srgbClr val="1F1F1F"/>
                </a:solidFill>
                <a:latin typeface="Arial"/>
                <a:ea typeface="Arial"/>
                <a:cs typeface="Arial"/>
                <a:sym typeface="Arial"/>
              </a:rPr>
              <a:t>Les projets de parrainage devraient améliorer la communication entre les bénévoles afin de partager des stratégies pour gérer la pression et établir une réciprocité dans les relations avec les réfugiés.</a:t>
            </a:r>
            <a:endParaRPr sz="1200"/>
          </a:p>
          <a:p>
            <a:pPr marL="285750" marR="0" lvl="0" indent="-280479" algn="just" rtl="0">
              <a:lnSpc>
                <a:spcPct val="115000"/>
              </a:lnSpc>
              <a:spcBef>
                <a:spcPts val="0"/>
              </a:spcBef>
              <a:spcAft>
                <a:spcPts val="0"/>
              </a:spcAft>
              <a:buClr>
                <a:srgbClr val="1F1F1F"/>
              </a:buClr>
              <a:buSzPts val="1200"/>
              <a:buFont typeface="Arial"/>
              <a:buChar char="•"/>
            </a:pPr>
            <a:r>
              <a:rPr lang="en-GB" sz="1200" b="0" i="0">
                <a:solidFill>
                  <a:srgbClr val="1F1F1F"/>
                </a:solidFill>
                <a:latin typeface="Arial"/>
                <a:ea typeface="Arial"/>
                <a:cs typeface="Arial"/>
                <a:sym typeface="Arial"/>
              </a:rPr>
              <a:t>Les organisations doivent promouvoir les possibilités de réciprocité pour les réfugiés. Cela peut se faire en organisant des activités de groupe qui valorisent les contributions des réfugiés.</a:t>
            </a:r>
            <a:endParaRPr sz="1200"/>
          </a:p>
          <a:p>
            <a:pPr marL="285750" marR="0" lvl="0" indent="-280479" algn="just" rtl="0">
              <a:lnSpc>
                <a:spcPct val="115000"/>
              </a:lnSpc>
              <a:spcBef>
                <a:spcPts val="0"/>
              </a:spcBef>
              <a:spcAft>
                <a:spcPts val="0"/>
              </a:spcAft>
              <a:buClr>
                <a:srgbClr val="1F1F1F"/>
              </a:buClr>
              <a:buSzPts val="1200"/>
              <a:buFont typeface="Arial"/>
              <a:buChar char="•"/>
            </a:pPr>
            <a:r>
              <a:rPr lang="en-GB" sz="1200" b="0" i="0">
                <a:solidFill>
                  <a:srgbClr val="1F1F1F"/>
                </a:solidFill>
                <a:latin typeface="Arial"/>
                <a:ea typeface="Arial"/>
                <a:cs typeface="Arial"/>
                <a:sym typeface="Arial"/>
              </a:rPr>
              <a:t>Les projets de parrainage peuvent jouer le rôle de lanceurs d'alerte en informant les décideurs politiques et les organismes d'intégration des lacunes du système. Cet objectif peut être atteint grâce à des séances structurées de retour d'information avec les bénévoles et les réfugiés.</a:t>
            </a:r>
            <a:endParaRPr sz="1200"/>
          </a:p>
          <a:p>
            <a:pPr marL="285750" marR="0" lvl="0" indent="-280479" algn="just" rtl="0">
              <a:lnSpc>
                <a:spcPct val="115000"/>
              </a:lnSpc>
              <a:spcBef>
                <a:spcPts val="0"/>
              </a:spcBef>
              <a:spcAft>
                <a:spcPts val="0"/>
              </a:spcAft>
              <a:buClr>
                <a:srgbClr val="1F1F1F"/>
              </a:buClr>
              <a:buSzPts val="1200"/>
              <a:buFont typeface="Arial"/>
              <a:buChar char="•"/>
            </a:pPr>
            <a:r>
              <a:rPr lang="en-GB" sz="1200" b="0" i="0">
                <a:solidFill>
                  <a:srgbClr val="1F1F1F"/>
                </a:solidFill>
                <a:latin typeface="Arial"/>
                <a:ea typeface="Arial"/>
                <a:cs typeface="Arial"/>
                <a:sym typeface="Arial"/>
              </a:rPr>
              <a:t>Les obstacles structurels et bureaucratiques doivent être levés pour que les projets "buddy" réalisent leur potentiel en matière d'intégration des réfugiés. Les décideurs politiques ne devraient pas faire peser tout le poids de l'intégration sur ces projets, mais plutôt développer des politiques inclusives qui engagent de multiples acteurs pour créer des environnements sociaux favorables.</a:t>
            </a:r>
            <a:endParaRPr sz="1200"/>
          </a:p>
          <a:p>
            <a:pPr marL="285750" marR="0" lvl="0" indent="-204279" algn="just" rtl="0">
              <a:lnSpc>
                <a:spcPct val="115000"/>
              </a:lnSpc>
              <a:spcBef>
                <a:spcPts val="0"/>
              </a:spcBef>
              <a:spcAft>
                <a:spcPts val="0"/>
              </a:spcAft>
              <a:buClr>
                <a:schemeClr val="dk1"/>
              </a:buClr>
              <a:buSzPts val="1283"/>
              <a:buFont typeface="Arial"/>
              <a:buNone/>
            </a:pPr>
            <a:endParaRPr sz="1200" b="0" i="0">
              <a:solidFill>
                <a:srgbClr val="1F1F1F"/>
              </a:solidFill>
              <a:latin typeface="Arial"/>
              <a:ea typeface="Arial"/>
              <a:cs typeface="Arial"/>
              <a:sym typeface="Arial"/>
            </a:endParaRPr>
          </a:p>
          <a:p>
            <a:pPr marL="0" marR="0" lvl="0" indent="0" algn="just" rtl="0">
              <a:lnSpc>
                <a:spcPct val="115000"/>
              </a:lnSpc>
              <a:spcBef>
                <a:spcPts val="0"/>
              </a:spcBef>
              <a:spcAft>
                <a:spcPts val="0"/>
              </a:spcAft>
              <a:buNone/>
            </a:pPr>
            <a:r>
              <a:rPr lang="en-GB" sz="1200" b="1" i="0">
                <a:solidFill>
                  <a:srgbClr val="50B4D9"/>
                </a:solidFill>
                <a:latin typeface="Arial"/>
                <a:ea typeface="Arial"/>
                <a:cs typeface="Arial"/>
                <a:sym typeface="Arial"/>
              </a:rPr>
              <a:t>Référence </a:t>
            </a:r>
            <a:r>
              <a:rPr lang="en-GB" sz="1200" b="0" i="0">
                <a:solidFill>
                  <a:srgbClr val="1F1F1F"/>
                </a:solidFill>
                <a:latin typeface="Arial"/>
                <a:ea typeface="Arial"/>
                <a:cs typeface="Arial"/>
                <a:sym typeface="Arial"/>
              </a:rPr>
              <a:t>: Vescan, I., Van Keer, R., Politi, E., Roblain, A., Phalet, K. (2023) Dyadic relations between refugees and volunteers : Support exchange and reciprocity experienced in buddy projects in Flanders, Belgium, Current Research in Ecological and Social Psychology, 5.</a:t>
            </a:r>
            <a:endParaRPr sz="1200"/>
          </a:p>
          <a:p>
            <a:pPr marL="0" marR="0" lvl="0" indent="0" algn="just" rtl="0">
              <a:lnSpc>
                <a:spcPct val="115000"/>
              </a:lnSpc>
              <a:spcBef>
                <a:spcPts val="0"/>
              </a:spcBef>
              <a:spcAft>
                <a:spcPts val="0"/>
              </a:spcAft>
              <a:buNone/>
            </a:pPr>
            <a:endParaRPr sz="1200" b="0" i="0">
              <a:solidFill>
                <a:srgbClr val="1F1F1F"/>
              </a:solidFill>
              <a:latin typeface="Arial"/>
              <a:ea typeface="Arial"/>
              <a:cs typeface="Arial"/>
              <a:sym typeface="Arial"/>
            </a:endParaRPr>
          </a:p>
          <a:p>
            <a:pPr marL="0" marR="0" lvl="0" indent="0" algn="just" rtl="0">
              <a:lnSpc>
                <a:spcPct val="115000"/>
              </a:lnSpc>
              <a:spcBef>
                <a:spcPts val="0"/>
              </a:spcBef>
              <a:spcAft>
                <a:spcPts val="0"/>
              </a:spcAft>
              <a:buNone/>
            </a:pPr>
            <a:r>
              <a:rPr lang="en-GB" sz="1200" b="0" i="0">
                <a:solidFill>
                  <a:srgbClr val="1F1F1F"/>
                </a:solidFill>
                <a:latin typeface="Arial"/>
                <a:ea typeface="Arial"/>
                <a:cs typeface="Arial"/>
                <a:sym typeface="Arial"/>
              </a:rPr>
              <a:t>Des études similaires ont été menées dans d'autres pays. En voici quelques exemples : </a:t>
            </a:r>
            <a:endParaRPr sz="1200"/>
          </a:p>
          <a:p>
            <a:pPr marL="285750" marR="0" lvl="0" indent="-280479" algn="just" rtl="0">
              <a:lnSpc>
                <a:spcPct val="115000"/>
              </a:lnSpc>
              <a:spcBef>
                <a:spcPts val="0"/>
              </a:spcBef>
              <a:spcAft>
                <a:spcPts val="0"/>
              </a:spcAft>
              <a:buClr>
                <a:srgbClr val="1F1F1F"/>
              </a:buClr>
              <a:buSzPts val="1200"/>
              <a:buFont typeface="Arial"/>
              <a:buChar char="•"/>
            </a:pPr>
            <a:r>
              <a:rPr lang="en-GB" sz="1200" b="0" i="0">
                <a:solidFill>
                  <a:srgbClr val="1F1F1F"/>
                </a:solidFill>
                <a:latin typeface="Arial"/>
                <a:ea typeface="Arial"/>
                <a:cs typeface="Arial"/>
                <a:sym typeface="Arial"/>
              </a:rPr>
              <a:t>Alberta. Alberta Education. Direction de l'éducation française. Programme de mentorat au secondaire : Manuel de mentorat. ( http://alis.alberta.ca/pdf/cshop/aaet/mentorhandbook.pdf)</a:t>
            </a:r>
            <a:endParaRPr sz="1200"/>
          </a:p>
          <a:p>
            <a:pPr marL="285750" marR="0" lvl="0" indent="-280479" algn="just" rtl="0">
              <a:lnSpc>
                <a:spcPct val="115000"/>
              </a:lnSpc>
              <a:spcBef>
                <a:spcPts val="0"/>
              </a:spcBef>
              <a:spcAft>
                <a:spcPts val="0"/>
              </a:spcAft>
              <a:buClr>
                <a:srgbClr val="1F1F1F"/>
              </a:buClr>
              <a:buSzPts val="1200"/>
              <a:buFont typeface="Arial"/>
              <a:buChar char="•"/>
            </a:pPr>
            <a:r>
              <a:rPr lang="en-GB" sz="1200" b="0" i="0">
                <a:solidFill>
                  <a:srgbClr val="1F1F1F"/>
                </a:solidFill>
                <a:latin typeface="Arial"/>
                <a:ea typeface="Arial"/>
                <a:cs typeface="Arial"/>
                <a:sym typeface="Arial"/>
              </a:rPr>
              <a:t>Centre de transfert pour la réussite éducative du Québec, "Guide d'implantation d'un programme de mentorat en milieu scolaire", disponible à l'adresse : https://www.ctreq.qc.ca/wp-content/ uploads/2014/09/Guide-Mentorat.pdf (dernière visite le 20/09/2022).</a:t>
            </a:r>
            <a:endParaRPr sz="1200"/>
          </a:p>
          <a:p>
            <a:pPr marL="0" marR="0" lvl="0" indent="0" algn="just" rtl="0">
              <a:lnSpc>
                <a:spcPct val="115000"/>
              </a:lnSpc>
              <a:spcBef>
                <a:spcPts val="0"/>
              </a:spcBef>
              <a:spcAft>
                <a:spcPts val="0"/>
              </a:spcAft>
              <a:buNone/>
            </a:pPr>
            <a:r>
              <a:rPr lang="en-GB" sz="1200" b="0" i="0">
                <a:solidFill>
                  <a:srgbClr val="1F1F1F"/>
                </a:solidFill>
                <a:latin typeface="Arial"/>
                <a:ea typeface="Arial"/>
                <a:cs typeface="Arial"/>
                <a:sym typeface="Arial"/>
              </a:rPr>
              <a:t>- Messiou, K. et Azaola, M. C. (2017). Un dispositif de mentorat par les pairs pour les élèves immigrés dans les écoles secondaires anglaises : un mécanisme de soutien pour promouvoir l'inclusion ? International Journal of Inclusive Education, 22(2), pp.142-15.</a:t>
            </a:r>
            <a:endParaRPr sz="1200"/>
          </a:p>
          <a:p>
            <a:pPr marL="0" marR="0" lvl="0" indent="0" algn="just" rtl="0">
              <a:lnSpc>
                <a:spcPct val="115000"/>
              </a:lnSpc>
              <a:spcBef>
                <a:spcPts val="0"/>
              </a:spcBef>
              <a:spcAft>
                <a:spcPts val="0"/>
              </a:spcAft>
              <a:buNone/>
            </a:pPr>
            <a:endParaRPr sz="1200" b="0" i="0">
              <a:solidFill>
                <a:srgbClr val="1F1F1F"/>
              </a:solidFill>
              <a:latin typeface="Arial"/>
              <a:ea typeface="Arial"/>
              <a:cs typeface="Arial"/>
              <a:sym typeface="Arial"/>
            </a:endParaRPr>
          </a:p>
          <a:p>
            <a:pPr marL="0" marR="0" lvl="0" indent="0" algn="just" rtl="0">
              <a:lnSpc>
                <a:spcPct val="115000"/>
              </a:lnSpc>
              <a:spcBef>
                <a:spcPts val="0"/>
              </a:spcBef>
              <a:spcAft>
                <a:spcPts val="0"/>
              </a:spcAft>
              <a:buNone/>
            </a:pPr>
            <a:endParaRPr sz="1200" b="0" i="0">
              <a:solidFill>
                <a:srgbClr val="1F1F1F"/>
              </a:solidFill>
              <a:latin typeface="Arial"/>
              <a:ea typeface="Arial"/>
              <a:cs typeface="Arial"/>
              <a:sym typeface="Arial"/>
            </a:endParaRPr>
          </a:p>
          <a:p>
            <a:pPr marL="0" marR="0" lvl="0" indent="0" algn="just" rtl="0">
              <a:lnSpc>
                <a:spcPct val="115000"/>
              </a:lnSpc>
              <a:spcBef>
                <a:spcPts val="0"/>
              </a:spcBef>
              <a:spcAft>
                <a:spcPts val="0"/>
              </a:spcAft>
              <a:buNone/>
            </a:pPr>
            <a:r>
              <a:rPr lang="en-GB" sz="1200" b="0" i="0">
                <a:solidFill>
                  <a:srgbClr val="1F1F1F"/>
                </a:solidFill>
                <a:latin typeface="Arial"/>
                <a:ea typeface="Arial"/>
                <a:cs typeface="Arial"/>
                <a:sym typeface="Arial"/>
              </a:rPr>
              <a:t> </a:t>
            </a:r>
            <a:endParaRPr sz="12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21"/>
          <p:cNvSpPr/>
          <p:nvPr/>
        </p:nvSpPr>
        <p:spPr>
          <a:xfrm>
            <a:off x="0" y="-1"/>
            <a:ext cx="3632199" cy="10691813"/>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83">
              <a:solidFill>
                <a:schemeClr val="lt1"/>
              </a:solidFill>
              <a:latin typeface="Century Schoolbook"/>
              <a:ea typeface="Century Schoolbook"/>
              <a:cs typeface="Century Schoolbook"/>
              <a:sym typeface="Century Schoolbook"/>
            </a:endParaRPr>
          </a:p>
        </p:txBody>
      </p:sp>
      <p:sp>
        <p:nvSpPr>
          <p:cNvPr id="389" name="Google Shape;389;p21"/>
          <p:cNvSpPr txBox="1">
            <a:spLocks noGrp="1"/>
          </p:cNvSpPr>
          <p:nvPr>
            <p:ph type="sldNum" idx="12"/>
          </p:nvPr>
        </p:nvSpPr>
        <p:spPr>
          <a:xfrm>
            <a:off x="7134555" y="10316301"/>
            <a:ext cx="357598" cy="26659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14</a:t>
            </a:fld>
            <a:endParaRPr/>
          </a:p>
        </p:txBody>
      </p:sp>
      <p:sp>
        <p:nvSpPr>
          <p:cNvPr id="390" name="Google Shape;390;p21"/>
          <p:cNvSpPr txBox="1"/>
          <p:nvPr/>
        </p:nvSpPr>
        <p:spPr>
          <a:xfrm>
            <a:off x="3889981" y="1893396"/>
            <a:ext cx="3256800" cy="7909200"/>
          </a:xfrm>
          <a:prstGeom prst="rect">
            <a:avLst/>
          </a:prstGeom>
          <a:noFill/>
          <a:ln>
            <a:noFill/>
          </a:ln>
        </p:spPr>
        <p:txBody>
          <a:bodyPr spcFirstLastPara="1" wrap="square" lIns="91425" tIns="45700" rIns="91425" bIns="45700" anchor="t" anchorCtr="0">
            <a:noAutofit/>
          </a:bodyPr>
          <a:lstStyle/>
          <a:p>
            <a:pPr marL="0" marR="0" lvl="0" indent="0" algn="l" rtl="0">
              <a:lnSpc>
                <a:spcPct val="94166"/>
              </a:lnSpc>
              <a:spcBef>
                <a:spcPts val="0"/>
              </a:spcBef>
              <a:spcAft>
                <a:spcPts val="0"/>
              </a:spcAft>
              <a:buClr>
                <a:srgbClr val="7ABB57"/>
              </a:buClr>
              <a:buSzPts val="2400"/>
              <a:buFont typeface="Arial"/>
              <a:buNone/>
            </a:pPr>
            <a:r>
              <a:rPr lang="en-GB" sz="2400" b="1" i="0">
                <a:solidFill>
                  <a:srgbClr val="7ABB57"/>
                </a:solidFill>
                <a:latin typeface="Calibri"/>
                <a:ea typeface="Calibri"/>
                <a:cs typeface="Calibri"/>
                <a:sym typeface="Calibri"/>
              </a:rPr>
              <a:t>Étapes de l'évaluation initiale et de la faisabilité du café </a:t>
            </a:r>
            <a:endParaRPr/>
          </a:p>
          <a:p>
            <a:pPr marL="0" marR="0" lvl="0" indent="0" algn="l" rtl="0">
              <a:lnSpc>
                <a:spcPct val="94166"/>
              </a:lnSpc>
              <a:spcBef>
                <a:spcPts val="0"/>
              </a:spcBef>
              <a:spcAft>
                <a:spcPts val="0"/>
              </a:spcAft>
              <a:buClr>
                <a:srgbClr val="0C2D45"/>
              </a:buClr>
              <a:buSzPts val="2400"/>
              <a:buFont typeface="Arial"/>
              <a:buNone/>
            </a:pPr>
            <a:endParaRPr sz="2400" b="1" i="0">
              <a:solidFill>
                <a:srgbClr val="7ABB57"/>
              </a:solidFill>
              <a:latin typeface="Calibri"/>
              <a:ea typeface="Calibri"/>
              <a:cs typeface="Calibri"/>
              <a:sym typeface="Calibri"/>
            </a:endParaRPr>
          </a:p>
          <a:p>
            <a:pPr marL="0" marR="0" lvl="0" indent="0" algn="l" rtl="0">
              <a:lnSpc>
                <a:spcPct val="104000"/>
              </a:lnSpc>
              <a:spcBef>
                <a:spcPts val="0"/>
              </a:spcBef>
              <a:spcAft>
                <a:spcPts val="0"/>
              </a:spcAft>
              <a:buClr>
                <a:srgbClr val="0C2D45"/>
              </a:buClr>
              <a:buSzPts val="1500"/>
              <a:buFont typeface="Arial"/>
              <a:buNone/>
            </a:pPr>
            <a:endParaRPr sz="1500" b="0" i="0">
              <a:solidFill>
                <a:srgbClr val="123240"/>
              </a:solidFill>
              <a:latin typeface="Calibri"/>
              <a:ea typeface="Calibri"/>
              <a:cs typeface="Calibri"/>
              <a:sym typeface="Calibri"/>
            </a:endParaRPr>
          </a:p>
        </p:txBody>
      </p:sp>
      <p:sp>
        <p:nvSpPr>
          <p:cNvPr id="391" name="Google Shape;391;p21"/>
          <p:cNvSpPr txBox="1"/>
          <p:nvPr/>
        </p:nvSpPr>
        <p:spPr>
          <a:xfrm>
            <a:off x="5315449" y="12192"/>
            <a:ext cx="2653227" cy="11802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50B4D9"/>
              </a:buClr>
              <a:buSzPts val="14000"/>
              <a:buFont typeface="Arial"/>
              <a:buNone/>
            </a:pPr>
            <a:r>
              <a:rPr lang="en-GB" sz="14000" b="1">
                <a:solidFill>
                  <a:srgbClr val="50B4D9"/>
                </a:solidFill>
                <a:latin typeface="Calibri"/>
                <a:ea typeface="Calibri"/>
                <a:cs typeface="Calibri"/>
                <a:sym typeface="Calibri"/>
              </a:rPr>
              <a:t>02</a:t>
            </a:r>
            <a:endParaRPr/>
          </a:p>
        </p:txBody>
      </p:sp>
      <p:cxnSp>
        <p:nvCxnSpPr>
          <p:cNvPr id="392" name="Google Shape;392;p21"/>
          <p:cNvCxnSpPr/>
          <p:nvPr/>
        </p:nvCxnSpPr>
        <p:spPr>
          <a:xfrm>
            <a:off x="3619500" y="2603500"/>
            <a:ext cx="266700" cy="0"/>
          </a:xfrm>
          <a:prstGeom prst="straightConnector1">
            <a:avLst/>
          </a:prstGeom>
          <a:noFill/>
          <a:ln w="28575" cap="flat" cmpd="sng">
            <a:solidFill>
              <a:srgbClr val="50B4D9"/>
            </a:solidFill>
            <a:prstDash val="solid"/>
            <a:miter lim="800000"/>
            <a:headEnd type="none" w="sm" len="sm"/>
            <a:tailEnd type="none" w="sm" len="sm"/>
          </a:ln>
        </p:spPr>
      </p:cxnSp>
      <p:pic>
        <p:nvPicPr>
          <p:cNvPr id="393" name="Google Shape;393;p21" descr="Several papers on a table&#10;&#10;Description automatically generated"/>
          <p:cNvPicPr preferRelativeResize="0"/>
          <p:nvPr/>
        </p:nvPicPr>
        <p:blipFill rotWithShape="1">
          <a:blip r:embed="rId3">
            <a:alphaModFix/>
          </a:blip>
          <a:srcRect l="24553" r="30601"/>
          <a:stretch/>
        </p:blipFill>
        <p:spPr>
          <a:xfrm>
            <a:off x="34474" y="12192"/>
            <a:ext cx="3585026" cy="10658719"/>
          </a:xfrm>
          <a:prstGeom prst="rect">
            <a:avLst/>
          </a:prstGeom>
          <a:noFill/>
          <a:ln>
            <a:noFill/>
          </a:ln>
        </p:spPr>
      </p:pic>
      <p:sp>
        <p:nvSpPr>
          <p:cNvPr id="394" name="Google Shape;394;p21"/>
          <p:cNvSpPr txBox="1"/>
          <p:nvPr/>
        </p:nvSpPr>
        <p:spPr>
          <a:xfrm>
            <a:off x="357225" y="233475"/>
            <a:ext cx="4617000" cy="819000"/>
          </a:xfrm>
          <a:prstGeom prst="rect">
            <a:avLst/>
          </a:prstGeom>
          <a:solidFill>
            <a:srgbClr val="7ABB57"/>
          </a:solidFill>
          <a:ln>
            <a:noFill/>
          </a:ln>
        </p:spPr>
        <p:txBody>
          <a:bodyPr spcFirstLastPara="1" wrap="square" lIns="91425" tIns="45700" rIns="91425" bIns="45700" anchor="ctr" anchorCtr="0">
            <a:noAutofit/>
          </a:bodyPr>
          <a:lstStyle/>
          <a:p>
            <a:pPr marL="311150" marR="0" lvl="0" indent="0" algn="l" rtl="0">
              <a:lnSpc>
                <a:spcPct val="111249"/>
              </a:lnSpc>
              <a:spcBef>
                <a:spcPts val="0"/>
              </a:spcBef>
              <a:spcAft>
                <a:spcPts val="0"/>
              </a:spcAft>
              <a:buClr>
                <a:schemeClr val="lt1"/>
              </a:buClr>
              <a:buSzPts val="3200"/>
              <a:buFont typeface="Arial"/>
              <a:buNone/>
            </a:pPr>
            <a:r>
              <a:rPr lang="en-GB" sz="3200" b="1" i="0">
                <a:solidFill>
                  <a:schemeClr val="lt1"/>
                </a:solidFill>
                <a:latin typeface="Calibri"/>
                <a:ea typeface="Calibri"/>
                <a:cs typeface="Calibri"/>
                <a:sym typeface="Calibri"/>
              </a:rPr>
              <a:t>Cadre de mise en œuvre</a:t>
            </a:r>
            <a:endParaRPr/>
          </a:p>
        </p:txBody>
      </p:sp>
      <p:sp>
        <p:nvSpPr>
          <p:cNvPr id="395" name="Google Shape;395;p21"/>
          <p:cNvSpPr txBox="1"/>
          <p:nvPr/>
        </p:nvSpPr>
        <p:spPr>
          <a:xfrm>
            <a:off x="3812520" y="3053667"/>
            <a:ext cx="3411900" cy="7711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100" b="1">
                <a:solidFill>
                  <a:srgbClr val="50B4D9"/>
                </a:solidFill>
                <a:latin typeface="Calibri"/>
                <a:ea typeface="Calibri"/>
                <a:cs typeface="Calibri"/>
                <a:sym typeface="Calibri"/>
              </a:rPr>
              <a:t>1. Définir les objectifs et le champ d'application</a:t>
            </a:r>
            <a:endParaRPr sz="1100"/>
          </a:p>
          <a:p>
            <a:pPr marL="171450" marR="0" lvl="0" indent="-168275" algn="l" rtl="0">
              <a:spcBef>
                <a:spcPts val="0"/>
              </a:spcBef>
              <a:spcAft>
                <a:spcPts val="0"/>
              </a:spcAft>
              <a:buClr>
                <a:schemeClr val="dk1"/>
              </a:buClr>
              <a:buSzPts val="1100"/>
              <a:buFont typeface="Arial"/>
              <a:buChar char="•"/>
            </a:pPr>
            <a:r>
              <a:rPr lang="en-GB" sz="1100">
                <a:solidFill>
                  <a:schemeClr val="dk1"/>
                </a:solidFill>
                <a:latin typeface="Calibri"/>
                <a:ea typeface="Calibri"/>
                <a:cs typeface="Calibri"/>
                <a:sym typeface="Calibri"/>
              </a:rPr>
              <a:t>Expliquer clairement les objectifs spécifiques et locaux du café solidaire, en mettant l'accent sur le soutien aux migrants et aux réfugiés dans des domaines tels que l'intégration sociale, l'acquisition de la langue, la sensibilisation et l'échange culturels. </a:t>
            </a:r>
            <a:endParaRPr sz="1100"/>
          </a:p>
          <a:p>
            <a:pPr marL="171450" marR="0" lvl="0" indent="-168275" algn="l" rtl="0">
              <a:spcBef>
                <a:spcPts val="0"/>
              </a:spcBef>
              <a:spcAft>
                <a:spcPts val="0"/>
              </a:spcAft>
              <a:buClr>
                <a:schemeClr val="dk1"/>
              </a:buClr>
              <a:buSzPts val="1100"/>
              <a:buFont typeface="Arial"/>
              <a:buChar char="•"/>
            </a:pPr>
            <a:r>
              <a:rPr lang="en-GB" sz="1100">
                <a:solidFill>
                  <a:schemeClr val="dk1"/>
                </a:solidFill>
                <a:latin typeface="Calibri"/>
                <a:ea typeface="Calibri"/>
                <a:cs typeface="Calibri"/>
                <a:sym typeface="Calibri"/>
              </a:rPr>
              <a:t>Précisez clairement à qui le café s'adresse spécifiquement, à quel âge, quelle est la zone de chalandise. </a:t>
            </a:r>
            <a:endParaRPr sz="1100"/>
          </a:p>
          <a:p>
            <a:pPr marL="0" marR="0" lvl="0" indent="0" algn="l" rtl="0">
              <a:spcBef>
                <a:spcPts val="0"/>
              </a:spcBef>
              <a:spcAft>
                <a:spcPts val="0"/>
              </a:spcAft>
              <a:buNone/>
            </a:pPr>
            <a:endParaRPr sz="1100" b="1">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a:solidFill>
                  <a:srgbClr val="50B4D9"/>
                </a:solidFill>
                <a:latin typeface="Calibri"/>
                <a:ea typeface="Calibri"/>
                <a:cs typeface="Calibri"/>
                <a:sym typeface="Calibri"/>
              </a:rPr>
              <a:t>2. Évaluation des besoins de la Communauté</a:t>
            </a:r>
            <a:endParaRPr sz="1100"/>
          </a:p>
          <a:p>
            <a:pPr marL="171450" marR="0" lvl="0" indent="-168275" algn="l" rtl="0">
              <a:spcBef>
                <a:spcPts val="0"/>
              </a:spcBef>
              <a:spcAft>
                <a:spcPts val="0"/>
              </a:spcAft>
              <a:buClr>
                <a:schemeClr val="dk1"/>
              </a:buClr>
              <a:buSzPts val="1100"/>
              <a:buFont typeface="Arial"/>
              <a:buChar char="•"/>
            </a:pPr>
            <a:r>
              <a:rPr lang="en-GB" sz="1100">
                <a:solidFill>
                  <a:schemeClr val="dk1"/>
                </a:solidFill>
                <a:latin typeface="Calibri"/>
                <a:ea typeface="Calibri"/>
                <a:cs typeface="Calibri"/>
                <a:sym typeface="Calibri"/>
              </a:rPr>
              <a:t>Il est très utile de mener des enquêtes et des entretiens ciblés avec les migrants, les réfugiés, les membres des communautés locales et d'autres parties prenantes afin de recueillir des informations détaillées sur leurs besoins, leurs préférences et les obstacles potentiels à la participation.</a:t>
            </a:r>
            <a:endParaRPr sz="1100"/>
          </a:p>
          <a:p>
            <a:pPr marL="171450" marR="0" lvl="0" indent="-168275" algn="l" rtl="0">
              <a:spcBef>
                <a:spcPts val="0"/>
              </a:spcBef>
              <a:spcAft>
                <a:spcPts val="0"/>
              </a:spcAft>
              <a:buClr>
                <a:schemeClr val="dk1"/>
              </a:buClr>
              <a:buSzPts val="1100"/>
              <a:buFont typeface="Arial"/>
              <a:buChar char="•"/>
            </a:pPr>
            <a:r>
              <a:rPr lang="en-GB" sz="1100">
                <a:solidFill>
                  <a:schemeClr val="dk1"/>
                </a:solidFill>
                <a:latin typeface="Calibri"/>
                <a:ea typeface="Calibri"/>
                <a:cs typeface="Calibri"/>
                <a:sym typeface="Calibri"/>
              </a:rPr>
              <a:t>Sur la base des résultats de l'enquête, organiser un groupe de discussion avec les groupes cibles afin d'explorer leurs attentes et la portée souhaitée du Café.</a:t>
            </a:r>
            <a:endParaRPr sz="1100"/>
          </a:p>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a:solidFill>
                  <a:srgbClr val="50B4D9"/>
                </a:solidFill>
                <a:latin typeface="Calibri"/>
                <a:ea typeface="Calibri"/>
                <a:cs typeface="Calibri"/>
                <a:sym typeface="Calibri"/>
              </a:rPr>
              <a:t>3. Qui doit être impliqué ?</a:t>
            </a:r>
            <a:endParaRPr sz="1100"/>
          </a:p>
          <a:p>
            <a:pPr marL="171450" marR="0" lvl="0" indent="-168275" algn="l" rtl="0">
              <a:spcBef>
                <a:spcPts val="0"/>
              </a:spcBef>
              <a:spcAft>
                <a:spcPts val="0"/>
              </a:spcAft>
              <a:buClr>
                <a:schemeClr val="dk1"/>
              </a:buClr>
              <a:buSzPts val="1100"/>
              <a:buFont typeface="Arial"/>
              <a:buChar char="•"/>
            </a:pPr>
            <a:r>
              <a:rPr lang="en-GB" sz="1100">
                <a:solidFill>
                  <a:schemeClr val="dk1"/>
                </a:solidFill>
                <a:latin typeface="Calibri"/>
                <a:ea typeface="Calibri"/>
                <a:cs typeface="Calibri"/>
                <a:sym typeface="Calibri"/>
              </a:rPr>
              <a:t>Le succès d'un café solidaire, en particulier s'il repose en grande partie sur un modèle de bénévolat, dépend de l'implication d'un groupe diversifié et engagé de parties prenantes. Ces personnes et organisations jouent un rôle crucial en veillant à ce que le café fonctionne sans heurts et réponde efficacement aux besoins des populations migrantes et réfugiées qu'il vise à servir.  Étudiez votre base de bénévoles potentielle. Sera-t-elle suffisante ? Est-ce que cela va dicter la fréquence à laquelle le Café peut se réunir ?</a:t>
            </a:r>
            <a:endParaRPr sz="1100"/>
          </a:p>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a:solidFill>
                  <a:srgbClr val="50B4D9"/>
                </a:solidFill>
                <a:latin typeface="Calibri"/>
                <a:ea typeface="Calibri"/>
                <a:cs typeface="Calibri"/>
                <a:sym typeface="Calibri"/>
              </a:rPr>
              <a:t>4. Repérage des lieux</a:t>
            </a:r>
            <a:endParaRPr sz="1100"/>
          </a:p>
          <a:p>
            <a:pPr marL="171450" marR="0" lvl="0" indent="-168275" algn="l" rtl="0">
              <a:spcBef>
                <a:spcPts val="0"/>
              </a:spcBef>
              <a:spcAft>
                <a:spcPts val="0"/>
              </a:spcAft>
              <a:buClr>
                <a:schemeClr val="dk1"/>
              </a:buClr>
              <a:buSzPts val="1100"/>
              <a:buFont typeface="Arial"/>
              <a:buChar char="•"/>
            </a:pPr>
            <a:r>
              <a:rPr lang="en-GB" sz="1100">
                <a:solidFill>
                  <a:schemeClr val="dk1"/>
                </a:solidFill>
                <a:latin typeface="Calibri"/>
                <a:ea typeface="Calibri"/>
                <a:cs typeface="Calibri"/>
                <a:sym typeface="Calibri"/>
              </a:rPr>
              <a:t>Quelles sont vos possibilités de localisation ? Où serez-vous basé ? Réfléchissez à l'accessibilité de l'emplacement du café pour les migrants et les réfugiés, en tenant compte de facteurs tels que la proximité de leur lieu de vie, les liaisons avec les transports publics et la sécurité.</a:t>
            </a:r>
            <a:endParaRPr sz="1100"/>
          </a:p>
          <a:p>
            <a:pPr marL="171450" marR="0" lvl="0" indent="-168275" algn="l" rtl="0">
              <a:spcBef>
                <a:spcPts val="0"/>
              </a:spcBef>
              <a:spcAft>
                <a:spcPts val="0"/>
              </a:spcAft>
              <a:buClr>
                <a:schemeClr val="dk1"/>
              </a:buClr>
              <a:buSzPts val="1100"/>
              <a:buFont typeface="Arial"/>
              <a:buChar char="•"/>
            </a:pPr>
            <a:r>
              <a:rPr lang="en-GB" sz="1100">
                <a:solidFill>
                  <a:schemeClr val="dk1"/>
                </a:solidFill>
                <a:latin typeface="Calibri"/>
                <a:ea typeface="Calibri"/>
                <a:cs typeface="Calibri"/>
                <a:sym typeface="Calibri"/>
              </a:rPr>
              <a:t>Votre site est-il conforme à toutes les lois et réglementations en vigueur, y compris les normes d'accessibilité ?</a:t>
            </a:r>
            <a:endParaRPr sz="1100"/>
          </a:p>
          <a:p>
            <a:pPr marL="0" marR="0" lvl="0" indent="0" algn="l" rtl="0">
              <a:spcBef>
                <a:spcPts val="0"/>
              </a:spcBef>
              <a:spcAft>
                <a:spcPts val="0"/>
              </a:spcAft>
              <a:buNone/>
            </a:pPr>
            <a:endParaRPr sz="1100">
              <a:solidFill>
                <a:schemeClr val="dk1"/>
              </a:solidFill>
              <a:latin typeface="Century Schoolbook"/>
              <a:ea typeface="Century Schoolbook"/>
              <a:cs typeface="Century Schoolbook"/>
              <a:sym typeface="Century Schoolbook"/>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22"/>
          <p:cNvSpPr txBox="1">
            <a:spLocks noGrp="1"/>
          </p:cNvSpPr>
          <p:nvPr>
            <p:ph type="sldNum" idx="12"/>
          </p:nvPr>
        </p:nvSpPr>
        <p:spPr>
          <a:xfrm>
            <a:off x="7134555" y="10316301"/>
            <a:ext cx="357598" cy="26659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15</a:t>
            </a:fld>
            <a:endParaRPr/>
          </a:p>
        </p:txBody>
      </p:sp>
      <p:sp>
        <p:nvSpPr>
          <p:cNvPr id="401" name="Google Shape;401;p22"/>
          <p:cNvSpPr txBox="1"/>
          <p:nvPr/>
        </p:nvSpPr>
        <p:spPr>
          <a:xfrm>
            <a:off x="473377" y="389414"/>
            <a:ext cx="6612918" cy="82022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150" b="1">
                <a:solidFill>
                  <a:srgbClr val="50B4D9"/>
                </a:solidFill>
                <a:latin typeface="Calibri"/>
                <a:ea typeface="Calibri"/>
                <a:cs typeface="Calibri"/>
                <a:sym typeface="Calibri"/>
              </a:rPr>
              <a:t>5. Planification financière</a:t>
            </a:r>
            <a:endParaRPr/>
          </a:p>
          <a:p>
            <a:pPr marL="171450" marR="0" lvl="0" indent="-171450" algn="l" rtl="0">
              <a:spcBef>
                <a:spcPts val="0"/>
              </a:spcBef>
              <a:spcAft>
                <a:spcPts val="0"/>
              </a:spcAft>
              <a:buClr>
                <a:schemeClr val="dk1"/>
              </a:buClr>
              <a:buSzPts val="1150"/>
              <a:buFont typeface="Arial"/>
              <a:buChar char="•"/>
            </a:pPr>
            <a:r>
              <a:rPr lang="en-GB" sz="1150">
                <a:solidFill>
                  <a:schemeClr val="dk1"/>
                </a:solidFill>
                <a:latin typeface="Calibri"/>
                <a:ea typeface="Calibri"/>
                <a:cs typeface="Calibri"/>
                <a:sym typeface="Calibri"/>
              </a:rPr>
              <a:t>Calculez les coûts associés au fonctionnement du café solidaire - utilisez notre manuel pour vous familiariser avec les coûts liés à la mise en place et au fonctionnement du café.</a:t>
            </a:r>
            <a:endParaRPr/>
          </a:p>
          <a:p>
            <a:pPr marL="171450" marR="0" lvl="0" indent="-171450" algn="l" rtl="0">
              <a:spcBef>
                <a:spcPts val="0"/>
              </a:spcBef>
              <a:spcAft>
                <a:spcPts val="0"/>
              </a:spcAft>
              <a:buClr>
                <a:schemeClr val="dk1"/>
              </a:buClr>
              <a:buSzPts val="1150"/>
              <a:buFont typeface="Arial"/>
              <a:buChar char="•"/>
            </a:pPr>
            <a:r>
              <a:rPr lang="en-GB" sz="1150">
                <a:solidFill>
                  <a:schemeClr val="dk1"/>
                </a:solidFill>
                <a:latin typeface="Calibri"/>
                <a:ea typeface="Calibri"/>
                <a:cs typeface="Calibri"/>
                <a:sym typeface="Calibri"/>
              </a:rPr>
              <a:t>Explorer les possibilités de financement spécifiquement disponibles pour les programmes d'aide aux réfugiés et aux migrants, y compris les subventions accordées par les organismes gouvernementaux et internationaux.</a:t>
            </a:r>
            <a:endParaRPr/>
          </a:p>
          <a:p>
            <a:pPr marL="171450" marR="0" lvl="0" indent="-98425" algn="l" rtl="0">
              <a:spcBef>
                <a:spcPts val="0"/>
              </a:spcBef>
              <a:spcAft>
                <a:spcPts val="0"/>
              </a:spcAft>
              <a:buClr>
                <a:schemeClr val="dk1"/>
              </a:buClr>
              <a:buSzPts val="1150"/>
              <a:buFont typeface="Arial"/>
              <a:buNone/>
            </a:pPr>
            <a:endParaRPr sz="1150">
              <a:solidFill>
                <a:srgbClr val="50B4D9"/>
              </a:solidFill>
              <a:latin typeface="Calibri"/>
              <a:ea typeface="Calibri"/>
              <a:cs typeface="Calibri"/>
              <a:sym typeface="Calibri"/>
            </a:endParaRPr>
          </a:p>
          <a:p>
            <a:pPr marL="0" marR="0" lvl="0" indent="0" algn="l" rtl="0">
              <a:spcBef>
                <a:spcPts val="0"/>
              </a:spcBef>
              <a:spcAft>
                <a:spcPts val="0"/>
              </a:spcAft>
              <a:buNone/>
            </a:pPr>
            <a:r>
              <a:rPr lang="en-GB" sz="1150" b="1">
                <a:solidFill>
                  <a:srgbClr val="50B4D9"/>
                </a:solidFill>
                <a:latin typeface="Calibri"/>
                <a:ea typeface="Calibri"/>
                <a:cs typeface="Calibri"/>
                <a:sym typeface="Calibri"/>
              </a:rPr>
              <a:t>6. Évaluation des ressources</a:t>
            </a:r>
            <a:endParaRPr/>
          </a:p>
          <a:p>
            <a:pPr marL="171450" marR="0" lvl="0" indent="-171450" algn="l" rtl="0">
              <a:spcBef>
                <a:spcPts val="0"/>
              </a:spcBef>
              <a:spcAft>
                <a:spcPts val="0"/>
              </a:spcAft>
              <a:buClr>
                <a:schemeClr val="dk1"/>
              </a:buClr>
              <a:buSzPts val="1150"/>
              <a:buFont typeface="Arial"/>
              <a:buChar char="•"/>
            </a:pPr>
            <a:r>
              <a:rPr lang="en-GB" sz="1150">
                <a:solidFill>
                  <a:schemeClr val="dk1"/>
                </a:solidFill>
                <a:latin typeface="Calibri"/>
                <a:ea typeface="Calibri"/>
                <a:cs typeface="Calibri"/>
                <a:sym typeface="Calibri"/>
              </a:rPr>
              <a:t>Ressources humaines : Évaluer les besoins en personnel et en bénévoles compétents sur le plan culturel et éventuellement multilingues, capables de répondre aux besoins spécifiques des migrants et des réfugiés.</a:t>
            </a:r>
            <a:endParaRPr/>
          </a:p>
          <a:p>
            <a:pPr marL="171450" marR="0" lvl="0" indent="-171450" algn="l" rtl="0">
              <a:spcBef>
                <a:spcPts val="0"/>
              </a:spcBef>
              <a:spcAft>
                <a:spcPts val="0"/>
              </a:spcAft>
              <a:buClr>
                <a:schemeClr val="dk1"/>
              </a:buClr>
              <a:buSzPts val="1150"/>
              <a:buFont typeface="Arial"/>
              <a:buChar char="•"/>
            </a:pPr>
            <a:r>
              <a:rPr lang="en-GB" sz="1150">
                <a:solidFill>
                  <a:schemeClr val="dk1"/>
                </a:solidFill>
                <a:latin typeface="Calibri"/>
                <a:ea typeface="Calibri"/>
                <a:cs typeface="Calibri"/>
                <a:sym typeface="Calibri"/>
              </a:rPr>
              <a:t>Ressources matérielles : Déterminez les besoins en matériel adapté à la culture et multilingue, qu'il s'agisse d'équipements de cuisine pour les cuisines internationales ou de ressources pédagogiques pour l'apprentissage des langues.  Consultez notre Guide des activités périscolaires pour vous aider.</a:t>
            </a:r>
            <a:endParaRPr/>
          </a:p>
          <a:p>
            <a:pPr marL="0" marR="0" lvl="0" indent="0" algn="l" rtl="0">
              <a:spcBef>
                <a:spcPts val="0"/>
              </a:spcBef>
              <a:spcAft>
                <a:spcPts val="0"/>
              </a:spcAft>
              <a:buNone/>
            </a:pPr>
            <a:endParaRPr sz="1150">
              <a:solidFill>
                <a:schemeClr val="dk1"/>
              </a:solidFill>
              <a:latin typeface="Calibri"/>
              <a:ea typeface="Calibri"/>
              <a:cs typeface="Calibri"/>
              <a:sym typeface="Calibri"/>
            </a:endParaRPr>
          </a:p>
          <a:p>
            <a:pPr marL="0" marR="0" lvl="0" indent="0" algn="l" rtl="0">
              <a:spcBef>
                <a:spcPts val="0"/>
              </a:spcBef>
              <a:spcAft>
                <a:spcPts val="0"/>
              </a:spcAft>
              <a:buNone/>
            </a:pPr>
            <a:r>
              <a:rPr lang="en-GB" sz="1150" b="1">
                <a:solidFill>
                  <a:srgbClr val="50B4D9"/>
                </a:solidFill>
                <a:latin typeface="Calibri"/>
                <a:ea typeface="Calibri"/>
                <a:cs typeface="Calibri"/>
                <a:sym typeface="Calibri"/>
              </a:rPr>
              <a:t>7. Engagement des parties prenantes</a:t>
            </a:r>
            <a:endParaRPr/>
          </a:p>
          <a:p>
            <a:pPr marL="171450" marR="0" lvl="0" indent="-171450" algn="l" rtl="0">
              <a:spcBef>
                <a:spcPts val="0"/>
              </a:spcBef>
              <a:spcAft>
                <a:spcPts val="0"/>
              </a:spcAft>
              <a:buClr>
                <a:schemeClr val="dk1"/>
              </a:buClr>
              <a:buSzPts val="1150"/>
              <a:buFont typeface="Arial"/>
              <a:buChar char="•"/>
            </a:pPr>
            <a:r>
              <a:rPr lang="en-GB" sz="1150">
                <a:solidFill>
                  <a:schemeClr val="dk1"/>
                </a:solidFill>
                <a:latin typeface="Calibri"/>
                <a:ea typeface="Calibri"/>
                <a:cs typeface="Calibri"/>
                <a:sym typeface="Calibri"/>
              </a:rPr>
              <a:t>Établir des partenariats. Qui doit être impliqué dans le soutien au café solidaire dès le début ? Voici quelques idées ... </a:t>
            </a:r>
            <a:endParaRPr/>
          </a:p>
          <a:p>
            <a:pPr marL="497341" marR="0" lvl="1" indent="-171449" algn="l" rtl="0">
              <a:spcBef>
                <a:spcPts val="0"/>
              </a:spcBef>
              <a:spcAft>
                <a:spcPts val="0"/>
              </a:spcAft>
              <a:buClr>
                <a:schemeClr val="dk1"/>
              </a:buClr>
              <a:buSzPts val="1150"/>
              <a:buFont typeface="Arial"/>
              <a:buChar char="•"/>
            </a:pPr>
            <a:r>
              <a:rPr lang="en-GB" sz="1150" b="0" i="0" u="none" strike="noStrike" cap="none">
                <a:solidFill>
                  <a:schemeClr val="dk1"/>
                </a:solidFill>
                <a:latin typeface="Calibri"/>
                <a:ea typeface="Calibri"/>
                <a:cs typeface="Calibri"/>
                <a:sym typeface="Calibri"/>
              </a:rPr>
              <a:t> Organisations communautaires locales et ONG (spécialisées dans les services aux réfugiés et aux migrants et dans les interactions avec les résidents locaux)</a:t>
            </a:r>
            <a:endParaRPr/>
          </a:p>
          <a:p>
            <a:pPr marL="497341" marR="0" lvl="1" indent="-171449" algn="l" rtl="0">
              <a:spcBef>
                <a:spcPts val="0"/>
              </a:spcBef>
              <a:spcAft>
                <a:spcPts val="0"/>
              </a:spcAft>
              <a:buClr>
                <a:schemeClr val="dk1"/>
              </a:buClr>
              <a:buSzPts val="1150"/>
              <a:buFont typeface="Arial"/>
              <a:buChar char="•"/>
            </a:pPr>
            <a:r>
              <a:rPr lang="en-GB" sz="1150" b="0" i="0" u="none" strike="noStrike" cap="none">
                <a:solidFill>
                  <a:schemeClr val="dk1"/>
                </a:solidFill>
                <a:latin typeface="Calibri"/>
                <a:ea typeface="Calibri"/>
                <a:cs typeface="Calibri"/>
                <a:sym typeface="Calibri"/>
              </a:rPr>
              <a:t>Agences gouvernementales locales (départements axés sur l'immigration, l'intégration et les services sociaux pour les réfugiés et les migrants)</a:t>
            </a:r>
            <a:endParaRPr/>
          </a:p>
          <a:p>
            <a:pPr marL="497341" marR="0" lvl="1" indent="-171449" algn="l" rtl="0">
              <a:spcBef>
                <a:spcPts val="0"/>
              </a:spcBef>
              <a:spcAft>
                <a:spcPts val="0"/>
              </a:spcAft>
              <a:buClr>
                <a:schemeClr val="dk1"/>
              </a:buClr>
              <a:buSzPts val="1150"/>
              <a:buFont typeface="Arial"/>
              <a:buChar char="•"/>
            </a:pPr>
            <a:r>
              <a:rPr lang="en-GB" sz="1150" b="0" i="0" u="none" strike="noStrike" cap="none">
                <a:solidFill>
                  <a:schemeClr val="dk1"/>
                </a:solidFill>
                <a:latin typeface="Calibri"/>
                <a:ea typeface="Calibri"/>
                <a:cs typeface="Calibri"/>
                <a:sym typeface="Calibri"/>
              </a:rPr>
              <a:t>Établissements d'enseignement - des crèches aux universités</a:t>
            </a:r>
            <a:endParaRPr/>
          </a:p>
          <a:p>
            <a:pPr marL="497341" marR="0" lvl="1" indent="-171449" algn="l" rtl="0">
              <a:spcBef>
                <a:spcPts val="0"/>
              </a:spcBef>
              <a:spcAft>
                <a:spcPts val="0"/>
              </a:spcAft>
              <a:buClr>
                <a:schemeClr val="dk1"/>
              </a:buClr>
              <a:buSzPts val="1150"/>
              <a:buFont typeface="Arial"/>
              <a:buChar char="•"/>
            </a:pPr>
            <a:r>
              <a:rPr lang="en-GB" sz="1150" b="0" i="0" u="none" strike="noStrike" cap="none">
                <a:solidFill>
                  <a:schemeClr val="dk1"/>
                </a:solidFill>
                <a:latin typeface="Calibri"/>
                <a:ea typeface="Calibri"/>
                <a:cs typeface="Calibri"/>
                <a:sym typeface="Calibri"/>
              </a:rPr>
              <a:t>Associations culturelles </a:t>
            </a:r>
            <a:endParaRPr/>
          </a:p>
          <a:p>
            <a:pPr marL="497341" marR="0" lvl="1" indent="-171449" algn="l" rtl="0">
              <a:spcBef>
                <a:spcPts val="0"/>
              </a:spcBef>
              <a:spcAft>
                <a:spcPts val="0"/>
              </a:spcAft>
              <a:buClr>
                <a:schemeClr val="dk1"/>
              </a:buClr>
              <a:buSzPts val="1150"/>
              <a:buFont typeface="Arial"/>
              <a:buChar char="•"/>
            </a:pPr>
            <a:r>
              <a:rPr lang="en-GB" sz="1150" b="0" i="0" u="none" strike="noStrike" cap="none">
                <a:solidFill>
                  <a:schemeClr val="dk1"/>
                </a:solidFill>
                <a:latin typeface="Calibri"/>
                <a:ea typeface="Calibri"/>
                <a:cs typeface="Calibri"/>
                <a:sym typeface="Calibri"/>
              </a:rPr>
              <a:t>Entreprises locales (engagées dans le soutien à l'intégration professionnelle des réfugiés et des migrants) (</a:t>
            </a:r>
            <a:endParaRPr/>
          </a:p>
          <a:p>
            <a:pPr marL="497341" marR="0" lvl="1" indent="-171449" algn="l" rtl="0">
              <a:spcBef>
                <a:spcPts val="0"/>
              </a:spcBef>
              <a:spcAft>
                <a:spcPts val="0"/>
              </a:spcAft>
              <a:buClr>
                <a:schemeClr val="dk1"/>
              </a:buClr>
              <a:buSzPts val="1150"/>
              <a:buFont typeface="Arial"/>
              <a:buChar char="•"/>
            </a:pPr>
            <a:r>
              <a:rPr lang="en-GB" sz="1150" b="0" i="0" u="none" strike="noStrike" cap="none">
                <a:solidFill>
                  <a:schemeClr val="dk1"/>
                </a:solidFill>
                <a:latin typeface="Calibri"/>
                <a:ea typeface="Calibri"/>
                <a:cs typeface="Calibri"/>
                <a:sym typeface="Calibri"/>
              </a:rPr>
              <a:t>Prestataires de soins de santé (offrant des services accessibles et adaptés aux besoins des réfugiés et des migrants en matière de santé)</a:t>
            </a:r>
            <a:endParaRPr/>
          </a:p>
          <a:p>
            <a:pPr marL="497341" marR="0" lvl="1" indent="-171449" algn="l" rtl="0">
              <a:spcBef>
                <a:spcPts val="0"/>
              </a:spcBef>
              <a:spcAft>
                <a:spcPts val="0"/>
              </a:spcAft>
              <a:buClr>
                <a:schemeClr val="dk1"/>
              </a:buClr>
              <a:buSzPts val="1150"/>
              <a:buFont typeface="Arial"/>
              <a:buChar char="•"/>
            </a:pPr>
            <a:r>
              <a:rPr lang="en-GB" sz="1150" b="0" i="0" u="none" strike="noStrike" cap="none">
                <a:solidFill>
                  <a:schemeClr val="dk1"/>
                </a:solidFill>
                <a:latin typeface="Calibri"/>
                <a:ea typeface="Calibri"/>
                <a:cs typeface="Calibri"/>
                <a:sym typeface="Calibri"/>
              </a:rPr>
              <a:t>Et une réflexion approfondie sur l'opportunité d'impliquer les organisations confessionnelles. </a:t>
            </a:r>
            <a:endParaRPr/>
          </a:p>
          <a:p>
            <a:pPr marL="325892" marR="0" lvl="1" indent="0" algn="l" rtl="0">
              <a:spcBef>
                <a:spcPts val="0"/>
              </a:spcBef>
              <a:spcAft>
                <a:spcPts val="0"/>
              </a:spcAft>
              <a:buNone/>
            </a:pPr>
            <a:r>
              <a:rPr lang="en-GB" sz="1150" b="0" i="0" u="none" strike="noStrike" cap="none">
                <a:solidFill>
                  <a:schemeClr val="dk1"/>
                </a:solidFill>
                <a:latin typeface="Calibri"/>
                <a:ea typeface="Calibri"/>
                <a:cs typeface="Calibri"/>
                <a:sym typeface="Calibri"/>
              </a:rPr>
              <a:t>Ces partenariats peuvent apporter des ressources essentielles, de l'expertise et des liens avec la communauté qui sont vitaux pour le succès du café. </a:t>
            </a:r>
            <a:endParaRPr/>
          </a:p>
          <a:p>
            <a:pPr marL="171450" marR="0" lvl="1" indent="-171450" algn="l" rtl="0">
              <a:spcBef>
                <a:spcPts val="0"/>
              </a:spcBef>
              <a:spcAft>
                <a:spcPts val="0"/>
              </a:spcAft>
              <a:buClr>
                <a:schemeClr val="dk1"/>
              </a:buClr>
              <a:buSzPts val="1150"/>
              <a:buFont typeface="Arial"/>
              <a:buChar char="•"/>
            </a:pPr>
            <a:r>
              <a:rPr lang="en-GB" sz="1150" b="0" i="0" u="none" strike="noStrike" cap="none">
                <a:solidFill>
                  <a:schemeClr val="dk1"/>
                </a:solidFill>
                <a:latin typeface="Calibri"/>
                <a:ea typeface="Calibri"/>
                <a:cs typeface="Calibri"/>
                <a:sym typeface="Calibri"/>
              </a:rPr>
              <a:t>Soutien à la communauté </a:t>
            </a:r>
            <a:r>
              <a:rPr lang="en-GB" sz="1150" b="1" i="0" u="none" strike="noStrike" cap="none">
                <a:solidFill>
                  <a:schemeClr val="dk1"/>
                </a:solidFill>
                <a:latin typeface="Calibri"/>
                <a:ea typeface="Calibri"/>
                <a:cs typeface="Calibri"/>
                <a:sym typeface="Calibri"/>
              </a:rPr>
              <a:t>:</a:t>
            </a:r>
            <a:r>
              <a:rPr lang="en-GB" sz="1150" b="0" i="0" u="none" strike="noStrike" cap="none">
                <a:solidFill>
                  <a:schemeClr val="dk1"/>
                </a:solidFill>
                <a:latin typeface="Calibri"/>
                <a:ea typeface="Calibri"/>
                <a:cs typeface="Calibri"/>
                <a:sym typeface="Calibri"/>
              </a:rPr>
              <a:t> Élaborer des stratégies pour impliquer directement les populations immigrées et locales afin de favoriser la compréhension et le soutien mutuels, en renforçant le rôle du café en tant qu'outil d'intégration.</a:t>
            </a:r>
            <a:endParaRPr/>
          </a:p>
          <a:p>
            <a:pPr marL="171450" marR="0" lvl="1" indent="-98425" algn="l" rtl="0">
              <a:spcBef>
                <a:spcPts val="0"/>
              </a:spcBef>
              <a:spcAft>
                <a:spcPts val="0"/>
              </a:spcAft>
              <a:buClr>
                <a:schemeClr val="dk1"/>
              </a:buClr>
              <a:buSzPts val="1150"/>
              <a:buFont typeface="Arial"/>
              <a:buNone/>
            </a:pPr>
            <a:endParaRPr sz="115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GB" sz="1150" b="1">
                <a:solidFill>
                  <a:srgbClr val="50B4D9"/>
                </a:solidFill>
                <a:latin typeface="Calibri"/>
                <a:ea typeface="Calibri"/>
                <a:cs typeface="Calibri"/>
                <a:sym typeface="Calibri"/>
              </a:rPr>
              <a:t>8. Gestion des risques</a:t>
            </a:r>
            <a:endParaRPr/>
          </a:p>
          <a:p>
            <a:pPr marL="171450" marR="0" lvl="0" indent="-171450" algn="l" rtl="0">
              <a:spcBef>
                <a:spcPts val="0"/>
              </a:spcBef>
              <a:spcAft>
                <a:spcPts val="0"/>
              </a:spcAft>
              <a:buClr>
                <a:schemeClr val="dk1"/>
              </a:buClr>
              <a:buSzPts val="1150"/>
              <a:buFont typeface="Arial"/>
              <a:buChar char="•"/>
            </a:pPr>
            <a:r>
              <a:rPr lang="en-GB" sz="1150">
                <a:solidFill>
                  <a:schemeClr val="dk1"/>
                </a:solidFill>
                <a:latin typeface="Calibri"/>
                <a:ea typeface="Calibri"/>
                <a:cs typeface="Calibri"/>
                <a:sym typeface="Calibri"/>
              </a:rPr>
              <a:t>Identifier les risques : Tenez compte des risques spécifiques liés au travail avec des populations vulnérables, tels que les questions relatives à la vie privée, à la sécurité et aux sensibilités culturelles.</a:t>
            </a:r>
            <a:endParaRPr/>
          </a:p>
          <a:p>
            <a:pPr marL="171450" marR="0" lvl="0" indent="-171450" algn="l" rtl="0">
              <a:spcBef>
                <a:spcPts val="0"/>
              </a:spcBef>
              <a:spcAft>
                <a:spcPts val="0"/>
              </a:spcAft>
              <a:buClr>
                <a:schemeClr val="dk1"/>
              </a:buClr>
              <a:buSzPts val="1150"/>
              <a:buFont typeface="Arial"/>
              <a:buChar char="•"/>
            </a:pPr>
            <a:r>
              <a:rPr lang="en-GB" sz="1150">
                <a:solidFill>
                  <a:schemeClr val="dk1"/>
                </a:solidFill>
                <a:latin typeface="Calibri"/>
                <a:ea typeface="Calibri"/>
                <a:cs typeface="Calibri"/>
                <a:sym typeface="Calibri"/>
              </a:rPr>
              <a:t>Réduire les risques en élaborant des stratégies solides pour y faire face, afin de garantir un environnement sûr et accueillant pour tous les usagers.</a:t>
            </a:r>
            <a:endParaRPr/>
          </a:p>
          <a:p>
            <a:pPr marL="0" marR="0" lvl="0" indent="0" algn="l" rtl="0">
              <a:spcBef>
                <a:spcPts val="0"/>
              </a:spcBef>
              <a:spcAft>
                <a:spcPts val="0"/>
              </a:spcAft>
              <a:buClr>
                <a:schemeClr val="dk1"/>
              </a:buClr>
              <a:buSzPts val="1150"/>
              <a:buFont typeface="Arial"/>
              <a:buNone/>
            </a:pPr>
            <a:endParaRPr sz="1150">
              <a:solidFill>
                <a:schemeClr val="dk1"/>
              </a:solidFill>
              <a:latin typeface="Calibri"/>
              <a:ea typeface="Calibri"/>
              <a:cs typeface="Calibri"/>
              <a:sym typeface="Calibri"/>
            </a:endParaRPr>
          </a:p>
          <a:p>
            <a:pPr marL="0" marR="0" lvl="0" indent="0" algn="l" rtl="0">
              <a:spcBef>
                <a:spcPts val="0"/>
              </a:spcBef>
              <a:spcAft>
                <a:spcPts val="0"/>
              </a:spcAft>
              <a:buNone/>
            </a:pPr>
            <a:r>
              <a:rPr lang="en-GB" sz="1150" b="1">
                <a:solidFill>
                  <a:srgbClr val="50B4D9"/>
                </a:solidFill>
                <a:latin typeface="Calibri"/>
                <a:ea typeface="Calibri"/>
                <a:cs typeface="Calibri"/>
                <a:sym typeface="Calibri"/>
              </a:rPr>
              <a:t>9.  Test de fonctionnement</a:t>
            </a:r>
            <a:endParaRPr/>
          </a:p>
          <a:p>
            <a:pPr marL="171450" marR="0" lvl="0" indent="-171450" algn="l" rtl="0">
              <a:spcBef>
                <a:spcPts val="0"/>
              </a:spcBef>
              <a:spcAft>
                <a:spcPts val="0"/>
              </a:spcAft>
              <a:buClr>
                <a:schemeClr val="dk1"/>
              </a:buClr>
              <a:buSzPts val="1150"/>
              <a:buFont typeface="Arial"/>
              <a:buChar char="•"/>
            </a:pPr>
            <a:r>
              <a:rPr lang="en-GB" sz="1150">
                <a:solidFill>
                  <a:schemeClr val="dk1"/>
                </a:solidFill>
                <a:latin typeface="Calibri"/>
                <a:ea typeface="Calibri"/>
                <a:cs typeface="Calibri"/>
                <a:sym typeface="Calibri"/>
              </a:rPr>
              <a:t>Une épreuve peut être riche d'enseignements. Apprentissage pratique. Avant de s'engager dans le lancement complet d'un café solidaire, envisagez de mettre en œuvre une phase pilote axée sur les besoins spécifiques des communautés de migrants et de réfugiés en matière de langue, de culture et d'inclusion sociale.  Utilisez l'apprentissage et le retour d'information pour affiner les offres du café.</a:t>
            </a:r>
            <a:endParaRPr/>
          </a:p>
          <a:p>
            <a:pPr marL="171450" marR="0" lvl="0" indent="-98425" algn="l" rtl="0">
              <a:spcBef>
                <a:spcPts val="0"/>
              </a:spcBef>
              <a:spcAft>
                <a:spcPts val="0"/>
              </a:spcAft>
              <a:buClr>
                <a:schemeClr val="dk1"/>
              </a:buClr>
              <a:buSzPts val="1150"/>
              <a:buFont typeface="Arial"/>
              <a:buNone/>
            </a:pPr>
            <a:endParaRPr sz="1150">
              <a:solidFill>
                <a:schemeClr val="dk1"/>
              </a:solidFill>
              <a:latin typeface="Calibri"/>
              <a:ea typeface="Calibri"/>
              <a:cs typeface="Calibri"/>
              <a:sym typeface="Calibri"/>
            </a:endParaRPr>
          </a:p>
          <a:p>
            <a:pPr marL="0" marR="0" lvl="0" indent="0" algn="l" rtl="0">
              <a:spcBef>
                <a:spcPts val="0"/>
              </a:spcBef>
              <a:spcAft>
                <a:spcPts val="0"/>
              </a:spcAft>
              <a:buNone/>
            </a:pPr>
            <a:r>
              <a:rPr lang="en-GB" sz="1150" b="1">
                <a:solidFill>
                  <a:srgbClr val="F3745D"/>
                </a:solidFill>
                <a:latin typeface="Calibri"/>
                <a:ea typeface="Calibri"/>
                <a:cs typeface="Calibri"/>
                <a:sym typeface="Calibri"/>
              </a:rPr>
              <a:t>Dans la section qui suit, nous examinons en détail un grand nombre de ces domaines.</a:t>
            </a:r>
            <a:endParaRPr/>
          </a:p>
          <a:p>
            <a:pPr marL="0" marR="0" lvl="0" indent="0" algn="l" rtl="0">
              <a:spcBef>
                <a:spcPts val="0"/>
              </a:spcBef>
              <a:spcAft>
                <a:spcPts val="0"/>
              </a:spcAft>
              <a:buNone/>
            </a:pPr>
            <a:endParaRPr sz="1150">
              <a:solidFill>
                <a:schemeClr val="dk1"/>
              </a:solidFill>
              <a:latin typeface="Calibri"/>
              <a:ea typeface="Calibri"/>
              <a:cs typeface="Calibri"/>
              <a:sym typeface="Calibri"/>
            </a:endParaRPr>
          </a:p>
          <a:p>
            <a:pPr marL="171450" marR="0" lvl="0" indent="-104775" algn="l" rtl="0">
              <a:spcBef>
                <a:spcPts val="0"/>
              </a:spcBef>
              <a:spcAft>
                <a:spcPts val="0"/>
              </a:spcAft>
              <a:buClr>
                <a:schemeClr val="dk1"/>
              </a:buClr>
              <a:buSzPts val="1050"/>
              <a:buFont typeface="Arial"/>
              <a:buNone/>
            </a:pPr>
            <a:endParaRPr sz="1050">
              <a:solidFill>
                <a:schemeClr val="dk1"/>
              </a:solidFill>
              <a:latin typeface="Calibri"/>
              <a:ea typeface="Calibri"/>
              <a:cs typeface="Calibri"/>
              <a:sym typeface="Calibri"/>
            </a:endParaRPr>
          </a:p>
          <a:p>
            <a:pPr marL="0" marR="0" lvl="0" indent="0" algn="l" rtl="0">
              <a:spcBef>
                <a:spcPts val="0"/>
              </a:spcBef>
              <a:spcAft>
                <a:spcPts val="0"/>
              </a:spcAft>
              <a:buNone/>
            </a:pPr>
            <a:endParaRPr sz="105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grpSp>
        <p:nvGrpSpPr>
          <p:cNvPr id="406" name="Google Shape;406;p23"/>
          <p:cNvGrpSpPr/>
          <p:nvPr/>
        </p:nvGrpSpPr>
        <p:grpSpPr>
          <a:xfrm>
            <a:off x="5107006" y="4402178"/>
            <a:ext cx="2528226" cy="1046177"/>
            <a:chOff x="5681508" y="5035168"/>
            <a:chExt cx="1406601" cy="582050"/>
          </a:xfrm>
        </p:grpSpPr>
        <p:grpSp>
          <p:nvGrpSpPr>
            <p:cNvPr id="407" name="Google Shape;407;p23"/>
            <p:cNvGrpSpPr/>
            <p:nvPr/>
          </p:nvGrpSpPr>
          <p:grpSpPr>
            <a:xfrm>
              <a:off x="6271456" y="5052748"/>
              <a:ext cx="320570" cy="564130"/>
              <a:chOff x="6271456" y="5052748"/>
              <a:chExt cx="320570" cy="564130"/>
            </a:xfrm>
          </p:grpSpPr>
          <p:sp>
            <p:nvSpPr>
              <p:cNvPr id="408" name="Google Shape;408;p23"/>
              <p:cNvSpPr/>
              <p:nvPr/>
            </p:nvSpPr>
            <p:spPr>
              <a:xfrm>
                <a:off x="6387793" y="5052748"/>
                <a:ext cx="93687" cy="93836"/>
              </a:xfrm>
              <a:custGeom>
                <a:avLst/>
                <a:gdLst/>
                <a:ahLst/>
                <a:cxnLst/>
                <a:rect l="l" t="t" r="r" b="b"/>
                <a:pathLst>
                  <a:path w="93687" h="93836" extrusionOk="0">
                    <a:moveTo>
                      <a:pt x="6698" y="72182"/>
                    </a:moveTo>
                    <a:cubicBezTo>
                      <a:pt x="15285" y="85973"/>
                      <a:pt x="27742" y="93352"/>
                      <a:pt x="44191" y="93473"/>
                    </a:cubicBezTo>
                    <a:cubicBezTo>
                      <a:pt x="44675" y="93473"/>
                      <a:pt x="45279" y="93473"/>
                      <a:pt x="45763" y="93473"/>
                    </a:cubicBezTo>
                    <a:cubicBezTo>
                      <a:pt x="45763" y="93473"/>
                      <a:pt x="45763" y="93716"/>
                      <a:pt x="45763" y="93836"/>
                    </a:cubicBezTo>
                    <a:cubicBezTo>
                      <a:pt x="49513" y="93473"/>
                      <a:pt x="53262" y="93111"/>
                      <a:pt x="56890" y="92626"/>
                    </a:cubicBezTo>
                    <a:cubicBezTo>
                      <a:pt x="64994" y="91538"/>
                      <a:pt x="71887" y="87908"/>
                      <a:pt x="77935" y="82586"/>
                    </a:cubicBezTo>
                    <a:cubicBezTo>
                      <a:pt x="85675" y="75932"/>
                      <a:pt x="89787" y="66980"/>
                      <a:pt x="92327" y="57302"/>
                    </a:cubicBezTo>
                    <a:cubicBezTo>
                      <a:pt x="94141" y="50407"/>
                      <a:pt x="94141" y="43390"/>
                      <a:pt x="92327" y="36616"/>
                    </a:cubicBezTo>
                    <a:cubicBezTo>
                      <a:pt x="90392" y="29236"/>
                      <a:pt x="86885" y="22583"/>
                      <a:pt x="82047" y="16655"/>
                    </a:cubicBezTo>
                    <a:cubicBezTo>
                      <a:pt x="75758" y="8913"/>
                      <a:pt x="67533" y="3953"/>
                      <a:pt x="57858" y="1533"/>
                    </a:cubicBezTo>
                    <a:cubicBezTo>
                      <a:pt x="51690" y="-39"/>
                      <a:pt x="45521" y="-402"/>
                      <a:pt x="39232" y="445"/>
                    </a:cubicBezTo>
                    <a:cubicBezTo>
                      <a:pt x="28952" y="1775"/>
                      <a:pt x="20970" y="7340"/>
                      <a:pt x="13229" y="13631"/>
                    </a:cubicBezTo>
                    <a:cubicBezTo>
                      <a:pt x="8149" y="19800"/>
                      <a:pt x="4279" y="26575"/>
                      <a:pt x="1498" y="33954"/>
                    </a:cubicBezTo>
                    <a:cubicBezTo>
                      <a:pt x="1135" y="34922"/>
                      <a:pt x="893" y="36011"/>
                      <a:pt x="772" y="37099"/>
                    </a:cubicBezTo>
                    <a:cubicBezTo>
                      <a:pt x="-438" y="42785"/>
                      <a:pt x="46" y="48471"/>
                      <a:pt x="409" y="54157"/>
                    </a:cubicBezTo>
                    <a:cubicBezTo>
                      <a:pt x="893" y="60810"/>
                      <a:pt x="3191" y="66859"/>
                      <a:pt x="6577" y="72303"/>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409" name="Google Shape;409;p23"/>
              <p:cNvSpPr/>
              <p:nvPr/>
            </p:nvSpPr>
            <p:spPr>
              <a:xfrm>
                <a:off x="6271456" y="5162201"/>
                <a:ext cx="320570" cy="454677"/>
              </a:xfrm>
              <a:custGeom>
                <a:avLst/>
                <a:gdLst/>
                <a:ahLst/>
                <a:cxnLst/>
                <a:rect l="l" t="t" r="r" b="b"/>
                <a:pathLst>
                  <a:path w="320570" h="454677" extrusionOk="0">
                    <a:moveTo>
                      <a:pt x="317877" y="183143"/>
                    </a:moveTo>
                    <a:cubicBezTo>
                      <a:pt x="315095" y="177094"/>
                      <a:pt x="311225" y="171771"/>
                      <a:pt x="307596" y="166328"/>
                    </a:cubicBezTo>
                    <a:cubicBezTo>
                      <a:pt x="307354" y="165843"/>
                      <a:pt x="306991" y="165359"/>
                      <a:pt x="306750" y="164997"/>
                    </a:cubicBezTo>
                    <a:lnTo>
                      <a:pt x="306750" y="162456"/>
                    </a:lnTo>
                    <a:cubicBezTo>
                      <a:pt x="306629" y="162577"/>
                      <a:pt x="306508" y="162819"/>
                      <a:pt x="306387" y="162940"/>
                    </a:cubicBezTo>
                    <a:cubicBezTo>
                      <a:pt x="305903" y="162940"/>
                      <a:pt x="305661" y="162698"/>
                      <a:pt x="305298" y="162698"/>
                    </a:cubicBezTo>
                    <a:cubicBezTo>
                      <a:pt x="302758" y="158827"/>
                      <a:pt x="300340" y="154835"/>
                      <a:pt x="297800" y="150964"/>
                    </a:cubicBezTo>
                    <a:lnTo>
                      <a:pt x="297800" y="150722"/>
                    </a:lnTo>
                    <a:cubicBezTo>
                      <a:pt x="297074" y="149633"/>
                      <a:pt x="296469" y="148423"/>
                      <a:pt x="295744" y="147334"/>
                    </a:cubicBezTo>
                    <a:cubicBezTo>
                      <a:pt x="288487" y="135116"/>
                      <a:pt x="281230" y="123019"/>
                      <a:pt x="274094" y="110800"/>
                    </a:cubicBezTo>
                    <a:cubicBezTo>
                      <a:pt x="265386" y="95800"/>
                      <a:pt x="256799" y="80678"/>
                      <a:pt x="248091" y="65677"/>
                    </a:cubicBezTo>
                    <a:cubicBezTo>
                      <a:pt x="244342" y="59145"/>
                      <a:pt x="240714" y="52612"/>
                      <a:pt x="236723" y="46200"/>
                    </a:cubicBezTo>
                    <a:cubicBezTo>
                      <a:pt x="231401" y="37611"/>
                      <a:pt x="225838" y="29264"/>
                      <a:pt x="218702" y="22127"/>
                    </a:cubicBezTo>
                    <a:cubicBezTo>
                      <a:pt x="215557" y="18981"/>
                      <a:pt x="212171" y="16078"/>
                      <a:pt x="208905" y="13054"/>
                    </a:cubicBezTo>
                    <a:cubicBezTo>
                      <a:pt x="208179" y="12691"/>
                      <a:pt x="207333" y="12207"/>
                      <a:pt x="206607" y="11844"/>
                    </a:cubicBezTo>
                    <a:cubicBezTo>
                      <a:pt x="201286" y="8577"/>
                      <a:pt x="195601" y="5795"/>
                      <a:pt x="189675" y="3981"/>
                    </a:cubicBezTo>
                    <a:cubicBezTo>
                      <a:pt x="176855" y="-132"/>
                      <a:pt x="163672" y="-737"/>
                      <a:pt x="150368" y="714"/>
                    </a:cubicBezTo>
                    <a:cubicBezTo>
                      <a:pt x="144321" y="1319"/>
                      <a:pt x="138394" y="2529"/>
                      <a:pt x="132347" y="3376"/>
                    </a:cubicBezTo>
                    <a:cubicBezTo>
                      <a:pt x="131501" y="3738"/>
                      <a:pt x="130775" y="4223"/>
                      <a:pt x="129928" y="4464"/>
                    </a:cubicBezTo>
                    <a:cubicBezTo>
                      <a:pt x="125090" y="6279"/>
                      <a:pt x="120374" y="8457"/>
                      <a:pt x="115899" y="11239"/>
                    </a:cubicBezTo>
                    <a:cubicBezTo>
                      <a:pt x="105860" y="17530"/>
                      <a:pt x="97999" y="26119"/>
                      <a:pt x="91347" y="35676"/>
                    </a:cubicBezTo>
                    <a:cubicBezTo>
                      <a:pt x="81066" y="50313"/>
                      <a:pt x="71875" y="65798"/>
                      <a:pt x="62925" y="81283"/>
                    </a:cubicBezTo>
                    <a:cubicBezTo>
                      <a:pt x="57966" y="89993"/>
                      <a:pt x="53007" y="98703"/>
                      <a:pt x="47686" y="107171"/>
                    </a:cubicBezTo>
                    <a:cubicBezTo>
                      <a:pt x="43211" y="114309"/>
                      <a:pt x="39099" y="121567"/>
                      <a:pt x="34987" y="128946"/>
                    </a:cubicBezTo>
                    <a:cubicBezTo>
                      <a:pt x="32084" y="134027"/>
                      <a:pt x="29060" y="139109"/>
                      <a:pt x="26157" y="144189"/>
                    </a:cubicBezTo>
                    <a:cubicBezTo>
                      <a:pt x="22529" y="149875"/>
                      <a:pt x="19022" y="155560"/>
                      <a:pt x="15272" y="161246"/>
                    </a:cubicBezTo>
                    <a:cubicBezTo>
                      <a:pt x="14910" y="161246"/>
                      <a:pt x="14668" y="161609"/>
                      <a:pt x="14184" y="161489"/>
                    </a:cubicBezTo>
                    <a:cubicBezTo>
                      <a:pt x="14184" y="161368"/>
                      <a:pt x="13942" y="161125"/>
                      <a:pt x="13821" y="161004"/>
                    </a:cubicBezTo>
                    <a:lnTo>
                      <a:pt x="13821" y="163545"/>
                    </a:lnTo>
                    <a:cubicBezTo>
                      <a:pt x="13579" y="164029"/>
                      <a:pt x="13216" y="164513"/>
                      <a:pt x="12975" y="164876"/>
                    </a:cubicBezTo>
                    <a:cubicBezTo>
                      <a:pt x="9346" y="170319"/>
                      <a:pt x="5476" y="175642"/>
                      <a:pt x="2694" y="181691"/>
                    </a:cubicBezTo>
                    <a:cubicBezTo>
                      <a:pt x="880" y="185562"/>
                      <a:pt x="-208" y="189554"/>
                      <a:pt x="33" y="193909"/>
                    </a:cubicBezTo>
                    <a:cubicBezTo>
                      <a:pt x="275" y="198265"/>
                      <a:pt x="1848" y="201652"/>
                      <a:pt x="4871" y="204676"/>
                    </a:cubicBezTo>
                    <a:cubicBezTo>
                      <a:pt x="7411" y="207338"/>
                      <a:pt x="10435" y="208184"/>
                      <a:pt x="13942" y="208184"/>
                    </a:cubicBezTo>
                    <a:lnTo>
                      <a:pt x="13942" y="209515"/>
                    </a:lnTo>
                    <a:cubicBezTo>
                      <a:pt x="14789" y="209515"/>
                      <a:pt x="15756" y="209515"/>
                      <a:pt x="16603" y="209515"/>
                    </a:cubicBezTo>
                    <a:cubicBezTo>
                      <a:pt x="21199" y="208910"/>
                      <a:pt x="25190" y="207216"/>
                      <a:pt x="27972" y="203103"/>
                    </a:cubicBezTo>
                    <a:cubicBezTo>
                      <a:pt x="28576" y="202256"/>
                      <a:pt x="29302" y="201410"/>
                      <a:pt x="29907" y="200442"/>
                    </a:cubicBezTo>
                    <a:cubicBezTo>
                      <a:pt x="30270" y="199958"/>
                      <a:pt x="30633" y="199353"/>
                      <a:pt x="30874" y="198869"/>
                    </a:cubicBezTo>
                    <a:cubicBezTo>
                      <a:pt x="34140" y="194635"/>
                      <a:pt x="37405" y="190401"/>
                      <a:pt x="40308" y="186046"/>
                    </a:cubicBezTo>
                    <a:cubicBezTo>
                      <a:pt x="42001" y="183506"/>
                      <a:pt x="43574" y="180965"/>
                      <a:pt x="45267" y="178425"/>
                    </a:cubicBezTo>
                    <a:cubicBezTo>
                      <a:pt x="45267" y="177941"/>
                      <a:pt x="45025" y="177336"/>
                      <a:pt x="44904" y="176852"/>
                    </a:cubicBezTo>
                    <a:cubicBezTo>
                      <a:pt x="46113" y="174916"/>
                      <a:pt x="47444" y="172981"/>
                      <a:pt x="48653" y="171045"/>
                    </a:cubicBezTo>
                    <a:cubicBezTo>
                      <a:pt x="59055" y="154109"/>
                      <a:pt x="69214" y="136931"/>
                      <a:pt x="79373" y="119873"/>
                    </a:cubicBezTo>
                    <a:cubicBezTo>
                      <a:pt x="85783" y="109107"/>
                      <a:pt x="91952" y="98098"/>
                      <a:pt x="98241" y="87331"/>
                    </a:cubicBezTo>
                    <a:cubicBezTo>
                      <a:pt x="98966" y="86122"/>
                      <a:pt x="99692" y="84912"/>
                      <a:pt x="100539" y="83702"/>
                    </a:cubicBezTo>
                    <a:cubicBezTo>
                      <a:pt x="103320" y="79710"/>
                      <a:pt x="107191" y="79831"/>
                      <a:pt x="110456" y="81766"/>
                    </a:cubicBezTo>
                    <a:cubicBezTo>
                      <a:pt x="112149" y="82735"/>
                      <a:pt x="113601" y="84065"/>
                      <a:pt x="114931" y="85154"/>
                    </a:cubicBezTo>
                    <a:cubicBezTo>
                      <a:pt x="114931" y="86001"/>
                      <a:pt x="115052" y="86605"/>
                      <a:pt x="114931" y="87090"/>
                    </a:cubicBezTo>
                    <a:cubicBezTo>
                      <a:pt x="114447" y="88662"/>
                      <a:pt x="113964" y="90114"/>
                      <a:pt x="113238" y="91565"/>
                    </a:cubicBezTo>
                    <a:cubicBezTo>
                      <a:pt x="111545" y="95678"/>
                      <a:pt x="109489" y="99671"/>
                      <a:pt x="107916" y="103905"/>
                    </a:cubicBezTo>
                    <a:cubicBezTo>
                      <a:pt x="103320" y="116365"/>
                      <a:pt x="98966" y="128826"/>
                      <a:pt x="94612" y="141407"/>
                    </a:cubicBezTo>
                    <a:cubicBezTo>
                      <a:pt x="90500" y="153262"/>
                      <a:pt x="86872" y="165238"/>
                      <a:pt x="82881" y="177094"/>
                    </a:cubicBezTo>
                    <a:cubicBezTo>
                      <a:pt x="76833" y="195119"/>
                      <a:pt x="70786" y="213144"/>
                      <a:pt x="64739" y="231169"/>
                    </a:cubicBezTo>
                    <a:cubicBezTo>
                      <a:pt x="58813" y="248831"/>
                      <a:pt x="53007" y="266494"/>
                      <a:pt x="47081" y="284156"/>
                    </a:cubicBezTo>
                    <a:cubicBezTo>
                      <a:pt x="46113" y="287180"/>
                      <a:pt x="44904" y="290205"/>
                      <a:pt x="44178" y="293350"/>
                    </a:cubicBezTo>
                    <a:cubicBezTo>
                      <a:pt x="43816" y="294801"/>
                      <a:pt x="42969" y="296495"/>
                      <a:pt x="44299" y="297947"/>
                    </a:cubicBezTo>
                    <a:cubicBezTo>
                      <a:pt x="44662" y="297947"/>
                      <a:pt x="45025" y="298189"/>
                      <a:pt x="45388" y="298189"/>
                    </a:cubicBezTo>
                    <a:cubicBezTo>
                      <a:pt x="67158" y="298189"/>
                      <a:pt x="88807" y="298189"/>
                      <a:pt x="110577" y="298189"/>
                    </a:cubicBezTo>
                    <a:cubicBezTo>
                      <a:pt x="112754" y="298189"/>
                      <a:pt x="114810" y="298068"/>
                      <a:pt x="116866" y="298794"/>
                    </a:cubicBezTo>
                    <a:cubicBezTo>
                      <a:pt x="118318" y="301213"/>
                      <a:pt x="117713" y="303753"/>
                      <a:pt x="117713" y="306294"/>
                    </a:cubicBezTo>
                    <a:cubicBezTo>
                      <a:pt x="117713" y="309681"/>
                      <a:pt x="117350" y="313068"/>
                      <a:pt x="117350" y="316456"/>
                    </a:cubicBezTo>
                    <a:cubicBezTo>
                      <a:pt x="117350" y="354926"/>
                      <a:pt x="117350" y="393395"/>
                      <a:pt x="117108" y="431744"/>
                    </a:cubicBezTo>
                    <a:cubicBezTo>
                      <a:pt x="117108" y="437067"/>
                      <a:pt x="117834" y="442027"/>
                      <a:pt x="120616" y="446744"/>
                    </a:cubicBezTo>
                    <a:cubicBezTo>
                      <a:pt x="120857" y="447107"/>
                      <a:pt x="121220" y="447470"/>
                      <a:pt x="121462" y="447833"/>
                    </a:cubicBezTo>
                    <a:cubicBezTo>
                      <a:pt x="121825" y="448196"/>
                      <a:pt x="122067" y="448680"/>
                      <a:pt x="122430" y="449043"/>
                    </a:cubicBezTo>
                    <a:cubicBezTo>
                      <a:pt x="122792" y="449406"/>
                      <a:pt x="123155" y="449890"/>
                      <a:pt x="123518" y="450253"/>
                    </a:cubicBezTo>
                    <a:cubicBezTo>
                      <a:pt x="124244" y="450857"/>
                      <a:pt x="124970" y="451583"/>
                      <a:pt x="125816" y="452188"/>
                    </a:cubicBezTo>
                    <a:lnTo>
                      <a:pt x="125816" y="452188"/>
                    </a:lnTo>
                    <a:cubicBezTo>
                      <a:pt x="129444" y="453882"/>
                      <a:pt x="133073" y="454970"/>
                      <a:pt x="137185" y="454608"/>
                    </a:cubicBezTo>
                    <a:cubicBezTo>
                      <a:pt x="146256" y="453761"/>
                      <a:pt x="153512" y="446261"/>
                      <a:pt x="153754" y="437188"/>
                    </a:cubicBezTo>
                    <a:cubicBezTo>
                      <a:pt x="153754" y="433800"/>
                      <a:pt x="153754" y="430413"/>
                      <a:pt x="153754" y="427026"/>
                    </a:cubicBezTo>
                    <a:cubicBezTo>
                      <a:pt x="153754" y="384927"/>
                      <a:pt x="153633" y="342707"/>
                      <a:pt x="153512" y="300608"/>
                    </a:cubicBezTo>
                    <a:cubicBezTo>
                      <a:pt x="153512" y="299882"/>
                      <a:pt x="153633" y="299278"/>
                      <a:pt x="153633" y="298673"/>
                    </a:cubicBezTo>
                    <a:cubicBezTo>
                      <a:pt x="154117" y="298431"/>
                      <a:pt x="154480" y="298189"/>
                      <a:pt x="154843" y="298189"/>
                    </a:cubicBezTo>
                    <a:cubicBezTo>
                      <a:pt x="158108" y="298189"/>
                      <a:pt x="161253" y="298431"/>
                      <a:pt x="164518" y="298431"/>
                    </a:cubicBezTo>
                    <a:cubicBezTo>
                      <a:pt x="165244" y="298431"/>
                      <a:pt x="165970" y="298431"/>
                      <a:pt x="166695" y="298431"/>
                    </a:cubicBezTo>
                    <a:cubicBezTo>
                      <a:pt x="169598" y="298309"/>
                      <a:pt x="169840" y="298431"/>
                      <a:pt x="169719" y="301334"/>
                    </a:cubicBezTo>
                    <a:cubicBezTo>
                      <a:pt x="169719" y="302907"/>
                      <a:pt x="169840" y="304600"/>
                      <a:pt x="169840" y="306173"/>
                    </a:cubicBezTo>
                    <a:cubicBezTo>
                      <a:pt x="169840" y="347062"/>
                      <a:pt x="169840" y="387830"/>
                      <a:pt x="169840" y="428719"/>
                    </a:cubicBezTo>
                    <a:cubicBezTo>
                      <a:pt x="169840" y="433316"/>
                      <a:pt x="169598" y="438034"/>
                      <a:pt x="170808" y="442510"/>
                    </a:cubicBezTo>
                    <a:cubicBezTo>
                      <a:pt x="172259" y="445777"/>
                      <a:pt x="173952" y="448922"/>
                      <a:pt x="176371" y="451583"/>
                    </a:cubicBezTo>
                    <a:cubicBezTo>
                      <a:pt x="178790" y="452793"/>
                      <a:pt x="181209" y="453761"/>
                      <a:pt x="183991" y="454124"/>
                    </a:cubicBezTo>
                    <a:cubicBezTo>
                      <a:pt x="190038" y="454850"/>
                      <a:pt x="195238" y="453035"/>
                      <a:pt x="199834" y="449043"/>
                    </a:cubicBezTo>
                    <a:cubicBezTo>
                      <a:pt x="203705" y="445535"/>
                      <a:pt x="205156" y="441058"/>
                      <a:pt x="205398" y="436099"/>
                    </a:cubicBezTo>
                    <a:cubicBezTo>
                      <a:pt x="205519" y="432832"/>
                      <a:pt x="205398" y="429687"/>
                      <a:pt x="205398" y="426421"/>
                    </a:cubicBezTo>
                    <a:cubicBezTo>
                      <a:pt x="205156" y="384564"/>
                      <a:pt x="204793" y="342828"/>
                      <a:pt x="204551" y="300971"/>
                    </a:cubicBezTo>
                    <a:cubicBezTo>
                      <a:pt x="204551" y="300245"/>
                      <a:pt x="204551" y="299519"/>
                      <a:pt x="204551" y="298552"/>
                    </a:cubicBezTo>
                    <a:cubicBezTo>
                      <a:pt x="205519" y="298431"/>
                      <a:pt x="206365" y="298189"/>
                      <a:pt x="207212" y="298189"/>
                    </a:cubicBezTo>
                    <a:cubicBezTo>
                      <a:pt x="228619" y="298189"/>
                      <a:pt x="249905" y="298189"/>
                      <a:pt x="271313" y="298068"/>
                    </a:cubicBezTo>
                    <a:cubicBezTo>
                      <a:pt x="271676" y="298068"/>
                      <a:pt x="272038" y="298189"/>
                      <a:pt x="272401" y="298309"/>
                    </a:cubicBezTo>
                    <a:cubicBezTo>
                      <a:pt x="273490" y="297947"/>
                      <a:pt x="273369" y="296979"/>
                      <a:pt x="273611" y="296132"/>
                    </a:cubicBezTo>
                    <a:cubicBezTo>
                      <a:pt x="271797" y="289962"/>
                      <a:pt x="269982" y="283793"/>
                      <a:pt x="268047" y="277623"/>
                    </a:cubicBezTo>
                    <a:cubicBezTo>
                      <a:pt x="261516" y="256816"/>
                      <a:pt x="254985" y="235887"/>
                      <a:pt x="248575" y="215080"/>
                    </a:cubicBezTo>
                    <a:cubicBezTo>
                      <a:pt x="243133" y="197781"/>
                      <a:pt x="237932" y="180481"/>
                      <a:pt x="232368" y="163303"/>
                    </a:cubicBezTo>
                    <a:cubicBezTo>
                      <a:pt x="230312" y="157012"/>
                      <a:pt x="228014" y="150843"/>
                      <a:pt x="225958" y="144431"/>
                    </a:cubicBezTo>
                    <a:cubicBezTo>
                      <a:pt x="222572" y="133665"/>
                      <a:pt x="218944" y="123019"/>
                      <a:pt x="215436" y="112252"/>
                    </a:cubicBezTo>
                    <a:cubicBezTo>
                      <a:pt x="212896" y="104751"/>
                      <a:pt x="210236" y="97373"/>
                      <a:pt x="206849" y="90235"/>
                    </a:cubicBezTo>
                    <a:cubicBezTo>
                      <a:pt x="205761" y="88057"/>
                      <a:pt x="205156" y="85880"/>
                      <a:pt x="206003" y="83581"/>
                    </a:cubicBezTo>
                    <a:cubicBezTo>
                      <a:pt x="208990" y="81973"/>
                      <a:pt x="212207" y="81368"/>
                      <a:pt x="215678" y="81766"/>
                    </a:cubicBezTo>
                    <a:cubicBezTo>
                      <a:pt x="217613" y="82614"/>
                      <a:pt x="218581" y="84307"/>
                      <a:pt x="219548" y="86001"/>
                    </a:cubicBezTo>
                    <a:cubicBezTo>
                      <a:pt x="225958" y="97009"/>
                      <a:pt x="232490" y="107897"/>
                      <a:pt x="239020" y="118906"/>
                    </a:cubicBezTo>
                    <a:cubicBezTo>
                      <a:pt x="250873" y="138987"/>
                      <a:pt x="262726" y="159069"/>
                      <a:pt x="274578" y="179030"/>
                    </a:cubicBezTo>
                    <a:cubicBezTo>
                      <a:pt x="274820" y="179393"/>
                      <a:pt x="275062" y="179755"/>
                      <a:pt x="275304" y="180240"/>
                    </a:cubicBezTo>
                    <a:cubicBezTo>
                      <a:pt x="275304" y="180240"/>
                      <a:pt x="275304" y="180360"/>
                      <a:pt x="275304" y="180481"/>
                    </a:cubicBezTo>
                    <a:cubicBezTo>
                      <a:pt x="276997" y="183022"/>
                      <a:pt x="278569" y="185562"/>
                      <a:pt x="280263" y="188103"/>
                    </a:cubicBezTo>
                    <a:cubicBezTo>
                      <a:pt x="280867" y="189070"/>
                      <a:pt x="281714" y="190038"/>
                      <a:pt x="282440" y="191006"/>
                    </a:cubicBezTo>
                    <a:cubicBezTo>
                      <a:pt x="283407" y="192457"/>
                      <a:pt x="284254" y="193909"/>
                      <a:pt x="285221" y="195240"/>
                    </a:cubicBezTo>
                    <a:cubicBezTo>
                      <a:pt x="285826" y="196087"/>
                      <a:pt x="286552" y="196692"/>
                      <a:pt x="287157" y="197417"/>
                    </a:cubicBezTo>
                    <a:cubicBezTo>
                      <a:pt x="288003" y="198506"/>
                      <a:pt x="288850" y="199716"/>
                      <a:pt x="289696" y="200926"/>
                    </a:cubicBezTo>
                    <a:cubicBezTo>
                      <a:pt x="290059" y="201410"/>
                      <a:pt x="290422" y="202015"/>
                      <a:pt x="290664" y="202499"/>
                    </a:cubicBezTo>
                    <a:cubicBezTo>
                      <a:pt x="291269" y="203345"/>
                      <a:pt x="291994" y="204192"/>
                      <a:pt x="292599" y="205160"/>
                    </a:cubicBezTo>
                    <a:cubicBezTo>
                      <a:pt x="295260" y="209273"/>
                      <a:pt x="299251" y="210967"/>
                      <a:pt x="303968" y="211572"/>
                    </a:cubicBezTo>
                    <a:cubicBezTo>
                      <a:pt x="304935" y="211693"/>
                      <a:pt x="305782" y="211693"/>
                      <a:pt x="306629" y="211572"/>
                    </a:cubicBezTo>
                    <a:lnTo>
                      <a:pt x="306629" y="210241"/>
                    </a:lnTo>
                    <a:cubicBezTo>
                      <a:pt x="310015" y="210241"/>
                      <a:pt x="313160" y="209273"/>
                      <a:pt x="315699" y="206733"/>
                    </a:cubicBezTo>
                    <a:cubicBezTo>
                      <a:pt x="318602" y="203708"/>
                      <a:pt x="320295" y="200321"/>
                      <a:pt x="320537" y="195966"/>
                    </a:cubicBezTo>
                    <a:cubicBezTo>
                      <a:pt x="320779" y="191611"/>
                      <a:pt x="319691" y="187740"/>
                      <a:pt x="317877" y="183748"/>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grpSp>
          <p:nvGrpSpPr>
            <p:cNvPr id="410" name="Google Shape;410;p23"/>
            <p:cNvGrpSpPr/>
            <p:nvPr/>
          </p:nvGrpSpPr>
          <p:grpSpPr>
            <a:xfrm>
              <a:off x="5681508" y="5035168"/>
              <a:ext cx="560955" cy="582050"/>
              <a:chOff x="5681508" y="5035168"/>
              <a:chExt cx="560955" cy="582050"/>
            </a:xfrm>
          </p:grpSpPr>
          <p:sp>
            <p:nvSpPr>
              <p:cNvPr id="411" name="Google Shape;411;p23"/>
              <p:cNvSpPr/>
              <p:nvPr/>
            </p:nvSpPr>
            <p:spPr>
              <a:xfrm>
                <a:off x="5758154" y="5246388"/>
                <a:ext cx="61667" cy="61575"/>
              </a:xfrm>
              <a:custGeom>
                <a:avLst/>
                <a:gdLst/>
                <a:ahLst/>
                <a:cxnLst/>
                <a:rect l="l" t="t" r="r" b="b"/>
                <a:pathLst>
                  <a:path w="61667" h="61575" extrusionOk="0">
                    <a:moveTo>
                      <a:pt x="4401" y="47422"/>
                    </a:moveTo>
                    <a:cubicBezTo>
                      <a:pt x="10085" y="56495"/>
                      <a:pt x="18188" y="61334"/>
                      <a:pt x="29073" y="61334"/>
                    </a:cubicBezTo>
                    <a:cubicBezTo>
                      <a:pt x="29436" y="61334"/>
                      <a:pt x="29799" y="61334"/>
                      <a:pt x="30162" y="61334"/>
                    </a:cubicBezTo>
                    <a:cubicBezTo>
                      <a:pt x="30162" y="61334"/>
                      <a:pt x="30162" y="61455"/>
                      <a:pt x="30162" y="61576"/>
                    </a:cubicBezTo>
                    <a:cubicBezTo>
                      <a:pt x="32581" y="61334"/>
                      <a:pt x="35121" y="61091"/>
                      <a:pt x="37539" y="60729"/>
                    </a:cubicBezTo>
                    <a:cubicBezTo>
                      <a:pt x="42861" y="60003"/>
                      <a:pt x="47336" y="57583"/>
                      <a:pt x="51327" y="54196"/>
                    </a:cubicBezTo>
                    <a:cubicBezTo>
                      <a:pt x="56407" y="49841"/>
                      <a:pt x="59189" y="43914"/>
                      <a:pt x="60761" y="37623"/>
                    </a:cubicBezTo>
                    <a:cubicBezTo>
                      <a:pt x="61970" y="33147"/>
                      <a:pt x="61970" y="28550"/>
                      <a:pt x="60761" y="23953"/>
                    </a:cubicBezTo>
                    <a:cubicBezTo>
                      <a:pt x="59430" y="19114"/>
                      <a:pt x="57253" y="14759"/>
                      <a:pt x="53988" y="10887"/>
                    </a:cubicBezTo>
                    <a:cubicBezTo>
                      <a:pt x="49876" y="5807"/>
                      <a:pt x="44433" y="2540"/>
                      <a:pt x="38023" y="968"/>
                    </a:cubicBezTo>
                    <a:cubicBezTo>
                      <a:pt x="34032" y="0"/>
                      <a:pt x="29920" y="-242"/>
                      <a:pt x="25808" y="242"/>
                    </a:cubicBezTo>
                    <a:cubicBezTo>
                      <a:pt x="19035" y="1089"/>
                      <a:pt x="13834" y="4839"/>
                      <a:pt x="8755" y="8831"/>
                    </a:cubicBezTo>
                    <a:cubicBezTo>
                      <a:pt x="5489" y="12823"/>
                      <a:pt x="2949" y="17299"/>
                      <a:pt x="1014" y="22259"/>
                    </a:cubicBezTo>
                    <a:cubicBezTo>
                      <a:pt x="772" y="22864"/>
                      <a:pt x="651" y="23590"/>
                      <a:pt x="530" y="24316"/>
                    </a:cubicBezTo>
                    <a:cubicBezTo>
                      <a:pt x="-316" y="28066"/>
                      <a:pt x="47" y="31816"/>
                      <a:pt x="288" y="35567"/>
                    </a:cubicBezTo>
                    <a:cubicBezTo>
                      <a:pt x="530" y="39921"/>
                      <a:pt x="2103" y="43914"/>
                      <a:pt x="4401" y="47543"/>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412" name="Google Shape;412;p23"/>
              <p:cNvSpPr/>
              <p:nvPr/>
            </p:nvSpPr>
            <p:spPr>
              <a:xfrm>
                <a:off x="5681508" y="5318149"/>
                <a:ext cx="179374" cy="299069"/>
              </a:xfrm>
              <a:custGeom>
                <a:avLst/>
                <a:gdLst/>
                <a:ahLst/>
                <a:cxnLst/>
                <a:rect l="l" t="t" r="r" b="b"/>
                <a:pathLst>
                  <a:path w="179374" h="299069" extrusionOk="0">
                    <a:moveTo>
                      <a:pt x="135955" y="7839"/>
                    </a:moveTo>
                    <a:cubicBezTo>
                      <a:pt x="132448" y="5661"/>
                      <a:pt x="128698" y="3847"/>
                      <a:pt x="124828" y="2637"/>
                    </a:cubicBezTo>
                    <a:cubicBezTo>
                      <a:pt x="116362" y="-24"/>
                      <a:pt x="107775" y="-508"/>
                      <a:pt x="98946" y="460"/>
                    </a:cubicBezTo>
                    <a:cubicBezTo>
                      <a:pt x="94955" y="944"/>
                      <a:pt x="91085" y="1670"/>
                      <a:pt x="87093" y="2274"/>
                    </a:cubicBezTo>
                    <a:cubicBezTo>
                      <a:pt x="86610" y="2517"/>
                      <a:pt x="86126" y="2758"/>
                      <a:pt x="85521" y="3000"/>
                    </a:cubicBezTo>
                    <a:cubicBezTo>
                      <a:pt x="82256" y="4210"/>
                      <a:pt x="79232" y="5541"/>
                      <a:pt x="76329" y="7476"/>
                    </a:cubicBezTo>
                    <a:cubicBezTo>
                      <a:pt x="69677" y="11590"/>
                      <a:pt x="64598" y="17275"/>
                      <a:pt x="60123" y="23566"/>
                    </a:cubicBezTo>
                    <a:cubicBezTo>
                      <a:pt x="53350" y="33244"/>
                      <a:pt x="47303" y="43284"/>
                      <a:pt x="41497" y="53567"/>
                    </a:cubicBezTo>
                    <a:cubicBezTo>
                      <a:pt x="38232" y="59253"/>
                      <a:pt x="34966" y="65060"/>
                      <a:pt x="31459" y="70625"/>
                    </a:cubicBezTo>
                    <a:cubicBezTo>
                      <a:pt x="28556" y="75342"/>
                      <a:pt x="25774" y="80181"/>
                      <a:pt x="23114" y="84899"/>
                    </a:cubicBezTo>
                    <a:cubicBezTo>
                      <a:pt x="21178" y="88287"/>
                      <a:pt x="19243" y="91553"/>
                      <a:pt x="17308" y="94940"/>
                    </a:cubicBezTo>
                    <a:cubicBezTo>
                      <a:pt x="14889" y="98691"/>
                      <a:pt x="12591" y="102440"/>
                      <a:pt x="10172" y="106191"/>
                    </a:cubicBezTo>
                    <a:cubicBezTo>
                      <a:pt x="9931" y="106191"/>
                      <a:pt x="9810" y="106433"/>
                      <a:pt x="9447" y="106433"/>
                    </a:cubicBezTo>
                    <a:cubicBezTo>
                      <a:pt x="9447" y="106433"/>
                      <a:pt x="9326" y="106191"/>
                      <a:pt x="9205" y="106070"/>
                    </a:cubicBezTo>
                    <a:lnTo>
                      <a:pt x="9205" y="107764"/>
                    </a:lnTo>
                    <a:cubicBezTo>
                      <a:pt x="8963" y="108005"/>
                      <a:pt x="8842" y="108369"/>
                      <a:pt x="8600" y="108610"/>
                    </a:cubicBezTo>
                    <a:cubicBezTo>
                      <a:pt x="6181" y="112239"/>
                      <a:pt x="3641" y="115748"/>
                      <a:pt x="1827" y="119619"/>
                    </a:cubicBezTo>
                    <a:cubicBezTo>
                      <a:pt x="618" y="122159"/>
                      <a:pt x="-108" y="124700"/>
                      <a:pt x="13" y="127603"/>
                    </a:cubicBezTo>
                    <a:cubicBezTo>
                      <a:pt x="134" y="130385"/>
                      <a:pt x="1223" y="132684"/>
                      <a:pt x="3158" y="134620"/>
                    </a:cubicBezTo>
                    <a:cubicBezTo>
                      <a:pt x="4851" y="136313"/>
                      <a:pt x="6786" y="136918"/>
                      <a:pt x="9084" y="136918"/>
                    </a:cubicBezTo>
                    <a:lnTo>
                      <a:pt x="9084" y="137765"/>
                    </a:lnTo>
                    <a:cubicBezTo>
                      <a:pt x="9689" y="137765"/>
                      <a:pt x="10293" y="137765"/>
                      <a:pt x="10898" y="137765"/>
                    </a:cubicBezTo>
                    <a:cubicBezTo>
                      <a:pt x="13922" y="137402"/>
                      <a:pt x="16583" y="136193"/>
                      <a:pt x="18397" y="133531"/>
                    </a:cubicBezTo>
                    <a:cubicBezTo>
                      <a:pt x="18760" y="132926"/>
                      <a:pt x="19243" y="132442"/>
                      <a:pt x="19606" y="131837"/>
                    </a:cubicBezTo>
                    <a:cubicBezTo>
                      <a:pt x="19848" y="131474"/>
                      <a:pt x="20090" y="131111"/>
                      <a:pt x="20332" y="130749"/>
                    </a:cubicBezTo>
                    <a:cubicBezTo>
                      <a:pt x="22509" y="127966"/>
                      <a:pt x="24686" y="125184"/>
                      <a:pt x="26621" y="122281"/>
                    </a:cubicBezTo>
                    <a:cubicBezTo>
                      <a:pt x="27709" y="120586"/>
                      <a:pt x="28798" y="118893"/>
                      <a:pt x="29886" y="117321"/>
                    </a:cubicBezTo>
                    <a:cubicBezTo>
                      <a:pt x="29886" y="116957"/>
                      <a:pt x="29766" y="116595"/>
                      <a:pt x="29645" y="116232"/>
                    </a:cubicBezTo>
                    <a:cubicBezTo>
                      <a:pt x="30491" y="114901"/>
                      <a:pt x="31338" y="113691"/>
                      <a:pt x="32063" y="112482"/>
                    </a:cubicBezTo>
                    <a:cubicBezTo>
                      <a:pt x="38957" y="101352"/>
                      <a:pt x="45609" y="90101"/>
                      <a:pt x="52261" y="78851"/>
                    </a:cubicBezTo>
                    <a:cubicBezTo>
                      <a:pt x="56494" y="71713"/>
                      <a:pt x="60486" y="64576"/>
                      <a:pt x="64719" y="57439"/>
                    </a:cubicBezTo>
                    <a:cubicBezTo>
                      <a:pt x="65202" y="56591"/>
                      <a:pt x="65686" y="55866"/>
                      <a:pt x="66291" y="55019"/>
                    </a:cubicBezTo>
                    <a:cubicBezTo>
                      <a:pt x="68105" y="52357"/>
                      <a:pt x="70645" y="52478"/>
                      <a:pt x="72822" y="53809"/>
                    </a:cubicBezTo>
                    <a:cubicBezTo>
                      <a:pt x="73910" y="54414"/>
                      <a:pt x="74878" y="55261"/>
                      <a:pt x="75846" y="55987"/>
                    </a:cubicBezTo>
                    <a:cubicBezTo>
                      <a:pt x="75846" y="56591"/>
                      <a:pt x="75846" y="56955"/>
                      <a:pt x="75846" y="57196"/>
                    </a:cubicBezTo>
                    <a:cubicBezTo>
                      <a:pt x="75483" y="58164"/>
                      <a:pt x="75120" y="59253"/>
                      <a:pt x="74757" y="60221"/>
                    </a:cubicBezTo>
                    <a:cubicBezTo>
                      <a:pt x="73548" y="62882"/>
                      <a:pt x="72338" y="65543"/>
                      <a:pt x="71250" y="68326"/>
                    </a:cubicBezTo>
                    <a:cubicBezTo>
                      <a:pt x="68226" y="76552"/>
                      <a:pt x="65323" y="84779"/>
                      <a:pt x="62542" y="93005"/>
                    </a:cubicBezTo>
                    <a:cubicBezTo>
                      <a:pt x="59881" y="100747"/>
                      <a:pt x="57462" y="108610"/>
                      <a:pt x="54801" y="116473"/>
                    </a:cubicBezTo>
                    <a:cubicBezTo>
                      <a:pt x="50810" y="128329"/>
                      <a:pt x="46819" y="140184"/>
                      <a:pt x="42828" y="152040"/>
                    </a:cubicBezTo>
                    <a:cubicBezTo>
                      <a:pt x="38957" y="163653"/>
                      <a:pt x="35087" y="175267"/>
                      <a:pt x="31217" y="186880"/>
                    </a:cubicBezTo>
                    <a:cubicBezTo>
                      <a:pt x="30491" y="188937"/>
                      <a:pt x="29766" y="190872"/>
                      <a:pt x="29282" y="192929"/>
                    </a:cubicBezTo>
                    <a:cubicBezTo>
                      <a:pt x="29040" y="193897"/>
                      <a:pt x="28556" y="194985"/>
                      <a:pt x="29282" y="195953"/>
                    </a:cubicBezTo>
                    <a:cubicBezTo>
                      <a:pt x="29524" y="195953"/>
                      <a:pt x="29766" y="196075"/>
                      <a:pt x="30007" y="196075"/>
                    </a:cubicBezTo>
                    <a:cubicBezTo>
                      <a:pt x="44279" y="196075"/>
                      <a:pt x="58550" y="196075"/>
                      <a:pt x="72822" y="196075"/>
                    </a:cubicBezTo>
                    <a:cubicBezTo>
                      <a:pt x="74273" y="196075"/>
                      <a:pt x="75604" y="196075"/>
                      <a:pt x="76934" y="196437"/>
                    </a:cubicBezTo>
                    <a:cubicBezTo>
                      <a:pt x="77902" y="198010"/>
                      <a:pt x="77539" y="199704"/>
                      <a:pt x="77539" y="201397"/>
                    </a:cubicBezTo>
                    <a:cubicBezTo>
                      <a:pt x="77539" y="203696"/>
                      <a:pt x="77297" y="205873"/>
                      <a:pt x="77297" y="208172"/>
                    </a:cubicBezTo>
                    <a:cubicBezTo>
                      <a:pt x="77297" y="233455"/>
                      <a:pt x="77297" y="258739"/>
                      <a:pt x="77176" y="284022"/>
                    </a:cubicBezTo>
                    <a:cubicBezTo>
                      <a:pt x="77176" y="287530"/>
                      <a:pt x="77660" y="290797"/>
                      <a:pt x="79474" y="293821"/>
                    </a:cubicBezTo>
                    <a:cubicBezTo>
                      <a:pt x="79716" y="294063"/>
                      <a:pt x="79837" y="294305"/>
                      <a:pt x="80079" y="294547"/>
                    </a:cubicBezTo>
                    <a:cubicBezTo>
                      <a:pt x="80320" y="294789"/>
                      <a:pt x="80562" y="295031"/>
                      <a:pt x="80683" y="295273"/>
                    </a:cubicBezTo>
                    <a:cubicBezTo>
                      <a:pt x="80925" y="295515"/>
                      <a:pt x="81167" y="295757"/>
                      <a:pt x="81409" y="296119"/>
                    </a:cubicBezTo>
                    <a:cubicBezTo>
                      <a:pt x="81893" y="296603"/>
                      <a:pt x="82377" y="296966"/>
                      <a:pt x="82860" y="297450"/>
                    </a:cubicBezTo>
                    <a:lnTo>
                      <a:pt x="82860" y="297450"/>
                    </a:lnTo>
                    <a:cubicBezTo>
                      <a:pt x="85279" y="298539"/>
                      <a:pt x="87698" y="299265"/>
                      <a:pt x="90359" y="299023"/>
                    </a:cubicBezTo>
                    <a:cubicBezTo>
                      <a:pt x="96285" y="298418"/>
                      <a:pt x="101123" y="293579"/>
                      <a:pt x="101244" y="287651"/>
                    </a:cubicBezTo>
                    <a:cubicBezTo>
                      <a:pt x="101244" y="285353"/>
                      <a:pt x="101244" y="283176"/>
                      <a:pt x="101244" y="280877"/>
                    </a:cubicBezTo>
                    <a:cubicBezTo>
                      <a:pt x="101244" y="253174"/>
                      <a:pt x="101244" y="225471"/>
                      <a:pt x="101123" y="197768"/>
                    </a:cubicBezTo>
                    <a:cubicBezTo>
                      <a:pt x="101123" y="197284"/>
                      <a:pt x="101123" y="196921"/>
                      <a:pt x="101123" y="196558"/>
                    </a:cubicBezTo>
                    <a:cubicBezTo>
                      <a:pt x="101486" y="196437"/>
                      <a:pt x="101728" y="196195"/>
                      <a:pt x="101849" y="196195"/>
                    </a:cubicBezTo>
                    <a:cubicBezTo>
                      <a:pt x="103905" y="196195"/>
                      <a:pt x="106082" y="196316"/>
                      <a:pt x="108138" y="196437"/>
                    </a:cubicBezTo>
                    <a:cubicBezTo>
                      <a:pt x="108622" y="196437"/>
                      <a:pt x="109105" y="196437"/>
                      <a:pt x="109589" y="196437"/>
                    </a:cubicBezTo>
                    <a:cubicBezTo>
                      <a:pt x="111524" y="196437"/>
                      <a:pt x="111645" y="196437"/>
                      <a:pt x="111524" y="198373"/>
                    </a:cubicBezTo>
                    <a:cubicBezTo>
                      <a:pt x="111524" y="199462"/>
                      <a:pt x="111524" y="200429"/>
                      <a:pt x="111524" y="201518"/>
                    </a:cubicBezTo>
                    <a:cubicBezTo>
                      <a:pt x="111524" y="228374"/>
                      <a:pt x="111524" y="255231"/>
                      <a:pt x="111524" y="282086"/>
                    </a:cubicBezTo>
                    <a:cubicBezTo>
                      <a:pt x="111524" y="285111"/>
                      <a:pt x="111403" y="288256"/>
                      <a:pt x="112129" y="291159"/>
                    </a:cubicBezTo>
                    <a:cubicBezTo>
                      <a:pt x="113097" y="293337"/>
                      <a:pt x="114185" y="295393"/>
                      <a:pt x="115757" y="297088"/>
                    </a:cubicBezTo>
                    <a:cubicBezTo>
                      <a:pt x="117330" y="297934"/>
                      <a:pt x="118902" y="298539"/>
                      <a:pt x="120716" y="298781"/>
                    </a:cubicBezTo>
                    <a:cubicBezTo>
                      <a:pt x="124707" y="299265"/>
                      <a:pt x="128094" y="298055"/>
                      <a:pt x="131117" y="295393"/>
                    </a:cubicBezTo>
                    <a:cubicBezTo>
                      <a:pt x="133657" y="293095"/>
                      <a:pt x="134625" y="290071"/>
                      <a:pt x="134746" y="286805"/>
                    </a:cubicBezTo>
                    <a:cubicBezTo>
                      <a:pt x="134746" y="284748"/>
                      <a:pt x="134746" y="282571"/>
                      <a:pt x="134746" y="280393"/>
                    </a:cubicBezTo>
                    <a:cubicBezTo>
                      <a:pt x="134504" y="252932"/>
                      <a:pt x="134383" y="225350"/>
                      <a:pt x="134141" y="197889"/>
                    </a:cubicBezTo>
                    <a:cubicBezTo>
                      <a:pt x="134141" y="197405"/>
                      <a:pt x="134141" y="196921"/>
                      <a:pt x="134141" y="196316"/>
                    </a:cubicBezTo>
                    <a:cubicBezTo>
                      <a:pt x="134746" y="196316"/>
                      <a:pt x="135350" y="196075"/>
                      <a:pt x="135834" y="196075"/>
                    </a:cubicBezTo>
                    <a:cubicBezTo>
                      <a:pt x="149864" y="196075"/>
                      <a:pt x="163893" y="196075"/>
                      <a:pt x="177923" y="196075"/>
                    </a:cubicBezTo>
                    <a:cubicBezTo>
                      <a:pt x="178165" y="196075"/>
                      <a:pt x="178407" y="196075"/>
                      <a:pt x="178649" y="196195"/>
                    </a:cubicBezTo>
                    <a:cubicBezTo>
                      <a:pt x="179374" y="195953"/>
                      <a:pt x="179253" y="195349"/>
                      <a:pt x="179374" y="194744"/>
                    </a:cubicBezTo>
                    <a:cubicBezTo>
                      <a:pt x="178165" y="190631"/>
                      <a:pt x="176955" y="186638"/>
                      <a:pt x="175746" y="182525"/>
                    </a:cubicBezTo>
                    <a:cubicBezTo>
                      <a:pt x="171513" y="168855"/>
                      <a:pt x="167159" y="155064"/>
                      <a:pt x="162926" y="141394"/>
                    </a:cubicBezTo>
                    <a:cubicBezTo>
                      <a:pt x="159418" y="130023"/>
                      <a:pt x="155911" y="118651"/>
                      <a:pt x="152283" y="107400"/>
                    </a:cubicBezTo>
                    <a:cubicBezTo>
                      <a:pt x="150952" y="103287"/>
                      <a:pt x="149380" y="99174"/>
                      <a:pt x="148050" y="95061"/>
                    </a:cubicBezTo>
                    <a:cubicBezTo>
                      <a:pt x="145752" y="88045"/>
                      <a:pt x="143454" y="80907"/>
                      <a:pt x="141156" y="73891"/>
                    </a:cubicBezTo>
                    <a:cubicBezTo>
                      <a:pt x="139462" y="68931"/>
                      <a:pt x="137769" y="64092"/>
                      <a:pt x="135471" y="59374"/>
                    </a:cubicBezTo>
                    <a:cubicBezTo>
                      <a:pt x="134746" y="57922"/>
                      <a:pt x="134383" y="56591"/>
                      <a:pt x="134988" y="55019"/>
                    </a:cubicBezTo>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nvGrpSpPr>
              <p:cNvPr id="413" name="Google Shape;413;p23"/>
              <p:cNvGrpSpPr/>
              <p:nvPr/>
            </p:nvGrpSpPr>
            <p:grpSpPr>
              <a:xfrm>
                <a:off x="5898463" y="5035168"/>
                <a:ext cx="344000" cy="581799"/>
                <a:chOff x="5898463" y="5035168"/>
                <a:chExt cx="344000" cy="581799"/>
              </a:xfrm>
            </p:grpSpPr>
            <p:sp>
              <p:nvSpPr>
                <p:cNvPr id="414" name="Google Shape;414;p23"/>
                <p:cNvSpPr/>
                <p:nvPr/>
              </p:nvSpPr>
              <p:spPr>
                <a:xfrm>
                  <a:off x="6021376" y="5035168"/>
                  <a:ext cx="99416" cy="101254"/>
                </a:xfrm>
                <a:custGeom>
                  <a:avLst/>
                  <a:gdLst/>
                  <a:ahLst/>
                  <a:cxnLst/>
                  <a:rect l="l" t="t" r="r" b="b"/>
                  <a:pathLst>
                    <a:path w="99416" h="101254" extrusionOk="0">
                      <a:moveTo>
                        <a:pt x="77647" y="92061"/>
                      </a:moveTo>
                      <a:cubicBezTo>
                        <a:pt x="77888" y="91819"/>
                        <a:pt x="78130" y="91819"/>
                        <a:pt x="78493" y="91819"/>
                      </a:cubicBezTo>
                      <a:cubicBezTo>
                        <a:pt x="83331" y="87101"/>
                        <a:pt x="87806" y="82262"/>
                        <a:pt x="91313" y="76455"/>
                      </a:cubicBezTo>
                      <a:cubicBezTo>
                        <a:pt x="92281" y="74883"/>
                        <a:pt x="93128" y="73068"/>
                        <a:pt x="93853" y="71374"/>
                      </a:cubicBezTo>
                      <a:cubicBezTo>
                        <a:pt x="95425" y="67745"/>
                        <a:pt x="96877" y="63995"/>
                        <a:pt x="98328" y="60366"/>
                      </a:cubicBezTo>
                      <a:lnTo>
                        <a:pt x="98328" y="60366"/>
                      </a:lnTo>
                      <a:cubicBezTo>
                        <a:pt x="98328" y="59640"/>
                        <a:pt x="98449" y="59035"/>
                        <a:pt x="98570" y="58309"/>
                      </a:cubicBezTo>
                      <a:cubicBezTo>
                        <a:pt x="98570" y="57946"/>
                        <a:pt x="98570" y="57583"/>
                        <a:pt x="98570" y="57220"/>
                      </a:cubicBezTo>
                      <a:cubicBezTo>
                        <a:pt x="98328" y="55527"/>
                        <a:pt x="98570" y="54075"/>
                        <a:pt x="99417" y="52624"/>
                      </a:cubicBezTo>
                      <a:cubicBezTo>
                        <a:pt x="99417" y="49599"/>
                        <a:pt x="99417" y="46454"/>
                        <a:pt x="99417" y="43429"/>
                      </a:cubicBezTo>
                      <a:cubicBezTo>
                        <a:pt x="99296" y="42946"/>
                        <a:pt x="99054" y="42582"/>
                        <a:pt x="98933" y="42099"/>
                      </a:cubicBezTo>
                      <a:cubicBezTo>
                        <a:pt x="98812" y="41010"/>
                        <a:pt x="98570" y="39921"/>
                        <a:pt x="98449" y="38712"/>
                      </a:cubicBezTo>
                      <a:cubicBezTo>
                        <a:pt x="98449" y="38107"/>
                        <a:pt x="98449" y="37502"/>
                        <a:pt x="98328" y="36897"/>
                      </a:cubicBezTo>
                      <a:cubicBezTo>
                        <a:pt x="97965" y="36292"/>
                        <a:pt x="97723" y="35808"/>
                        <a:pt x="97361" y="35203"/>
                      </a:cubicBezTo>
                      <a:cubicBezTo>
                        <a:pt x="97119" y="34840"/>
                        <a:pt x="97119" y="34598"/>
                        <a:pt x="97240" y="34235"/>
                      </a:cubicBezTo>
                      <a:cubicBezTo>
                        <a:pt x="96272" y="33752"/>
                        <a:pt x="96151" y="32783"/>
                        <a:pt x="96151" y="31695"/>
                      </a:cubicBezTo>
                      <a:cubicBezTo>
                        <a:pt x="96151" y="31695"/>
                        <a:pt x="96151" y="31695"/>
                        <a:pt x="96151" y="31695"/>
                      </a:cubicBezTo>
                      <a:cubicBezTo>
                        <a:pt x="94095" y="28187"/>
                        <a:pt x="92039" y="24679"/>
                        <a:pt x="89862" y="21170"/>
                      </a:cubicBezTo>
                      <a:cubicBezTo>
                        <a:pt x="87443" y="17299"/>
                        <a:pt x="84298" y="14032"/>
                        <a:pt x="80912" y="11008"/>
                      </a:cubicBezTo>
                      <a:cubicBezTo>
                        <a:pt x="80549" y="10645"/>
                        <a:pt x="80186" y="10162"/>
                        <a:pt x="79945" y="9678"/>
                      </a:cubicBezTo>
                      <a:cubicBezTo>
                        <a:pt x="72204" y="4355"/>
                        <a:pt x="63738" y="846"/>
                        <a:pt x="54425" y="0"/>
                      </a:cubicBezTo>
                      <a:cubicBezTo>
                        <a:pt x="51764" y="0"/>
                        <a:pt x="49224" y="0"/>
                        <a:pt x="46564" y="0"/>
                      </a:cubicBezTo>
                      <a:lnTo>
                        <a:pt x="46564" y="0"/>
                      </a:lnTo>
                      <a:cubicBezTo>
                        <a:pt x="45717" y="0"/>
                        <a:pt x="44871" y="0"/>
                        <a:pt x="44024" y="121"/>
                      </a:cubicBezTo>
                      <a:cubicBezTo>
                        <a:pt x="42935" y="121"/>
                        <a:pt x="41726" y="363"/>
                        <a:pt x="40637" y="363"/>
                      </a:cubicBezTo>
                      <a:cubicBezTo>
                        <a:pt x="39912" y="363"/>
                        <a:pt x="39307" y="363"/>
                        <a:pt x="38581" y="484"/>
                      </a:cubicBezTo>
                      <a:cubicBezTo>
                        <a:pt x="37977" y="1451"/>
                        <a:pt x="37009" y="1451"/>
                        <a:pt x="35921" y="1451"/>
                      </a:cubicBezTo>
                      <a:lnTo>
                        <a:pt x="35437" y="1694"/>
                      </a:lnTo>
                      <a:lnTo>
                        <a:pt x="34953" y="1694"/>
                      </a:lnTo>
                      <a:cubicBezTo>
                        <a:pt x="34469" y="1935"/>
                        <a:pt x="33985" y="2177"/>
                        <a:pt x="33623" y="2540"/>
                      </a:cubicBezTo>
                      <a:cubicBezTo>
                        <a:pt x="32897" y="2661"/>
                        <a:pt x="32171" y="2782"/>
                        <a:pt x="31325" y="2903"/>
                      </a:cubicBezTo>
                      <a:cubicBezTo>
                        <a:pt x="30841" y="3871"/>
                        <a:pt x="29873" y="3871"/>
                        <a:pt x="28906" y="3871"/>
                      </a:cubicBezTo>
                      <a:lnTo>
                        <a:pt x="28906" y="3871"/>
                      </a:lnTo>
                      <a:cubicBezTo>
                        <a:pt x="26850" y="5444"/>
                        <a:pt x="24673" y="6895"/>
                        <a:pt x="22012" y="7379"/>
                      </a:cubicBezTo>
                      <a:lnTo>
                        <a:pt x="22012" y="7379"/>
                      </a:lnTo>
                      <a:cubicBezTo>
                        <a:pt x="21649" y="7742"/>
                        <a:pt x="21165" y="8105"/>
                        <a:pt x="20802" y="8468"/>
                      </a:cubicBezTo>
                      <a:lnTo>
                        <a:pt x="20802" y="8468"/>
                      </a:lnTo>
                      <a:cubicBezTo>
                        <a:pt x="20440" y="8831"/>
                        <a:pt x="19956" y="9194"/>
                        <a:pt x="19593" y="9436"/>
                      </a:cubicBezTo>
                      <a:lnTo>
                        <a:pt x="19593" y="9436"/>
                      </a:lnTo>
                      <a:cubicBezTo>
                        <a:pt x="19351" y="10645"/>
                        <a:pt x="18384" y="10767"/>
                        <a:pt x="17416" y="10767"/>
                      </a:cubicBezTo>
                      <a:cubicBezTo>
                        <a:pt x="17416" y="10767"/>
                        <a:pt x="17416" y="10767"/>
                        <a:pt x="17416" y="10767"/>
                      </a:cubicBezTo>
                      <a:cubicBezTo>
                        <a:pt x="17053" y="11129"/>
                        <a:pt x="16690" y="11493"/>
                        <a:pt x="16206" y="11855"/>
                      </a:cubicBezTo>
                      <a:lnTo>
                        <a:pt x="16206" y="11855"/>
                      </a:lnTo>
                      <a:cubicBezTo>
                        <a:pt x="15844" y="12218"/>
                        <a:pt x="15360" y="12581"/>
                        <a:pt x="14997" y="12944"/>
                      </a:cubicBezTo>
                      <a:lnTo>
                        <a:pt x="14997" y="12944"/>
                      </a:lnTo>
                      <a:cubicBezTo>
                        <a:pt x="14634" y="13307"/>
                        <a:pt x="14271" y="13791"/>
                        <a:pt x="13909" y="14154"/>
                      </a:cubicBezTo>
                      <a:lnTo>
                        <a:pt x="13909" y="14154"/>
                      </a:lnTo>
                      <a:cubicBezTo>
                        <a:pt x="13546" y="14517"/>
                        <a:pt x="13183" y="14880"/>
                        <a:pt x="12820" y="15363"/>
                      </a:cubicBezTo>
                      <a:lnTo>
                        <a:pt x="12820" y="15363"/>
                      </a:lnTo>
                      <a:cubicBezTo>
                        <a:pt x="12457" y="15727"/>
                        <a:pt x="12094" y="16210"/>
                        <a:pt x="11732" y="16573"/>
                      </a:cubicBezTo>
                      <a:lnTo>
                        <a:pt x="11732" y="16573"/>
                      </a:lnTo>
                      <a:cubicBezTo>
                        <a:pt x="11369" y="16936"/>
                        <a:pt x="11006" y="17420"/>
                        <a:pt x="10643" y="17783"/>
                      </a:cubicBezTo>
                      <a:cubicBezTo>
                        <a:pt x="10643" y="17783"/>
                        <a:pt x="10643" y="17783"/>
                        <a:pt x="10643" y="17783"/>
                      </a:cubicBezTo>
                      <a:cubicBezTo>
                        <a:pt x="10643" y="18751"/>
                        <a:pt x="10522" y="19597"/>
                        <a:pt x="9313" y="19961"/>
                      </a:cubicBezTo>
                      <a:lnTo>
                        <a:pt x="9313" y="19961"/>
                      </a:lnTo>
                      <a:cubicBezTo>
                        <a:pt x="8950" y="20444"/>
                        <a:pt x="8587" y="20928"/>
                        <a:pt x="8345" y="21412"/>
                      </a:cubicBezTo>
                      <a:cubicBezTo>
                        <a:pt x="7861" y="22138"/>
                        <a:pt x="7499" y="22864"/>
                        <a:pt x="7015" y="23590"/>
                      </a:cubicBezTo>
                      <a:cubicBezTo>
                        <a:pt x="7015" y="24557"/>
                        <a:pt x="7015" y="25404"/>
                        <a:pt x="5926" y="25767"/>
                      </a:cubicBezTo>
                      <a:lnTo>
                        <a:pt x="5926" y="25767"/>
                      </a:lnTo>
                      <a:cubicBezTo>
                        <a:pt x="5563" y="26251"/>
                        <a:pt x="5321" y="26735"/>
                        <a:pt x="4959" y="27219"/>
                      </a:cubicBezTo>
                      <a:cubicBezTo>
                        <a:pt x="4959" y="27582"/>
                        <a:pt x="4959" y="27824"/>
                        <a:pt x="4717" y="28187"/>
                      </a:cubicBezTo>
                      <a:cubicBezTo>
                        <a:pt x="4717" y="29154"/>
                        <a:pt x="4717" y="30001"/>
                        <a:pt x="3628" y="30485"/>
                      </a:cubicBezTo>
                      <a:lnTo>
                        <a:pt x="3628" y="30485"/>
                      </a:lnTo>
                      <a:cubicBezTo>
                        <a:pt x="3265" y="32663"/>
                        <a:pt x="2661" y="34719"/>
                        <a:pt x="1451" y="36534"/>
                      </a:cubicBezTo>
                      <a:cubicBezTo>
                        <a:pt x="1451" y="36897"/>
                        <a:pt x="1451" y="37139"/>
                        <a:pt x="1330" y="37502"/>
                      </a:cubicBezTo>
                      <a:cubicBezTo>
                        <a:pt x="1330" y="39195"/>
                        <a:pt x="1330" y="41010"/>
                        <a:pt x="1088" y="42703"/>
                      </a:cubicBezTo>
                      <a:cubicBezTo>
                        <a:pt x="1088" y="43429"/>
                        <a:pt x="484" y="44034"/>
                        <a:pt x="242" y="44760"/>
                      </a:cubicBezTo>
                      <a:cubicBezTo>
                        <a:pt x="242" y="47421"/>
                        <a:pt x="121" y="49962"/>
                        <a:pt x="0" y="52624"/>
                      </a:cubicBezTo>
                      <a:cubicBezTo>
                        <a:pt x="0" y="53349"/>
                        <a:pt x="0" y="54196"/>
                        <a:pt x="0" y="54922"/>
                      </a:cubicBezTo>
                      <a:cubicBezTo>
                        <a:pt x="0" y="56373"/>
                        <a:pt x="121" y="57704"/>
                        <a:pt x="242" y="59156"/>
                      </a:cubicBezTo>
                      <a:cubicBezTo>
                        <a:pt x="1209" y="59882"/>
                        <a:pt x="1330" y="60850"/>
                        <a:pt x="1209" y="61938"/>
                      </a:cubicBezTo>
                      <a:cubicBezTo>
                        <a:pt x="1209" y="62664"/>
                        <a:pt x="1209" y="63269"/>
                        <a:pt x="1330" y="63995"/>
                      </a:cubicBezTo>
                      <a:cubicBezTo>
                        <a:pt x="2661" y="64963"/>
                        <a:pt x="2298" y="66414"/>
                        <a:pt x="2540" y="67624"/>
                      </a:cubicBezTo>
                      <a:cubicBezTo>
                        <a:pt x="3991" y="70527"/>
                        <a:pt x="5443" y="73310"/>
                        <a:pt x="6652" y="76334"/>
                      </a:cubicBezTo>
                      <a:cubicBezTo>
                        <a:pt x="8224" y="80084"/>
                        <a:pt x="10159" y="83472"/>
                        <a:pt x="13425" y="86012"/>
                      </a:cubicBezTo>
                      <a:cubicBezTo>
                        <a:pt x="13909" y="86375"/>
                        <a:pt x="14271" y="86738"/>
                        <a:pt x="14634" y="87222"/>
                      </a:cubicBezTo>
                      <a:cubicBezTo>
                        <a:pt x="18142" y="92061"/>
                        <a:pt x="23221" y="94601"/>
                        <a:pt x="28543" y="96658"/>
                      </a:cubicBezTo>
                      <a:cubicBezTo>
                        <a:pt x="29631" y="97021"/>
                        <a:pt x="30599" y="97625"/>
                        <a:pt x="31687" y="97989"/>
                      </a:cubicBezTo>
                      <a:cubicBezTo>
                        <a:pt x="33623" y="98714"/>
                        <a:pt x="35558" y="99561"/>
                        <a:pt x="37614" y="99924"/>
                      </a:cubicBezTo>
                      <a:cubicBezTo>
                        <a:pt x="42331" y="100529"/>
                        <a:pt x="47168" y="100771"/>
                        <a:pt x="51885" y="101255"/>
                      </a:cubicBezTo>
                      <a:cubicBezTo>
                        <a:pt x="52490" y="100892"/>
                        <a:pt x="53095" y="100408"/>
                        <a:pt x="53699" y="100287"/>
                      </a:cubicBezTo>
                      <a:cubicBezTo>
                        <a:pt x="55876" y="100166"/>
                        <a:pt x="58054" y="100166"/>
                        <a:pt x="60230" y="100045"/>
                      </a:cubicBezTo>
                      <a:cubicBezTo>
                        <a:pt x="60472" y="99924"/>
                        <a:pt x="60835" y="99924"/>
                        <a:pt x="61077" y="100045"/>
                      </a:cubicBezTo>
                      <a:cubicBezTo>
                        <a:pt x="62045" y="98714"/>
                        <a:pt x="63496" y="99077"/>
                        <a:pt x="64826" y="98956"/>
                      </a:cubicBezTo>
                      <a:cubicBezTo>
                        <a:pt x="65552" y="97504"/>
                        <a:pt x="67003" y="97868"/>
                        <a:pt x="68213" y="97747"/>
                      </a:cubicBezTo>
                      <a:cubicBezTo>
                        <a:pt x="68213" y="97747"/>
                        <a:pt x="68213" y="97747"/>
                        <a:pt x="68213" y="97747"/>
                      </a:cubicBezTo>
                      <a:cubicBezTo>
                        <a:pt x="68576" y="97504"/>
                        <a:pt x="69059" y="97142"/>
                        <a:pt x="69422" y="96899"/>
                      </a:cubicBezTo>
                      <a:cubicBezTo>
                        <a:pt x="69664" y="96658"/>
                        <a:pt x="70027" y="96658"/>
                        <a:pt x="70390" y="96658"/>
                      </a:cubicBezTo>
                      <a:cubicBezTo>
                        <a:pt x="72325" y="95448"/>
                        <a:pt x="73897" y="93512"/>
                        <a:pt x="76316" y="93150"/>
                      </a:cubicBezTo>
                      <a:cubicBezTo>
                        <a:pt x="76316" y="93150"/>
                        <a:pt x="76316" y="93150"/>
                        <a:pt x="76316" y="93150"/>
                      </a:cubicBezTo>
                      <a:cubicBezTo>
                        <a:pt x="76679" y="92786"/>
                        <a:pt x="77163" y="92424"/>
                        <a:pt x="77526" y="92182"/>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415" name="Google Shape;415;p23"/>
                <p:cNvSpPr/>
                <p:nvPr/>
              </p:nvSpPr>
              <p:spPr>
                <a:xfrm>
                  <a:off x="5898463" y="5149246"/>
                  <a:ext cx="344000" cy="467721"/>
                </a:xfrm>
                <a:custGeom>
                  <a:avLst/>
                  <a:gdLst/>
                  <a:ahLst/>
                  <a:cxnLst/>
                  <a:rect l="l" t="t" r="r" b="b"/>
                  <a:pathLst>
                    <a:path w="344000" h="467721" extrusionOk="0">
                      <a:moveTo>
                        <a:pt x="342670" y="182428"/>
                      </a:moveTo>
                      <a:cubicBezTo>
                        <a:pt x="342670" y="181823"/>
                        <a:pt x="342065" y="181218"/>
                        <a:pt x="341703" y="180614"/>
                      </a:cubicBezTo>
                      <a:cubicBezTo>
                        <a:pt x="341703" y="180130"/>
                        <a:pt x="341582" y="179767"/>
                        <a:pt x="341461" y="179283"/>
                      </a:cubicBezTo>
                      <a:cubicBezTo>
                        <a:pt x="341219" y="178920"/>
                        <a:pt x="340856" y="178436"/>
                        <a:pt x="340614" y="178074"/>
                      </a:cubicBezTo>
                      <a:cubicBezTo>
                        <a:pt x="340735" y="176743"/>
                        <a:pt x="340009" y="175654"/>
                        <a:pt x="339284" y="174686"/>
                      </a:cubicBezTo>
                      <a:cubicBezTo>
                        <a:pt x="338921" y="174323"/>
                        <a:pt x="338558" y="173960"/>
                        <a:pt x="338316" y="173597"/>
                      </a:cubicBezTo>
                      <a:lnTo>
                        <a:pt x="338316" y="173597"/>
                      </a:lnTo>
                      <a:cubicBezTo>
                        <a:pt x="337832" y="170573"/>
                        <a:pt x="335776" y="168396"/>
                        <a:pt x="334809" y="165613"/>
                      </a:cubicBezTo>
                      <a:cubicBezTo>
                        <a:pt x="334446" y="165250"/>
                        <a:pt x="334204" y="164766"/>
                        <a:pt x="333841" y="164403"/>
                      </a:cubicBezTo>
                      <a:cubicBezTo>
                        <a:pt x="333599" y="164040"/>
                        <a:pt x="333478" y="163798"/>
                        <a:pt x="333599" y="163315"/>
                      </a:cubicBezTo>
                      <a:cubicBezTo>
                        <a:pt x="333357" y="162831"/>
                        <a:pt x="332995" y="162467"/>
                        <a:pt x="332753" y="161984"/>
                      </a:cubicBezTo>
                      <a:cubicBezTo>
                        <a:pt x="332511" y="161742"/>
                        <a:pt x="332390" y="161379"/>
                        <a:pt x="332511" y="161016"/>
                      </a:cubicBezTo>
                      <a:cubicBezTo>
                        <a:pt x="332148" y="161016"/>
                        <a:pt x="331785" y="160774"/>
                        <a:pt x="331422" y="160774"/>
                      </a:cubicBezTo>
                      <a:cubicBezTo>
                        <a:pt x="331422" y="160411"/>
                        <a:pt x="331422" y="160048"/>
                        <a:pt x="331422" y="159685"/>
                      </a:cubicBezTo>
                      <a:lnTo>
                        <a:pt x="331422" y="159685"/>
                      </a:lnTo>
                      <a:cubicBezTo>
                        <a:pt x="331180" y="159685"/>
                        <a:pt x="330817" y="159685"/>
                        <a:pt x="330576" y="159564"/>
                      </a:cubicBezTo>
                      <a:cubicBezTo>
                        <a:pt x="330455" y="158838"/>
                        <a:pt x="330334" y="158113"/>
                        <a:pt x="330213" y="157387"/>
                      </a:cubicBezTo>
                      <a:cubicBezTo>
                        <a:pt x="329487" y="156177"/>
                        <a:pt x="328761" y="154967"/>
                        <a:pt x="328036" y="153758"/>
                      </a:cubicBezTo>
                      <a:cubicBezTo>
                        <a:pt x="327673" y="153394"/>
                        <a:pt x="327431" y="153032"/>
                        <a:pt x="327068" y="152669"/>
                      </a:cubicBezTo>
                      <a:cubicBezTo>
                        <a:pt x="326826" y="152427"/>
                        <a:pt x="326705" y="152064"/>
                        <a:pt x="326705" y="151701"/>
                      </a:cubicBezTo>
                      <a:cubicBezTo>
                        <a:pt x="326343" y="151217"/>
                        <a:pt x="325980" y="150733"/>
                        <a:pt x="325617" y="150250"/>
                      </a:cubicBezTo>
                      <a:cubicBezTo>
                        <a:pt x="324891" y="149040"/>
                        <a:pt x="324045" y="147951"/>
                        <a:pt x="323319" y="146741"/>
                      </a:cubicBezTo>
                      <a:cubicBezTo>
                        <a:pt x="322956" y="146378"/>
                        <a:pt x="322714" y="146016"/>
                        <a:pt x="322351" y="145652"/>
                      </a:cubicBezTo>
                      <a:cubicBezTo>
                        <a:pt x="322110" y="145411"/>
                        <a:pt x="321989" y="145047"/>
                        <a:pt x="322110" y="144685"/>
                      </a:cubicBezTo>
                      <a:cubicBezTo>
                        <a:pt x="321747" y="144201"/>
                        <a:pt x="321505" y="143717"/>
                        <a:pt x="321142" y="143354"/>
                      </a:cubicBezTo>
                      <a:cubicBezTo>
                        <a:pt x="318844" y="141055"/>
                        <a:pt x="317876" y="138031"/>
                        <a:pt x="316425" y="135369"/>
                      </a:cubicBezTo>
                      <a:cubicBezTo>
                        <a:pt x="316062" y="135007"/>
                        <a:pt x="315820" y="134523"/>
                        <a:pt x="315458" y="134160"/>
                      </a:cubicBezTo>
                      <a:cubicBezTo>
                        <a:pt x="315216" y="133918"/>
                        <a:pt x="315216" y="133555"/>
                        <a:pt x="315216" y="133192"/>
                      </a:cubicBezTo>
                      <a:cubicBezTo>
                        <a:pt x="314853" y="132708"/>
                        <a:pt x="314490" y="132224"/>
                        <a:pt x="314248" y="131861"/>
                      </a:cubicBezTo>
                      <a:lnTo>
                        <a:pt x="314248" y="131861"/>
                      </a:lnTo>
                      <a:cubicBezTo>
                        <a:pt x="314006" y="131499"/>
                        <a:pt x="313643" y="131135"/>
                        <a:pt x="313402" y="130773"/>
                      </a:cubicBezTo>
                      <a:cubicBezTo>
                        <a:pt x="310620" y="126055"/>
                        <a:pt x="307838" y="121457"/>
                        <a:pt x="305056" y="116740"/>
                      </a:cubicBezTo>
                      <a:cubicBezTo>
                        <a:pt x="304814" y="116377"/>
                        <a:pt x="304452" y="116014"/>
                        <a:pt x="304210" y="115651"/>
                      </a:cubicBezTo>
                      <a:cubicBezTo>
                        <a:pt x="304210" y="115288"/>
                        <a:pt x="303968" y="114804"/>
                        <a:pt x="303847" y="114441"/>
                      </a:cubicBezTo>
                      <a:cubicBezTo>
                        <a:pt x="303605" y="114078"/>
                        <a:pt x="303242" y="113715"/>
                        <a:pt x="303000" y="113353"/>
                      </a:cubicBezTo>
                      <a:cubicBezTo>
                        <a:pt x="301791" y="111780"/>
                        <a:pt x="300581" y="110207"/>
                        <a:pt x="299251" y="108634"/>
                      </a:cubicBezTo>
                      <a:cubicBezTo>
                        <a:pt x="299130" y="108271"/>
                        <a:pt x="299009" y="107788"/>
                        <a:pt x="298888" y="107424"/>
                      </a:cubicBezTo>
                      <a:cubicBezTo>
                        <a:pt x="298646" y="107062"/>
                        <a:pt x="298404" y="106820"/>
                        <a:pt x="298162" y="106457"/>
                      </a:cubicBezTo>
                      <a:cubicBezTo>
                        <a:pt x="298162" y="106094"/>
                        <a:pt x="298162" y="105731"/>
                        <a:pt x="298162" y="105247"/>
                      </a:cubicBezTo>
                      <a:cubicBezTo>
                        <a:pt x="297800" y="104884"/>
                        <a:pt x="297558" y="104400"/>
                        <a:pt x="297195" y="104037"/>
                      </a:cubicBezTo>
                      <a:cubicBezTo>
                        <a:pt x="296953" y="103795"/>
                        <a:pt x="296953" y="103433"/>
                        <a:pt x="296953" y="103070"/>
                      </a:cubicBezTo>
                      <a:cubicBezTo>
                        <a:pt x="296590" y="102585"/>
                        <a:pt x="296348" y="102102"/>
                        <a:pt x="295985" y="101739"/>
                      </a:cubicBezTo>
                      <a:lnTo>
                        <a:pt x="295985" y="101739"/>
                      </a:lnTo>
                      <a:cubicBezTo>
                        <a:pt x="295623" y="101739"/>
                        <a:pt x="295260" y="101618"/>
                        <a:pt x="294897" y="101497"/>
                      </a:cubicBezTo>
                      <a:cubicBezTo>
                        <a:pt x="294897" y="101255"/>
                        <a:pt x="294897" y="100892"/>
                        <a:pt x="295139" y="100650"/>
                      </a:cubicBezTo>
                      <a:cubicBezTo>
                        <a:pt x="294292" y="99077"/>
                        <a:pt x="293325" y="97505"/>
                        <a:pt x="292478" y="95932"/>
                      </a:cubicBezTo>
                      <a:cubicBezTo>
                        <a:pt x="291389" y="95569"/>
                        <a:pt x="291269" y="94602"/>
                        <a:pt x="291148" y="93755"/>
                      </a:cubicBezTo>
                      <a:cubicBezTo>
                        <a:pt x="288487" y="89883"/>
                        <a:pt x="285826" y="86012"/>
                        <a:pt x="283286" y="82020"/>
                      </a:cubicBezTo>
                      <a:cubicBezTo>
                        <a:pt x="282682" y="81052"/>
                        <a:pt x="282440" y="79964"/>
                        <a:pt x="281956" y="78875"/>
                      </a:cubicBezTo>
                      <a:cubicBezTo>
                        <a:pt x="281593" y="78391"/>
                        <a:pt x="281230" y="77907"/>
                        <a:pt x="280988" y="77423"/>
                      </a:cubicBezTo>
                      <a:lnTo>
                        <a:pt x="280988" y="77423"/>
                      </a:lnTo>
                      <a:cubicBezTo>
                        <a:pt x="280746" y="77060"/>
                        <a:pt x="280384" y="76697"/>
                        <a:pt x="280142" y="76335"/>
                      </a:cubicBezTo>
                      <a:cubicBezTo>
                        <a:pt x="279295" y="75246"/>
                        <a:pt x="278328" y="74036"/>
                        <a:pt x="277481" y="72947"/>
                      </a:cubicBezTo>
                      <a:cubicBezTo>
                        <a:pt x="276755" y="71374"/>
                        <a:pt x="275909" y="69802"/>
                        <a:pt x="275183" y="68108"/>
                      </a:cubicBezTo>
                      <a:cubicBezTo>
                        <a:pt x="274941" y="67745"/>
                        <a:pt x="274578" y="67383"/>
                        <a:pt x="274336" y="67019"/>
                      </a:cubicBezTo>
                      <a:cubicBezTo>
                        <a:pt x="274336" y="66657"/>
                        <a:pt x="274094" y="66293"/>
                        <a:pt x="273973" y="65931"/>
                      </a:cubicBezTo>
                      <a:cubicBezTo>
                        <a:pt x="273611" y="65931"/>
                        <a:pt x="273248" y="65931"/>
                        <a:pt x="273006" y="65810"/>
                      </a:cubicBezTo>
                      <a:cubicBezTo>
                        <a:pt x="273006" y="65447"/>
                        <a:pt x="273006" y="65084"/>
                        <a:pt x="273006" y="64721"/>
                      </a:cubicBezTo>
                      <a:cubicBezTo>
                        <a:pt x="272764" y="64479"/>
                        <a:pt x="272643" y="64116"/>
                        <a:pt x="272643" y="63753"/>
                      </a:cubicBezTo>
                      <a:cubicBezTo>
                        <a:pt x="271313" y="62906"/>
                        <a:pt x="270345" y="61818"/>
                        <a:pt x="270345" y="60124"/>
                      </a:cubicBezTo>
                      <a:lnTo>
                        <a:pt x="270345" y="60124"/>
                      </a:lnTo>
                      <a:cubicBezTo>
                        <a:pt x="269982" y="59761"/>
                        <a:pt x="269740" y="59277"/>
                        <a:pt x="269378" y="58914"/>
                      </a:cubicBezTo>
                      <a:cubicBezTo>
                        <a:pt x="267442" y="56253"/>
                        <a:pt x="265386" y="53471"/>
                        <a:pt x="263451" y="50809"/>
                      </a:cubicBezTo>
                      <a:cubicBezTo>
                        <a:pt x="263451" y="50446"/>
                        <a:pt x="263451" y="50083"/>
                        <a:pt x="263451" y="49599"/>
                      </a:cubicBezTo>
                      <a:cubicBezTo>
                        <a:pt x="263209" y="49237"/>
                        <a:pt x="262847" y="48752"/>
                        <a:pt x="262605" y="48389"/>
                      </a:cubicBezTo>
                      <a:lnTo>
                        <a:pt x="262605" y="48147"/>
                      </a:lnTo>
                      <a:cubicBezTo>
                        <a:pt x="262000" y="47906"/>
                        <a:pt x="261637" y="47542"/>
                        <a:pt x="261153" y="47301"/>
                      </a:cubicBezTo>
                      <a:cubicBezTo>
                        <a:pt x="261153" y="46938"/>
                        <a:pt x="261153" y="46575"/>
                        <a:pt x="261153" y="46091"/>
                      </a:cubicBezTo>
                      <a:lnTo>
                        <a:pt x="261153" y="46091"/>
                      </a:lnTo>
                      <a:cubicBezTo>
                        <a:pt x="260911" y="45728"/>
                        <a:pt x="260549" y="45365"/>
                        <a:pt x="260307" y="45002"/>
                      </a:cubicBezTo>
                      <a:cubicBezTo>
                        <a:pt x="259460" y="44155"/>
                        <a:pt x="258613" y="43308"/>
                        <a:pt x="257767" y="42462"/>
                      </a:cubicBezTo>
                      <a:lnTo>
                        <a:pt x="257767" y="42462"/>
                      </a:lnTo>
                      <a:cubicBezTo>
                        <a:pt x="257404" y="40042"/>
                        <a:pt x="255348" y="38833"/>
                        <a:pt x="254139" y="36897"/>
                      </a:cubicBezTo>
                      <a:cubicBezTo>
                        <a:pt x="251720" y="33873"/>
                        <a:pt x="249301" y="30848"/>
                        <a:pt x="246882" y="27824"/>
                      </a:cubicBezTo>
                      <a:cubicBezTo>
                        <a:pt x="246156" y="26977"/>
                        <a:pt x="245551" y="26130"/>
                        <a:pt x="244826" y="25162"/>
                      </a:cubicBezTo>
                      <a:cubicBezTo>
                        <a:pt x="244463" y="24800"/>
                        <a:pt x="244100" y="24437"/>
                        <a:pt x="243737" y="24074"/>
                      </a:cubicBezTo>
                      <a:lnTo>
                        <a:pt x="243737" y="24074"/>
                      </a:lnTo>
                      <a:cubicBezTo>
                        <a:pt x="243374" y="23590"/>
                        <a:pt x="243012" y="23227"/>
                        <a:pt x="242649" y="22864"/>
                      </a:cubicBezTo>
                      <a:cubicBezTo>
                        <a:pt x="238416" y="19477"/>
                        <a:pt x="234062" y="15969"/>
                        <a:pt x="229829" y="12581"/>
                      </a:cubicBezTo>
                      <a:cubicBezTo>
                        <a:pt x="228861" y="12097"/>
                        <a:pt x="227773" y="11735"/>
                        <a:pt x="226805" y="11130"/>
                      </a:cubicBezTo>
                      <a:cubicBezTo>
                        <a:pt x="225233" y="10162"/>
                        <a:pt x="223781" y="8952"/>
                        <a:pt x="221725" y="8831"/>
                      </a:cubicBezTo>
                      <a:cubicBezTo>
                        <a:pt x="221362" y="7742"/>
                        <a:pt x="220395" y="7742"/>
                        <a:pt x="219427" y="7621"/>
                      </a:cubicBezTo>
                      <a:cubicBezTo>
                        <a:pt x="218943" y="6532"/>
                        <a:pt x="217976" y="6532"/>
                        <a:pt x="217008" y="6654"/>
                      </a:cubicBezTo>
                      <a:cubicBezTo>
                        <a:pt x="216283" y="5081"/>
                        <a:pt x="214831" y="5444"/>
                        <a:pt x="213622" y="5444"/>
                      </a:cubicBezTo>
                      <a:lnTo>
                        <a:pt x="213622" y="5444"/>
                      </a:lnTo>
                      <a:cubicBezTo>
                        <a:pt x="213138" y="4355"/>
                        <a:pt x="212292" y="4355"/>
                        <a:pt x="211324" y="4476"/>
                      </a:cubicBezTo>
                      <a:cubicBezTo>
                        <a:pt x="210840" y="4113"/>
                        <a:pt x="210356" y="3629"/>
                        <a:pt x="209873" y="3267"/>
                      </a:cubicBezTo>
                      <a:lnTo>
                        <a:pt x="209389" y="3267"/>
                      </a:lnTo>
                      <a:cubicBezTo>
                        <a:pt x="209389" y="3267"/>
                        <a:pt x="209026" y="3267"/>
                        <a:pt x="209026" y="3267"/>
                      </a:cubicBezTo>
                      <a:cubicBezTo>
                        <a:pt x="207817" y="3267"/>
                        <a:pt x="206728" y="3267"/>
                        <a:pt x="205519" y="3267"/>
                      </a:cubicBezTo>
                      <a:cubicBezTo>
                        <a:pt x="205519" y="2903"/>
                        <a:pt x="205519" y="2541"/>
                        <a:pt x="205277" y="2298"/>
                      </a:cubicBezTo>
                      <a:cubicBezTo>
                        <a:pt x="204188" y="2298"/>
                        <a:pt x="203100" y="2298"/>
                        <a:pt x="202011" y="2298"/>
                      </a:cubicBezTo>
                      <a:cubicBezTo>
                        <a:pt x="200923" y="2298"/>
                        <a:pt x="199834" y="2057"/>
                        <a:pt x="198746" y="1936"/>
                      </a:cubicBezTo>
                      <a:cubicBezTo>
                        <a:pt x="196932" y="605"/>
                        <a:pt x="195117" y="363"/>
                        <a:pt x="193303" y="1936"/>
                      </a:cubicBezTo>
                      <a:cubicBezTo>
                        <a:pt x="193061" y="1936"/>
                        <a:pt x="192819" y="1936"/>
                        <a:pt x="192699" y="1694"/>
                      </a:cubicBezTo>
                      <a:cubicBezTo>
                        <a:pt x="192094" y="1210"/>
                        <a:pt x="191610" y="726"/>
                        <a:pt x="190643" y="0"/>
                      </a:cubicBezTo>
                      <a:lnTo>
                        <a:pt x="151335" y="0"/>
                      </a:lnTo>
                      <a:cubicBezTo>
                        <a:pt x="151093" y="242"/>
                        <a:pt x="150852" y="605"/>
                        <a:pt x="150489" y="726"/>
                      </a:cubicBezTo>
                      <a:cubicBezTo>
                        <a:pt x="147949" y="1210"/>
                        <a:pt x="145409" y="1572"/>
                        <a:pt x="142869" y="1936"/>
                      </a:cubicBezTo>
                      <a:cubicBezTo>
                        <a:pt x="141781" y="1936"/>
                        <a:pt x="140692" y="2177"/>
                        <a:pt x="139604" y="2298"/>
                      </a:cubicBezTo>
                      <a:cubicBezTo>
                        <a:pt x="138394" y="3992"/>
                        <a:pt x="136459" y="3145"/>
                        <a:pt x="134887" y="3629"/>
                      </a:cubicBezTo>
                      <a:cubicBezTo>
                        <a:pt x="134040" y="4839"/>
                        <a:pt x="132710" y="4476"/>
                        <a:pt x="131500" y="4597"/>
                      </a:cubicBezTo>
                      <a:cubicBezTo>
                        <a:pt x="130654" y="6049"/>
                        <a:pt x="129202" y="5565"/>
                        <a:pt x="127993" y="5928"/>
                      </a:cubicBezTo>
                      <a:cubicBezTo>
                        <a:pt x="126300" y="7137"/>
                        <a:pt x="124244" y="7621"/>
                        <a:pt x="122309" y="8105"/>
                      </a:cubicBezTo>
                      <a:cubicBezTo>
                        <a:pt x="121825" y="8347"/>
                        <a:pt x="121462" y="8710"/>
                        <a:pt x="120978" y="8952"/>
                      </a:cubicBezTo>
                      <a:cubicBezTo>
                        <a:pt x="120615" y="9194"/>
                        <a:pt x="120253" y="9315"/>
                        <a:pt x="119890" y="9194"/>
                      </a:cubicBezTo>
                      <a:cubicBezTo>
                        <a:pt x="119527" y="9557"/>
                        <a:pt x="119043" y="9799"/>
                        <a:pt x="118680" y="10162"/>
                      </a:cubicBezTo>
                      <a:cubicBezTo>
                        <a:pt x="118438" y="10404"/>
                        <a:pt x="118076" y="10525"/>
                        <a:pt x="117713" y="10525"/>
                      </a:cubicBezTo>
                      <a:cubicBezTo>
                        <a:pt x="116866" y="11855"/>
                        <a:pt x="115778" y="12823"/>
                        <a:pt x="114084" y="12823"/>
                      </a:cubicBezTo>
                      <a:cubicBezTo>
                        <a:pt x="114084" y="12823"/>
                        <a:pt x="114084" y="12823"/>
                        <a:pt x="114084" y="12823"/>
                      </a:cubicBezTo>
                      <a:cubicBezTo>
                        <a:pt x="113721" y="13186"/>
                        <a:pt x="113238" y="13549"/>
                        <a:pt x="112875" y="13912"/>
                      </a:cubicBezTo>
                      <a:lnTo>
                        <a:pt x="112875" y="13912"/>
                      </a:lnTo>
                      <a:cubicBezTo>
                        <a:pt x="112512" y="14275"/>
                        <a:pt x="112149" y="14638"/>
                        <a:pt x="111665" y="15001"/>
                      </a:cubicBezTo>
                      <a:lnTo>
                        <a:pt x="111665" y="15001"/>
                      </a:lnTo>
                      <a:cubicBezTo>
                        <a:pt x="111303" y="15364"/>
                        <a:pt x="110940" y="15727"/>
                        <a:pt x="110698" y="15969"/>
                      </a:cubicBezTo>
                      <a:cubicBezTo>
                        <a:pt x="109972" y="16453"/>
                        <a:pt x="109247" y="16936"/>
                        <a:pt x="108521" y="17420"/>
                      </a:cubicBezTo>
                      <a:cubicBezTo>
                        <a:pt x="108158" y="17783"/>
                        <a:pt x="107674" y="18146"/>
                        <a:pt x="107312" y="18509"/>
                      </a:cubicBezTo>
                      <a:lnTo>
                        <a:pt x="107312" y="18509"/>
                      </a:lnTo>
                      <a:cubicBezTo>
                        <a:pt x="106949" y="18872"/>
                        <a:pt x="106465" y="19235"/>
                        <a:pt x="106102" y="19477"/>
                      </a:cubicBezTo>
                      <a:lnTo>
                        <a:pt x="106102" y="19477"/>
                      </a:lnTo>
                      <a:cubicBezTo>
                        <a:pt x="105739" y="19961"/>
                        <a:pt x="105376" y="20323"/>
                        <a:pt x="105014" y="20687"/>
                      </a:cubicBezTo>
                      <a:lnTo>
                        <a:pt x="105014" y="20687"/>
                      </a:lnTo>
                      <a:cubicBezTo>
                        <a:pt x="104651" y="21170"/>
                        <a:pt x="104288" y="21413"/>
                        <a:pt x="103925" y="21775"/>
                      </a:cubicBezTo>
                      <a:lnTo>
                        <a:pt x="103804" y="21775"/>
                      </a:lnTo>
                      <a:cubicBezTo>
                        <a:pt x="103441" y="22259"/>
                        <a:pt x="103078" y="22622"/>
                        <a:pt x="102716" y="22985"/>
                      </a:cubicBezTo>
                      <a:lnTo>
                        <a:pt x="102716" y="22985"/>
                      </a:lnTo>
                      <a:cubicBezTo>
                        <a:pt x="102353" y="23469"/>
                        <a:pt x="101990" y="23832"/>
                        <a:pt x="101748" y="24316"/>
                      </a:cubicBezTo>
                      <a:cubicBezTo>
                        <a:pt x="100660" y="25526"/>
                        <a:pt x="99571" y="26735"/>
                        <a:pt x="98482" y="27945"/>
                      </a:cubicBezTo>
                      <a:cubicBezTo>
                        <a:pt x="98241" y="28792"/>
                        <a:pt x="98241" y="29881"/>
                        <a:pt x="97031" y="30001"/>
                      </a:cubicBezTo>
                      <a:cubicBezTo>
                        <a:pt x="96668" y="30486"/>
                        <a:pt x="96306" y="30848"/>
                        <a:pt x="95943" y="31332"/>
                      </a:cubicBezTo>
                      <a:cubicBezTo>
                        <a:pt x="95580" y="31816"/>
                        <a:pt x="95217" y="32179"/>
                        <a:pt x="94854" y="32663"/>
                      </a:cubicBezTo>
                      <a:cubicBezTo>
                        <a:pt x="94491" y="33026"/>
                        <a:pt x="94128" y="33389"/>
                        <a:pt x="93887" y="33752"/>
                      </a:cubicBezTo>
                      <a:cubicBezTo>
                        <a:pt x="93645" y="34599"/>
                        <a:pt x="93645" y="35687"/>
                        <a:pt x="92435" y="35808"/>
                      </a:cubicBezTo>
                      <a:lnTo>
                        <a:pt x="92435" y="35808"/>
                      </a:lnTo>
                      <a:cubicBezTo>
                        <a:pt x="92072" y="36292"/>
                        <a:pt x="91831" y="36655"/>
                        <a:pt x="91468" y="37139"/>
                      </a:cubicBezTo>
                      <a:lnTo>
                        <a:pt x="91468" y="37139"/>
                      </a:lnTo>
                      <a:cubicBezTo>
                        <a:pt x="91105" y="37623"/>
                        <a:pt x="90863" y="37986"/>
                        <a:pt x="90500" y="38469"/>
                      </a:cubicBezTo>
                      <a:cubicBezTo>
                        <a:pt x="90500" y="38469"/>
                        <a:pt x="90500" y="38469"/>
                        <a:pt x="90500" y="38469"/>
                      </a:cubicBezTo>
                      <a:cubicBezTo>
                        <a:pt x="90137" y="38833"/>
                        <a:pt x="89774" y="39316"/>
                        <a:pt x="89412" y="39679"/>
                      </a:cubicBezTo>
                      <a:cubicBezTo>
                        <a:pt x="89412" y="39679"/>
                        <a:pt x="89412" y="39679"/>
                        <a:pt x="89412" y="39679"/>
                      </a:cubicBezTo>
                      <a:cubicBezTo>
                        <a:pt x="89412" y="40647"/>
                        <a:pt x="89412" y="41615"/>
                        <a:pt x="88202" y="41978"/>
                      </a:cubicBezTo>
                      <a:cubicBezTo>
                        <a:pt x="88202" y="41978"/>
                        <a:pt x="88202" y="41978"/>
                        <a:pt x="88202" y="41978"/>
                      </a:cubicBezTo>
                      <a:cubicBezTo>
                        <a:pt x="87839" y="42462"/>
                        <a:pt x="87477" y="42946"/>
                        <a:pt x="87114" y="43429"/>
                      </a:cubicBezTo>
                      <a:lnTo>
                        <a:pt x="87114" y="43429"/>
                      </a:lnTo>
                      <a:cubicBezTo>
                        <a:pt x="87114" y="43672"/>
                        <a:pt x="87114" y="44034"/>
                        <a:pt x="86872" y="44277"/>
                      </a:cubicBezTo>
                      <a:cubicBezTo>
                        <a:pt x="86509" y="44760"/>
                        <a:pt x="86146" y="45123"/>
                        <a:pt x="85783" y="45607"/>
                      </a:cubicBezTo>
                      <a:cubicBezTo>
                        <a:pt x="85058" y="46696"/>
                        <a:pt x="84211" y="47906"/>
                        <a:pt x="83485" y="48994"/>
                      </a:cubicBezTo>
                      <a:cubicBezTo>
                        <a:pt x="81429" y="52261"/>
                        <a:pt x="79494" y="55527"/>
                        <a:pt x="77438" y="58672"/>
                      </a:cubicBezTo>
                      <a:cubicBezTo>
                        <a:pt x="72358" y="66536"/>
                        <a:pt x="67279" y="74399"/>
                        <a:pt x="62078" y="82262"/>
                      </a:cubicBezTo>
                      <a:cubicBezTo>
                        <a:pt x="56636" y="90609"/>
                        <a:pt x="50951" y="98715"/>
                        <a:pt x="45751" y="107183"/>
                      </a:cubicBezTo>
                      <a:cubicBezTo>
                        <a:pt x="35228" y="124119"/>
                        <a:pt x="24585" y="140934"/>
                        <a:pt x="13579" y="157508"/>
                      </a:cubicBezTo>
                      <a:cubicBezTo>
                        <a:pt x="9830" y="163193"/>
                        <a:pt x="5718" y="168879"/>
                        <a:pt x="2815" y="175170"/>
                      </a:cubicBezTo>
                      <a:cubicBezTo>
                        <a:pt x="880" y="179283"/>
                        <a:pt x="-208" y="183396"/>
                        <a:pt x="33" y="187872"/>
                      </a:cubicBezTo>
                      <a:cubicBezTo>
                        <a:pt x="275" y="192348"/>
                        <a:pt x="1969" y="195977"/>
                        <a:pt x="5113" y="199123"/>
                      </a:cubicBezTo>
                      <a:cubicBezTo>
                        <a:pt x="8016" y="202147"/>
                        <a:pt x="11523" y="203236"/>
                        <a:pt x="15635" y="202994"/>
                      </a:cubicBezTo>
                      <a:cubicBezTo>
                        <a:pt x="15998" y="202994"/>
                        <a:pt x="16361" y="202994"/>
                        <a:pt x="16845" y="202994"/>
                      </a:cubicBezTo>
                      <a:cubicBezTo>
                        <a:pt x="22045" y="203357"/>
                        <a:pt x="26278" y="201059"/>
                        <a:pt x="29423" y="197066"/>
                      </a:cubicBezTo>
                      <a:cubicBezTo>
                        <a:pt x="33898" y="191381"/>
                        <a:pt x="38373" y="185574"/>
                        <a:pt x="42485" y="179525"/>
                      </a:cubicBezTo>
                      <a:cubicBezTo>
                        <a:pt x="51072" y="166823"/>
                        <a:pt x="59175" y="153758"/>
                        <a:pt x="67762" y="141055"/>
                      </a:cubicBezTo>
                      <a:cubicBezTo>
                        <a:pt x="76229" y="128474"/>
                        <a:pt x="84332" y="115651"/>
                        <a:pt x="92193" y="102707"/>
                      </a:cubicBezTo>
                      <a:cubicBezTo>
                        <a:pt x="96668" y="95085"/>
                        <a:pt x="101264" y="87585"/>
                        <a:pt x="105860" y="80085"/>
                      </a:cubicBezTo>
                      <a:cubicBezTo>
                        <a:pt x="107674" y="77181"/>
                        <a:pt x="109126" y="73915"/>
                        <a:pt x="112754" y="71737"/>
                      </a:cubicBezTo>
                      <a:cubicBezTo>
                        <a:pt x="113843" y="71858"/>
                        <a:pt x="115294" y="72100"/>
                        <a:pt x="116745" y="72342"/>
                      </a:cubicBezTo>
                      <a:cubicBezTo>
                        <a:pt x="116866" y="72342"/>
                        <a:pt x="116987" y="72584"/>
                        <a:pt x="117108" y="72826"/>
                      </a:cubicBezTo>
                      <a:cubicBezTo>
                        <a:pt x="117108" y="75487"/>
                        <a:pt x="117592" y="78270"/>
                        <a:pt x="117108" y="80810"/>
                      </a:cubicBezTo>
                      <a:cubicBezTo>
                        <a:pt x="116261" y="84682"/>
                        <a:pt x="116382" y="88432"/>
                        <a:pt x="116382" y="92303"/>
                      </a:cubicBezTo>
                      <a:cubicBezTo>
                        <a:pt x="116382" y="99077"/>
                        <a:pt x="116382" y="105852"/>
                        <a:pt x="116382" y="112506"/>
                      </a:cubicBezTo>
                      <a:cubicBezTo>
                        <a:pt x="116382" y="198760"/>
                        <a:pt x="116382" y="285014"/>
                        <a:pt x="116382" y="371268"/>
                      </a:cubicBezTo>
                      <a:cubicBezTo>
                        <a:pt x="116382" y="395342"/>
                        <a:pt x="116382" y="419537"/>
                        <a:pt x="116382" y="443611"/>
                      </a:cubicBezTo>
                      <a:cubicBezTo>
                        <a:pt x="116382" y="450022"/>
                        <a:pt x="117592" y="455829"/>
                        <a:pt x="122671" y="460305"/>
                      </a:cubicBezTo>
                      <a:cubicBezTo>
                        <a:pt x="122913" y="460547"/>
                        <a:pt x="123034" y="461031"/>
                        <a:pt x="123155" y="461273"/>
                      </a:cubicBezTo>
                      <a:cubicBezTo>
                        <a:pt x="124365" y="461515"/>
                        <a:pt x="125090" y="462362"/>
                        <a:pt x="125574" y="463450"/>
                      </a:cubicBezTo>
                      <a:cubicBezTo>
                        <a:pt x="125816" y="463934"/>
                        <a:pt x="126300" y="464176"/>
                        <a:pt x="126663" y="464539"/>
                      </a:cubicBezTo>
                      <a:cubicBezTo>
                        <a:pt x="127025" y="464902"/>
                        <a:pt x="127509" y="465265"/>
                        <a:pt x="127872" y="465507"/>
                      </a:cubicBezTo>
                      <a:cubicBezTo>
                        <a:pt x="127872" y="465507"/>
                        <a:pt x="127872" y="465507"/>
                        <a:pt x="127872" y="465507"/>
                      </a:cubicBezTo>
                      <a:cubicBezTo>
                        <a:pt x="128356" y="465870"/>
                        <a:pt x="128719" y="466233"/>
                        <a:pt x="129202" y="466716"/>
                      </a:cubicBezTo>
                      <a:cubicBezTo>
                        <a:pt x="129565" y="466716"/>
                        <a:pt x="129807" y="466716"/>
                        <a:pt x="130170" y="466716"/>
                      </a:cubicBezTo>
                      <a:cubicBezTo>
                        <a:pt x="131984" y="466837"/>
                        <a:pt x="133919" y="466837"/>
                        <a:pt x="135734" y="467201"/>
                      </a:cubicBezTo>
                      <a:cubicBezTo>
                        <a:pt x="143111" y="468773"/>
                        <a:pt x="149400" y="466716"/>
                        <a:pt x="154964" y="461999"/>
                      </a:cubicBezTo>
                      <a:cubicBezTo>
                        <a:pt x="156536" y="460668"/>
                        <a:pt x="158592" y="459821"/>
                        <a:pt x="159076" y="457402"/>
                      </a:cubicBezTo>
                      <a:cubicBezTo>
                        <a:pt x="159076" y="456434"/>
                        <a:pt x="159076" y="455466"/>
                        <a:pt x="160043" y="454982"/>
                      </a:cubicBezTo>
                      <a:cubicBezTo>
                        <a:pt x="160164" y="450506"/>
                        <a:pt x="160406" y="446151"/>
                        <a:pt x="160406" y="441675"/>
                      </a:cubicBezTo>
                      <a:cubicBezTo>
                        <a:pt x="160406" y="376591"/>
                        <a:pt x="160406" y="311628"/>
                        <a:pt x="160406" y="246544"/>
                      </a:cubicBezTo>
                      <a:cubicBezTo>
                        <a:pt x="160406" y="243278"/>
                        <a:pt x="161132" y="240133"/>
                        <a:pt x="161858" y="236625"/>
                      </a:cubicBezTo>
                      <a:cubicBezTo>
                        <a:pt x="162825" y="235536"/>
                        <a:pt x="164035" y="234326"/>
                        <a:pt x="165002" y="233237"/>
                      </a:cubicBezTo>
                      <a:cubicBezTo>
                        <a:pt x="168389" y="231786"/>
                        <a:pt x="171533" y="231302"/>
                        <a:pt x="174799" y="231302"/>
                      </a:cubicBezTo>
                      <a:cubicBezTo>
                        <a:pt x="179636" y="231302"/>
                        <a:pt x="184716" y="234326"/>
                        <a:pt x="184595" y="240980"/>
                      </a:cubicBezTo>
                      <a:cubicBezTo>
                        <a:pt x="184474" y="250295"/>
                        <a:pt x="184595" y="259489"/>
                        <a:pt x="184595" y="268804"/>
                      </a:cubicBezTo>
                      <a:cubicBezTo>
                        <a:pt x="184595" y="304491"/>
                        <a:pt x="184716" y="340178"/>
                        <a:pt x="184837" y="375866"/>
                      </a:cubicBezTo>
                      <a:cubicBezTo>
                        <a:pt x="186288" y="392076"/>
                        <a:pt x="185442" y="408165"/>
                        <a:pt x="185684" y="424376"/>
                      </a:cubicBezTo>
                      <a:cubicBezTo>
                        <a:pt x="185684" y="433449"/>
                        <a:pt x="185684" y="442522"/>
                        <a:pt x="185684" y="451595"/>
                      </a:cubicBezTo>
                      <a:cubicBezTo>
                        <a:pt x="185805" y="451837"/>
                        <a:pt x="185926" y="452200"/>
                        <a:pt x="185684" y="452442"/>
                      </a:cubicBezTo>
                      <a:cubicBezTo>
                        <a:pt x="187014" y="453409"/>
                        <a:pt x="186772" y="454861"/>
                        <a:pt x="186772" y="456192"/>
                      </a:cubicBezTo>
                      <a:cubicBezTo>
                        <a:pt x="186893" y="456434"/>
                        <a:pt x="186893" y="456676"/>
                        <a:pt x="186772" y="457038"/>
                      </a:cubicBezTo>
                      <a:cubicBezTo>
                        <a:pt x="188103" y="457402"/>
                        <a:pt x="189191" y="458128"/>
                        <a:pt x="188949" y="459700"/>
                      </a:cubicBezTo>
                      <a:cubicBezTo>
                        <a:pt x="194392" y="466596"/>
                        <a:pt x="201648" y="468168"/>
                        <a:pt x="209994" y="467080"/>
                      </a:cubicBezTo>
                      <a:cubicBezTo>
                        <a:pt x="211082" y="466959"/>
                        <a:pt x="212171" y="466837"/>
                        <a:pt x="213259" y="466716"/>
                      </a:cubicBezTo>
                      <a:cubicBezTo>
                        <a:pt x="214106" y="466475"/>
                        <a:pt x="214831" y="466112"/>
                        <a:pt x="215678" y="465870"/>
                      </a:cubicBezTo>
                      <a:cubicBezTo>
                        <a:pt x="215920" y="466233"/>
                        <a:pt x="216041" y="466354"/>
                        <a:pt x="216162" y="466475"/>
                      </a:cubicBezTo>
                      <a:cubicBezTo>
                        <a:pt x="216041" y="466475"/>
                        <a:pt x="215799" y="466233"/>
                        <a:pt x="215678" y="465870"/>
                      </a:cubicBezTo>
                      <a:cubicBezTo>
                        <a:pt x="216041" y="465870"/>
                        <a:pt x="216404" y="465628"/>
                        <a:pt x="216767" y="465507"/>
                      </a:cubicBezTo>
                      <a:lnTo>
                        <a:pt x="216767" y="465507"/>
                      </a:lnTo>
                      <a:cubicBezTo>
                        <a:pt x="217129" y="465144"/>
                        <a:pt x="217492" y="464902"/>
                        <a:pt x="217855" y="464660"/>
                      </a:cubicBezTo>
                      <a:cubicBezTo>
                        <a:pt x="218218" y="464660"/>
                        <a:pt x="218702" y="464418"/>
                        <a:pt x="219065" y="464297"/>
                      </a:cubicBezTo>
                      <a:cubicBezTo>
                        <a:pt x="219427" y="463208"/>
                        <a:pt x="220395" y="463087"/>
                        <a:pt x="221362" y="463087"/>
                      </a:cubicBezTo>
                      <a:cubicBezTo>
                        <a:pt x="221362" y="463087"/>
                        <a:pt x="221362" y="463087"/>
                        <a:pt x="221362" y="463087"/>
                      </a:cubicBezTo>
                      <a:cubicBezTo>
                        <a:pt x="221725" y="462724"/>
                        <a:pt x="222088" y="462362"/>
                        <a:pt x="222572" y="461877"/>
                      </a:cubicBezTo>
                      <a:cubicBezTo>
                        <a:pt x="223660" y="460668"/>
                        <a:pt x="224749" y="459579"/>
                        <a:pt x="225717" y="458369"/>
                      </a:cubicBezTo>
                      <a:cubicBezTo>
                        <a:pt x="225958" y="457523"/>
                        <a:pt x="226079" y="456434"/>
                        <a:pt x="227168" y="456071"/>
                      </a:cubicBezTo>
                      <a:cubicBezTo>
                        <a:pt x="228740" y="450506"/>
                        <a:pt x="229829" y="444941"/>
                        <a:pt x="229345" y="439135"/>
                      </a:cubicBezTo>
                      <a:cubicBezTo>
                        <a:pt x="229345" y="437804"/>
                        <a:pt x="229103" y="436473"/>
                        <a:pt x="228861" y="435143"/>
                      </a:cubicBezTo>
                      <a:cubicBezTo>
                        <a:pt x="228377" y="432118"/>
                        <a:pt x="228256" y="429094"/>
                        <a:pt x="228861" y="425949"/>
                      </a:cubicBezTo>
                      <a:cubicBezTo>
                        <a:pt x="229103" y="424860"/>
                        <a:pt x="229345" y="423650"/>
                        <a:pt x="229224" y="422561"/>
                      </a:cubicBezTo>
                      <a:cubicBezTo>
                        <a:pt x="229103" y="420505"/>
                        <a:pt x="228498" y="418448"/>
                        <a:pt x="228498" y="416271"/>
                      </a:cubicBezTo>
                      <a:cubicBezTo>
                        <a:pt x="228498" y="414456"/>
                        <a:pt x="229103" y="412641"/>
                        <a:pt x="228498" y="410706"/>
                      </a:cubicBezTo>
                      <a:cubicBezTo>
                        <a:pt x="228014" y="409133"/>
                        <a:pt x="228014" y="407198"/>
                        <a:pt x="228498" y="405504"/>
                      </a:cubicBezTo>
                      <a:cubicBezTo>
                        <a:pt x="229587" y="401633"/>
                        <a:pt x="229224" y="397882"/>
                        <a:pt x="229224" y="394012"/>
                      </a:cubicBezTo>
                      <a:cubicBezTo>
                        <a:pt x="229224" y="297112"/>
                        <a:pt x="229224" y="200212"/>
                        <a:pt x="229345" y="103311"/>
                      </a:cubicBezTo>
                      <a:cubicBezTo>
                        <a:pt x="229345" y="97747"/>
                        <a:pt x="229345" y="92182"/>
                        <a:pt x="229466" y="86496"/>
                      </a:cubicBezTo>
                      <a:cubicBezTo>
                        <a:pt x="229466" y="84561"/>
                        <a:pt x="229466" y="82625"/>
                        <a:pt x="229345" y="80690"/>
                      </a:cubicBezTo>
                      <a:cubicBezTo>
                        <a:pt x="229345" y="80326"/>
                        <a:pt x="229345" y="79843"/>
                        <a:pt x="229345" y="79480"/>
                      </a:cubicBezTo>
                      <a:cubicBezTo>
                        <a:pt x="229103" y="78996"/>
                        <a:pt x="228740" y="78391"/>
                        <a:pt x="228619" y="77907"/>
                      </a:cubicBezTo>
                      <a:cubicBezTo>
                        <a:pt x="228135" y="76213"/>
                        <a:pt x="228135" y="74520"/>
                        <a:pt x="229466" y="72947"/>
                      </a:cubicBezTo>
                      <a:cubicBezTo>
                        <a:pt x="230675" y="71374"/>
                        <a:pt x="232247" y="71012"/>
                        <a:pt x="234424" y="71374"/>
                      </a:cubicBezTo>
                      <a:cubicBezTo>
                        <a:pt x="236360" y="72584"/>
                        <a:pt x="237811" y="74520"/>
                        <a:pt x="239141" y="76697"/>
                      </a:cubicBezTo>
                      <a:cubicBezTo>
                        <a:pt x="245189" y="87343"/>
                        <a:pt x="251236" y="97989"/>
                        <a:pt x="257525" y="108514"/>
                      </a:cubicBezTo>
                      <a:cubicBezTo>
                        <a:pt x="261395" y="115046"/>
                        <a:pt x="265628" y="121579"/>
                        <a:pt x="269619" y="127990"/>
                      </a:cubicBezTo>
                      <a:cubicBezTo>
                        <a:pt x="277844" y="141177"/>
                        <a:pt x="286068" y="154241"/>
                        <a:pt x="294413" y="167306"/>
                      </a:cubicBezTo>
                      <a:cubicBezTo>
                        <a:pt x="298162" y="173235"/>
                        <a:pt x="302154" y="179162"/>
                        <a:pt x="306024" y="185090"/>
                      </a:cubicBezTo>
                      <a:cubicBezTo>
                        <a:pt x="307959" y="188114"/>
                        <a:pt x="309773" y="191260"/>
                        <a:pt x="311587" y="194405"/>
                      </a:cubicBezTo>
                      <a:cubicBezTo>
                        <a:pt x="312071" y="195251"/>
                        <a:pt x="312434" y="196099"/>
                        <a:pt x="313039" y="196824"/>
                      </a:cubicBezTo>
                      <a:cubicBezTo>
                        <a:pt x="313764" y="197792"/>
                        <a:pt x="314611" y="198518"/>
                        <a:pt x="314490" y="198518"/>
                      </a:cubicBezTo>
                      <a:cubicBezTo>
                        <a:pt x="317756" y="200212"/>
                        <a:pt x="319932" y="201300"/>
                        <a:pt x="322110" y="202389"/>
                      </a:cubicBezTo>
                      <a:cubicBezTo>
                        <a:pt x="322351" y="202389"/>
                        <a:pt x="322472" y="202389"/>
                        <a:pt x="322714" y="202389"/>
                      </a:cubicBezTo>
                      <a:cubicBezTo>
                        <a:pt x="328399" y="204203"/>
                        <a:pt x="333115" y="202268"/>
                        <a:pt x="337228" y="198276"/>
                      </a:cubicBezTo>
                      <a:cubicBezTo>
                        <a:pt x="338679" y="196824"/>
                        <a:pt x="340251" y="195373"/>
                        <a:pt x="341703" y="193921"/>
                      </a:cubicBezTo>
                      <a:cubicBezTo>
                        <a:pt x="342307" y="192106"/>
                        <a:pt x="342912" y="190171"/>
                        <a:pt x="343396" y="188356"/>
                      </a:cubicBezTo>
                      <a:cubicBezTo>
                        <a:pt x="343033" y="187630"/>
                        <a:pt x="343396" y="187388"/>
                        <a:pt x="344000" y="187147"/>
                      </a:cubicBezTo>
                      <a:cubicBezTo>
                        <a:pt x="344000" y="185452"/>
                        <a:pt x="344000" y="183880"/>
                        <a:pt x="343759" y="182187"/>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sp>
            <p:nvSpPr>
              <p:cNvPr id="416" name="Google Shape;416;p23"/>
              <p:cNvSpPr/>
              <p:nvPr/>
            </p:nvSpPr>
            <p:spPr>
              <a:xfrm>
                <a:off x="6118298" y="5178681"/>
                <a:ext cx="112964" cy="166509"/>
              </a:xfrm>
              <a:custGeom>
                <a:avLst/>
                <a:gdLst/>
                <a:ahLst/>
                <a:cxnLst/>
                <a:rect l="l" t="t" r="r" b="b"/>
                <a:pathLst>
                  <a:path w="112964" h="166509" extrusionOk="0">
                    <a:moveTo>
                      <a:pt x="112796" y="164970"/>
                    </a:moveTo>
                    <a:cubicBezTo>
                      <a:pt x="80625" y="117548"/>
                      <a:pt x="48454" y="70126"/>
                      <a:pt x="16283" y="22583"/>
                    </a:cubicBezTo>
                    <a:cubicBezTo>
                      <a:pt x="11807" y="16051"/>
                      <a:pt x="7333" y="9397"/>
                      <a:pt x="2858" y="2865"/>
                    </a:cubicBezTo>
                    <a:cubicBezTo>
                      <a:pt x="-1617" y="-3668"/>
                      <a:pt x="318" y="2865"/>
                      <a:pt x="1043" y="3953"/>
                    </a:cubicBezTo>
                    <a:cubicBezTo>
                      <a:pt x="33215" y="51375"/>
                      <a:pt x="65386" y="98797"/>
                      <a:pt x="97557" y="146339"/>
                    </a:cubicBezTo>
                    <a:cubicBezTo>
                      <a:pt x="102032" y="152872"/>
                      <a:pt x="106507" y="159526"/>
                      <a:pt x="110982" y="166058"/>
                    </a:cubicBezTo>
                    <a:cubicBezTo>
                      <a:pt x="111708" y="167147"/>
                      <a:pt x="113522" y="166058"/>
                      <a:pt x="112796" y="164970"/>
                    </a:cubicBezTo>
                    <a:lnTo>
                      <a:pt x="112796" y="164970"/>
                    </a:ln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417" name="Google Shape;417;p23"/>
              <p:cNvSpPr/>
              <p:nvPr/>
            </p:nvSpPr>
            <p:spPr>
              <a:xfrm>
                <a:off x="5905238" y="5180732"/>
                <a:ext cx="113887" cy="165833"/>
              </a:xfrm>
              <a:custGeom>
                <a:avLst/>
                <a:gdLst/>
                <a:ahLst/>
                <a:cxnLst/>
                <a:rect l="l" t="t" r="r" b="b"/>
                <a:pathLst>
                  <a:path w="113887" h="165833" extrusionOk="0">
                    <a:moveTo>
                      <a:pt x="3539" y="163403"/>
                    </a:moveTo>
                    <a:cubicBezTo>
                      <a:pt x="35831" y="115981"/>
                      <a:pt x="68002" y="68559"/>
                      <a:pt x="100295" y="21259"/>
                    </a:cubicBezTo>
                    <a:cubicBezTo>
                      <a:pt x="104770" y="14726"/>
                      <a:pt x="109244" y="8073"/>
                      <a:pt x="113720" y="1540"/>
                    </a:cubicBezTo>
                    <a:cubicBezTo>
                      <a:pt x="114445" y="451"/>
                      <a:pt x="112631" y="-638"/>
                      <a:pt x="111905" y="451"/>
                    </a:cubicBezTo>
                    <a:cubicBezTo>
                      <a:pt x="79613" y="47873"/>
                      <a:pt x="47442" y="95294"/>
                      <a:pt x="15150" y="142595"/>
                    </a:cubicBezTo>
                    <a:cubicBezTo>
                      <a:pt x="10674" y="149128"/>
                      <a:pt x="6200" y="155781"/>
                      <a:pt x="1725" y="162314"/>
                    </a:cubicBezTo>
                    <a:cubicBezTo>
                      <a:pt x="-2750" y="168847"/>
                      <a:pt x="2813" y="164491"/>
                      <a:pt x="3539" y="163403"/>
                    </a:cubicBezTo>
                    <a:lnTo>
                      <a:pt x="3539" y="163403"/>
                    </a:ln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418" name="Google Shape;418;p23"/>
              <p:cNvSpPr/>
              <p:nvPr/>
            </p:nvSpPr>
            <p:spPr>
              <a:xfrm>
                <a:off x="5772351" y="5318470"/>
                <a:ext cx="143451" cy="42337"/>
              </a:xfrm>
              <a:custGeom>
                <a:avLst/>
                <a:gdLst/>
                <a:ahLst/>
                <a:cxnLst/>
                <a:rect l="l" t="t" r="r" b="b"/>
                <a:pathLst>
                  <a:path w="143451" h="42337" extrusionOk="0">
                    <a:moveTo>
                      <a:pt x="38339" y="26996"/>
                    </a:moveTo>
                    <a:cubicBezTo>
                      <a:pt x="39549" y="26391"/>
                      <a:pt x="40879" y="26632"/>
                      <a:pt x="42089" y="26996"/>
                    </a:cubicBezTo>
                    <a:cubicBezTo>
                      <a:pt x="50313" y="28568"/>
                      <a:pt x="58537" y="30020"/>
                      <a:pt x="66761" y="31593"/>
                    </a:cubicBezTo>
                    <a:cubicBezTo>
                      <a:pt x="81880" y="34375"/>
                      <a:pt x="96877" y="37157"/>
                      <a:pt x="111995" y="39940"/>
                    </a:cubicBezTo>
                    <a:cubicBezTo>
                      <a:pt x="112358" y="39940"/>
                      <a:pt x="112600" y="39940"/>
                      <a:pt x="112963" y="40061"/>
                    </a:cubicBezTo>
                    <a:cubicBezTo>
                      <a:pt x="112963" y="40061"/>
                      <a:pt x="112963" y="40061"/>
                      <a:pt x="112963" y="40061"/>
                    </a:cubicBezTo>
                    <a:cubicBezTo>
                      <a:pt x="114898" y="40303"/>
                      <a:pt x="116954" y="40666"/>
                      <a:pt x="118889" y="40908"/>
                    </a:cubicBezTo>
                    <a:cubicBezTo>
                      <a:pt x="119614" y="40908"/>
                      <a:pt x="120461" y="40908"/>
                      <a:pt x="121187" y="41149"/>
                    </a:cubicBezTo>
                    <a:cubicBezTo>
                      <a:pt x="122275" y="41270"/>
                      <a:pt x="123364" y="41513"/>
                      <a:pt x="124573" y="41633"/>
                    </a:cubicBezTo>
                    <a:cubicBezTo>
                      <a:pt x="125178" y="41633"/>
                      <a:pt x="125904" y="41633"/>
                      <a:pt x="126508" y="41633"/>
                    </a:cubicBezTo>
                    <a:cubicBezTo>
                      <a:pt x="127476" y="41633"/>
                      <a:pt x="128443" y="41754"/>
                      <a:pt x="129290" y="41875"/>
                    </a:cubicBezTo>
                    <a:cubicBezTo>
                      <a:pt x="129653" y="41875"/>
                      <a:pt x="130137" y="41996"/>
                      <a:pt x="130500" y="41996"/>
                    </a:cubicBezTo>
                    <a:cubicBezTo>
                      <a:pt x="131225" y="41996"/>
                      <a:pt x="131951" y="41996"/>
                      <a:pt x="132556" y="42238"/>
                    </a:cubicBezTo>
                    <a:cubicBezTo>
                      <a:pt x="135700" y="42722"/>
                      <a:pt x="138361" y="41392"/>
                      <a:pt x="140659" y="39456"/>
                    </a:cubicBezTo>
                    <a:cubicBezTo>
                      <a:pt x="141143" y="39093"/>
                      <a:pt x="141505" y="38609"/>
                      <a:pt x="141868" y="38125"/>
                    </a:cubicBezTo>
                    <a:lnTo>
                      <a:pt x="141263" y="37520"/>
                    </a:lnTo>
                    <a:cubicBezTo>
                      <a:pt x="142715" y="35827"/>
                      <a:pt x="143561" y="33891"/>
                      <a:pt x="143441" y="31471"/>
                    </a:cubicBezTo>
                    <a:cubicBezTo>
                      <a:pt x="143199" y="28689"/>
                      <a:pt x="142231" y="26391"/>
                      <a:pt x="140175" y="24455"/>
                    </a:cubicBezTo>
                    <a:cubicBezTo>
                      <a:pt x="138119" y="22519"/>
                      <a:pt x="135700" y="21310"/>
                      <a:pt x="133039" y="20584"/>
                    </a:cubicBezTo>
                    <a:cubicBezTo>
                      <a:pt x="128806" y="19374"/>
                      <a:pt x="124573" y="19011"/>
                      <a:pt x="120219" y="18407"/>
                    </a:cubicBezTo>
                    <a:cubicBezTo>
                      <a:pt x="119856" y="18407"/>
                      <a:pt x="119493" y="18407"/>
                      <a:pt x="119131" y="18285"/>
                    </a:cubicBezTo>
                    <a:lnTo>
                      <a:pt x="117921" y="17197"/>
                    </a:lnTo>
                    <a:cubicBezTo>
                      <a:pt x="117921" y="17318"/>
                      <a:pt x="117921" y="17438"/>
                      <a:pt x="117921" y="17559"/>
                    </a:cubicBezTo>
                    <a:cubicBezTo>
                      <a:pt x="117679" y="17802"/>
                      <a:pt x="117558" y="17802"/>
                      <a:pt x="117316" y="18043"/>
                    </a:cubicBezTo>
                    <a:cubicBezTo>
                      <a:pt x="114293" y="17681"/>
                      <a:pt x="111269" y="17197"/>
                      <a:pt x="108246" y="16713"/>
                    </a:cubicBezTo>
                    <a:lnTo>
                      <a:pt x="108246" y="16713"/>
                    </a:lnTo>
                    <a:cubicBezTo>
                      <a:pt x="107399" y="16471"/>
                      <a:pt x="106552" y="16350"/>
                      <a:pt x="105706" y="16108"/>
                    </a:cubicBezTo>
                    <a:cubicBezTo>
                      <a:pt x="96514" y="14414"/>
                      <a:pt x="87443" y="12842"/>
                      <a:pt x="78251" y="11027"/>
                    </a:cubicBezTo>
                    <a:cubicBezTo>
                      <a:pt x="67003" y="8850"/>
                      <a:pt x="55876" y="6551"/>
                      <a:pt x="44629" y="4373"/>
                    </a:cubicBezTo>
                    <a:cubicBezTo>
                      <a:pt x="39791" y="3406"/>
                      <a:pt x="34953" y="2438"/>
                      <a:pt x="30115" y="1591"/>
                    </a:cubicBezTo>
                    <a:cubicBezTo>
                      <a:pt x="23584" y="502"/>
                      <a:pt x="17053" y="-344"/>
                      <a:pt x="10401" y="139"/>
                    </a:cubicBezTo>
                    <a:cubicBezTo>
                      <a:pt x="7499" y="382"/>
                      <a:pt x="4596" y="744"/>
                      <a:pt x="1693" y="1107"/>
                    </a:cubicBezTo>
                    <a:cubicBezTo>
                      <a:pt x="1088" y="1349"/>
                      <a:pt x="605" y="1591"/>
                      <a:pt x="0" y="1712"/>
                    </a:cubicBezTo>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grpSp>
          <p:nvGrpSpPr>
            <p:cNvPr id="419" name="Google Shape;419;p23"/>
            <p:cNvGrpSpPr/>
            <p:nvPr/>
          </p:nvGrpSpPr>
          <p:grpSpPr>
            <a:xfrm>
              <a:off x="6615687" y="5133568"/>
              <a:ext cx="269367" cy="473526"/>
              <a:chOff x="6615687" y="5133568"/>
              <a:chExt cx="269367" cy="473526"/>
            </a:xfrm>
          </p:grpSpPr>
          <p:sp>
            <p:nvSpPr>
              <p:cNvPr id="420" name="Google Shape;420;p23"/>
              <p:cNvSpPr/>
              <p:nvPr/>
            </p:nvSpPr>
            <p:spPr>
              <a:xfrm>
                <a:off x="6713721" y="5133568"/>
                <a:ext cx="78482" cy="78705"/>
              </a:xfrm>
              <a:custGeom>
                <a:avLst/>
                <a:gdLst/>
                <a:ahLst/>
                <a:cxnLst/>
                <a:rect l="l" t="t" r="r" b="b"/>
                <a:pathLst>
                  <a:path w="78482" h="78705" extrusionOk="0">
                    <a:moveTo>
                      <a:pt x="5386" y="60680"/>
                    </a:moveTo>
                    <a:cubicBezTo>
                      <a:pt x="12642" y="72293"/>
                      <a:pt x="23044" y="78463"/>
                      <a:pt x="36831" y="78463"/>
                    </a:cubicBezTo>
                    <a:cubicBezTo>
                      <a:pt x="37315" y="78463"/>
                      <a:pt x="37678" y="78463"/>
                      <a:pt x="38162" y="78463"/>
                    </a:cubicBezTo>
                    <a:cubicBezTo>
                      <a:pt x="38162" y="78463"/>
                      <a:pt x="38162" y="78705"/>
                      <a:pt x="38162" y="78705"/>
                    </a:cubicBezTo>
                    <a:cubicBezTo>
                      <a:pt x="41306" y="78342"/>
                      <a:pt x="44451" y="78100"/>
                      <a:pt x="47595" y="77616"/>
                    </a:cubicBezTo>
                    <a:cubicBezTo>
                      <a:pt x="54368" y="76648"/>
                      <a:pt x="60174" y="73624"/>
                      <a:pt x="65253" y="69269"/>
                    </a:cubicBezTo>
                    <a:cubicBezTo>
                      <a:pt x="71784" y="63583"/>
                      <a:pt x="75171" y="56204"/>
                      <a:pt x="77348" y="48098"/>
                    </a:cubicBezTo>
                    <a:cubicBezTo>
                      <a:pt x="78799" y="42292"/>
                      <a:pt x="78920" y="36485"/>
                      <a:pt x="77348" y="30678"/>
                    </a:cubicBezTo>
                    <a:cubicBezTo>
                      <a:pt x="75655" y="24508"/>
                      <a:pt x="72752" y="18823"/>
                      <a:pt x="68761" y="13984"/>
                    </a:cubicBezTo>
                    <a:cubicBezTo>
                      <a:pt x="63439" y="7452"/>
                      <a:pt x="56545" y="3338"/>
                      <a:pt x="48442" y="1282"/>
                    </a:cubicBezTo>
                    <a:cubicBezTo>
                      <a:pt x="43362" y="-49"/>
                      <a:pt x="38162" y="-291"/>
                      <a:pt x="32840" y="314"/>
                    </a:cubicBezTo>
                    <a:cubicBezTo>
                      <a:pt x="24253" y="1403"/>
                      <a:pt x="17480" y="6121"/>
                      <a:pt x="11070" y="11322"/>
                    </a:cubicBezTo>
                    <a:cubicBezTo>
                      <a:pt x="6837" y="16525"/>
                      <a:pt x="3571" y="22210"/>
                      <a:pt x="1274" y="28380"/>
                    </a:cubicBezTo>
                    <a:cubicBezTo>
                      <a:pt x="911" y="29227"/>
                      <a:pt x="790" y="30073"/>
                      <a:pt x="669" y="31042"/>
                    </a:cubicBezTo>
                    <a:cubicBezTo>
                      <a:pt x="-420" y="35759"/>
                      <a:pt x="64" y="40598"/>
                      <a:pt x="427" y="45316"/>
                    </a:cubicBezTo>
                    <a:cubicBezTo>
                      <a:pt x="790" y="50881"/>
                      <a:pt x="2725" y="55962"/>
                      <a:pt x="5628" y="60559"/>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421" name="Google Shape;421;p23"/>
              <p:cNvSpPr/>
              <p:nvPr/>
            </p:nvSpPr>
            <p:spPr>
              <a:xfrm>
                <a:off x="6615687" y="5225467"/>
                <a:ext cx="269367" cy="381627"/>
              </a:xfrm>
              <a:custGeom>
                <a:avLst/>
                <a:gdLst/>
                <a:ahLst/>
                <a:cxnLst/>
                <a:rect l="l" t="t" r="r" b="b"/>
                <a:pathLst>
                  <a:path w="269367" h="381627" extrusionOk="0">
                    <a:moveTo>
                      <a:pt x="266937" y="153871"/>
                    </a:moveTo>
                    <a:cubicBezTo>
                      <a:pt x="264518" y="148790"/>
                      <a:pt x="261373" y="144314"/>
                      <a:pt x="258350" y="139717"/>
                    </a:cubicBezTo>
                    <a:cubicBezTo>
                      <a:pt x="258108" y="139355"/>
                      <a:pt x="257866" y="138991"/>
                      <a:pt x="257624" y="138629"/>
                    </a:cubicBezTo>
                    <a:lnTo>
                      <a:pt x="257624" y="136451"/>
                    </a:lnTo>
                    <a:cubicBezTo>
                      <a:pt x="257624" y="136572"/>
                      <a:pt x="257382" y="136814"/>
                      <a:pt x="257261" y="136935"/>
                    </a:cubicBezTo>
                    <a:cubicBezTo>
                      <a:pt x="256898" y="136935"/>
                      <a:pt x="256656" y="136814"/>
                      <a:pt x="256294" y="136693"/>
                    </a:cubicBezTo>
                    <a:cubicBezTo>
                      <a:pt x="254117" y="133426"/>
                      <a:pt x="252060" y="130161"/>
                      <a:pt x="250004" y="126894"/>
                    </a:cubicBezTo>
                    <a:lnTo>
                      <a:pt x="250004" y="126894"/>
                    </a:lnTo>
                    <a:cubicBezTo>
                      <a:pt x="249400" y="125805"/>
                      <a:pt x="248916" y="124838"/>
                      <a:pt x="248311" y="123870"/>
                    </a:cubicBezTo>
                    <a:cubicBezTo>
                      <a:pt x="242264" y="113587"/>
                      <a:pt x="236096" y="103425"/>
                      <a:pt x="230169" y="93142"/>
                    </a:cubicBezTo>
                    <a:cubicBezTo>
                      <a:pt x="222792" y="80561"/>
                      <a:pt x="215656" y="67859"/>
                      <a:pt x="208399" y="55278"/>
                    </a:cubicBezTo>
                    <a:cubicBezTo>
                      <a:pt x="205255" y="49834"/>
                      <a:pt x="202231" y="44269"/>
                      <a:pt x="198845" y="38946"/>
                    </a:cubicBezTo>
                    <a:cubicBezTo>
                      <a:pt x="194370" y="31809"/>
                      <a:pt x="189774" y="24792"/>
                      <a:pt x="183727" y="18744"/>
                    </a:cubicBezTo>
                    <a:cubicBezTo>
                      <a:pt x="181066" y="16082"/>
                      <a:pt x="178163" y="13662"/>
                      <a:pt x="175502" y="11122"/>
                    </a:cubicBezTo>
                    <a:cubicBezTo>
                      <a:pt x="174898" y="10759"/>
                      <a:pt x="174172" y="10397"/>
                      <a:pt x="173567" y="10033"/>
                    </a:cubicBezTo>
                    <a:cubicBezTo>
                      <a:pt x="169092" y="7251"/>
                      <a:pt x="164375" y="4953"/>
                      <a:pt x="159296" y="3380"/>
                    </a:cubicBezTo>
                    <a:cubicBezTo>
                      <a:pt x="148532" y="-128"/>
                      <a:pt x="137526" y="-612"/>
                      <a:pt x="126278" y="598"/>
                    </a:cubicBezTo>
                    <a:cubicBezTo>
                      <a:pt x="121198" y="1202"/>
                      <a:pt x="116239" y="2049"/>
                      <a:pt x="111160" y="2896"/>
                    </a:cubicBezTo>
                    <a:cubicBezTo>
                      <a:pt x="110555" y="3259"/>
                      <a:pt x="109829" y="3622"/>
                      <a:pt x="109225" y="3864"/>
                    </a:cubicBezTo>
                    <a:cubicBezTo>
                      <a:pt x="105112" y="5315"/>
                      <a:pt x="101242" y="7130"/>
                      <a:pt x="97493" y="9549"/>
                    </a:cubicBezTo>
                    <a:cubicBezTo>
                      <a:pt x="89027" y="14872"/>
                      <a:pt x="82496" y="22010"/>
                      <a:pt x="76811" y="30115"/>
                    </a:cubicBezTo>
                    <a:cubicBezTo>
                      <a:pt x="68103" y="42455"/>
                      <a:pt x="60484" y="55398"/>
                      <a:pt x="52985" y="68343"/>
                    </a:cubicBezTo>
                    <a:cubicBezTo>
                      <a:pt x="48752" y="75601"/>
                      <a:pt x="44640" y="82981"/>
                      <a:pt x="40165" y="90118"/>
                    </a:cubicBezTo>
                    <a:cubicBezTo>
                      <a:pt x="36416" y="96167"/>
                      <a:pt x="32908" y="102215"/>
                      <a:pt x="29522" y="108385"/>
                    </a:cubicBezTo>
                    <a:cubicBezTo>
                      <a:pt x="27103" y="112740"/>
                      <a:pt x="24563" y="116974"/>
                      <a:pt x="22023" y="121209"/>
                    </a:cubicBezTo>
                    <a:cubicBezTo>
                      <a:pt x="19000" y="126048"/>
                      <a:pt x="15976" y="130765"/>
                      <a:pt x="12953" y="135483"/>
                    </a:cubicBezTo>
                    <a:cubicBezTo>
                      <a:pt x="12590" y="135483"/>
                      <a:pt x="12469" y="135725"/>
                      <a:pt x="11985" y="135725"/>
                    </a:cubicBezTo>
                    <a:cubicBezTo>
                      <a:pt x="11985" y="135604"/>
                      <a:pt x="11743" y="135483"/>
                      <a:pt x="11622" y="135241"/>
                    </a:cubicBezTo>
                    <a:lnTo>
                      <a:pt x="11622" y="137419"/>
                    </a:lnTo>
                    <a:cubicBezTo>
                      <a:pt x="11380" y="137782"/>
                      <a:pt x="11138" y="138145"/>
                      <a:pt x="10896" y="138508"/>
                    </a:cubicBezTo>
                    <a:cubicBezTo>
                      <a:pt x="7873" y="143104"/>
                      <a:pt x="4607" y="147581"/>
                      <a:pt x="2309" y="152662"/>
                    </a:cubicBezTo>
                    <a:cubicBezTo>
                      <a:pt x="737" y="155928"/>
                      <a:pt x="-110" y="159194"/>
                      <a:pt x="11" y="162823"/>
                    </a:cubicBezTo>
                    <a:cubicBezTo>
                      <a:pt x="132" y="166453"/>
                      <a:pt x="1584" y="169356"/>
                      <a:pt x="4003" y="171896"/>
                    </a:cubicBezTo>
                    <a:cubicBezTo>
                      <a:pt x="6180" y="174074"/>
                      <a:pt x="8720" y="174921"/>
                      <a:pt x="11622" y="174800"/>
                    </a:cubicBezTo>
                    <a:lnTo>
                      <a:pt x="11622" y="175888"/>
                    </a:lnTo>
                    <a:cubicBezTo>
                      <a:pt x="12348" y="175888"/>
                      <a:pt x="13073" y="175888"/>
                      <a:pt x="13920" y="175888"/>
                    </a:cubicBezTo>
                    <a:cubicBezTo>
                      <a:pt x="17790" y="175405"/>
                      <a:pt x="21177" y="173953"/>
                      <a:pt x="23475" y="170445"/>
                    </a:cubicBezTo>
                    <a:cubicBezTo>
                      <a:pt x="23959" y="169719"/>
                      <a:pt x="24563" y="168993"/>
                      <a:pt x="25047" y="168267"/>
                    </a:cubicBezTo>
                    <a:cubicBezTo>
                      <a:pt x="25289" y="167783"/>
                      <a:pt x="25652" y="167420"/>
                      <a:pt x="25894" y="166936"/>
                    </a:cubicBezTo>
                    <a:cubicBezTo>
                      <a:pt x="28675" y="163428"/>
                      <a:pt x="31336" y="159920"/>
                      <a:pt x="33876" y="156170"/>
                    </a:cubicBezTo>
                    <a:cubicBezTo>
                      <a:pt x="35327" y="154113"/>
                      <a:pt x="36658" y="151936"/>
                      <a:pt x="38109" y="149758"/>
                    </a:cubicBezTo>
                    <a:cubicBezTo>
                      <a:pt x="38109" y="149274"/>
                      <a:pt x="37988" y="148911"/>
                      <a:pt x="37867" y="148428"/>
                    </a:cubicBezTo>
                    <a:cubicBezTo>
                      <a:pt x="38956" y="146855"/>
                      <a:pt x="40044" y="145161"/>
                      <a:pt x="41012" y="143589"/>
                    </a:cubicBezTo>
                    <a:cubicBezTo>
                      <a:pt x="49720" y="129313"/>
                      <a:pt x="58307" y="115039"/>
                      <a:pt x="66894" y="100643"/>
                    </a:cubicBezTo>
                    <a:cubicBezTo>
                      <a:pt x="72216" y="91570"/>
                      <a:pt x="77416" y="82376"/>
                      <a:pt x="82738" y="73303"/>
                    </a:cubicBezTo>
                    <a:cubicBezTo>
                      <a:pt x="83342" y="72214"/>
                      <a:pt x="83947" y="71246"/>
                      <a:pt x="84673" y="70279"/>
                    </a:cubicBezTo>
                    <a:cubicBezTo>
                      <a:pt x="86971" y="66891"/>
                      <a:pt x="90357" y="67012"/>
                      <a:pt x="93018" y="68705"/>
                    </a:cubicBezTo>
                    <a:cubicBezTo>
                      <a:pt x="94469" y="69553"/>
                      <a:pt x="95679" y="70641"/>
                      <a:pt x="96767" y="71488"/>
                    </a:cubicBezTo>
                    <a:cubicBezTo>
                      <a:pt x="96767" y="72214"/>
                      <a:pt x="96767" y="72698"/>
                      <a:pt x="96767" y="73061"/>
                    </a:cubicBezTo>
                    <a:cubicBezTo>
                      <a:pt x="96405" y="74392"/>
                      <a:pt x="95921" y="75601"/>
                      <a:pt x="95437" y="76811"/>
                    </a:cubicBezTo>
                    <a:cubicBezTo>
                      <a:pt x="93986" y="80319"/>
                      <a:pt x="92292" y="83707"/>
                      <a:pt x="90962" y="87215"/>
                    </a:cubicBezTo>
                    <a:cubicBezTo>
                      <a:pt x="87092" y="97619"/>
                      <a:pt x="83463" y="108143"/>
                      <a:pt x="79835" y="118668"/>
                    </a:cubicBezTo>
                    <a:cubicBezTo>
                      <a:pt x="76449" y="128587"/>
                      <a:pt x="73304" y="138629"/>
                      <a:pt x="69918" y="148669"/>
                    </a:cubicBezTo>
                    <a:cubicBezTo>
                      <a:pt x="64838" y="163791"/>
                      <a:pt x="59758" y="178913"/>
                      <a:pt x="54679" y="194034"/>
                    </a:cubicBezTo>
                    <a:cubicBezTo>
                      <a:pt x="49720" y="208915"/>
                      <a:pt x="44761" y="223673"/>
                      <a:pt x="39923" y="238553"/>
                    </a:cubicBezTo>
                    <a:cubicBezTo>
                      <a:pt x="39077" y="241093"/>
                      <a:pt x="38109" y="243634"/>
                      <a:pt x="37383" y="246295"/>
                    </a:cubicBezTo>
                    <a:cubicBezTo>
                      <a:pt x="37021" y="247505"/>
                      <a:pt x="36416" y="248956"/>
                      <a:pt x="37383" y="250166"/>
                    </a:cubicBezTo>
                    <a:cubicBezTo>
                      <a:pt x="37746" y="250166"/>
                      <a:pt x="37988" y="250408"/>
                      <a:pt x="38230" y="250408"/>
                    </a:cubicBezTo>
                    <a:cubicBezTo>
                      <a:pt x="56493" y="250408"/>
                      <a:pt x="74755" y="250408"/>
                      <a:pt x="92897" y="250408"/>
                    </a:cubicBezTo>
                    <a:cubicBezTo>
                      <a:pt x="94711" y="250408"/>
                      <a:pt x="96525" y="250408"/>
                      <a:pt x="98219" y="250892"/>
                    </a:cubicBezTo>
                    <a:cubicBezTo>
                      <a:pt x="99428" y="252949"/>
                      <a:pt x="98944" y="255126"/>
                      <a:pt x="98944" y="257183"/>
                    </a:cubicBezTo>
                    <a:cubicBezTo>
                      <a:pt x="98944" y="260086"/>
                      <a:pt x="98702" y="262868"/>
                      <a:pt x="98702" y="265772"/>
                    </a:cubicBezTo>
                    <a:cubicBezTo>
                      <a:pt x="98702" y="298072"/>
                      <a:pt x="98702" y="330372"/>
                      <a:pt x="98461" y="362551"/>
                    </a:cubicBezTo>
                    <a:cubicBezTo>
                      <a:pt x="98461" y="367027"/>
                      <a:pt x="99065" y="371261"/>
                      <a:pt x="101363" y="375132"/>
                    </a:cubicBezTo>
                    <a:cubicBezTo>
                      <a:pt x="101605" y="375374"/>
                      <a:pt x="101847" y="375737"/>
                      <a:pt x="102089" y="375979"/>
                    </a:cubicBezTo>
                    <a:cubicBezTo>
                      <a:pt x="102331" y="376342"/>
                      <a:pt x="102694" y="376705"/>
                      <a:pt x="102936" y="376947"/>
                    </a:cubicBezTo>
                    <a:cubicBezTo>
                      <a:pt x="103298" y="377310"/>
                      <a:pt x="103540" y="377673"/>
                      <a:pt x="103903" y="377914"/>
                    </a:cubicBezTo>
                    <a:cubicBezTo>
                      <a:pt x="104508" y="378519"/>
                      <a:pt x="105112" y="379003"/>
                      <a:pt x="105838" y="379608"/>
                    </a:cubicBezTo>
                    <a:lnTo>
                      <a:pt x="105838" y="379608"/>
                    </a:lnTo>
                    <a:cubicBezTo>
                      <a:pt x="108862" y="381060"/>
                      <a:pt x="112006" y="381907"/>
                      <a:pt x="115393" y="381544"/>
                    </a:cubicBezTo>
                    <a:cubicBezTo>
                      <a:pt x="123012" y="380818"/>
                      <a:pt x="129060" y="374527"/>
                      <a:pt x="129301" y="366906"/>
                    </a:cubicBezTo>
                    <a:cubicBezTo>
                      <a:pt x="129301" y="364002"/>
                      <a:pt x="129301" y="361220"/>
                      <a:pt x="129301" y="358317"/>
                    </a:cubicBezTo>
                    <a:cubicBezTo>
                      <a:pt x="129301" y="322993"/>
                      <a:pt x="129301" y="287547"/>
                      <a:pt x="129181" y="252223"/>
                    </a:cubicBezTo>
                    <a:cubicBezTo>
                      <a:pt x="129181" y="251618"/>
                      <a:pt x="129181" y="251134"/>
                      <a:pt x="129301" y="250650"/>
                    </a:cubicBezTo>
                    <a:cubicBezTo>
                      <a:pt x="129785" y="250408"/>
                      <a:pt x="130027" y="250166"/>
                      <a:pt x="130269" y="250287"/>
                    </a:cubicBezTo>
                    <a:cubicBezTo>
                      <a:pt x="132930" y="250287"/>
                      <a:pt x="135712" y="250408"/>
                      <a:pt x="138372" y="250529"/>
                    </a:cubicBezTo>
                    <a:cubicBezTo>
                      <a:pt x="138977" y="250529"/>
                      <a:pt x="139582" y="250529"/>
                      <a:pt x="140186" y="250529"/>
                    </a:cubicBezTo>
                    <a:cubicBezTo>
                      <a:pt x="142605" y="250408"/>
                      <a:pt x="142847" y="250529"/>
                      <a:pt x="142726" y="252949"/>
                    </a:cubicBezTo>
                    <a:cubicBezTo>
                      <a:pt x="142726" y="254280"/>
                      <a:pt x="142847" y="255610"/>
                      <a:pt x="142847" y="256941"/>
                    </a:cubicBezTo>
                    <a:cubicBezTo>
                      <a:pt x="142847" y="291177"/>
                      <a:pt x="142847" y="325533"/>
                      <a:pt x="142847" y="359768"/>
                    </a:cubicBezTo>
                    <a:cubicBezTo>
                      <a:pt x="142847" y="363640"/>
                      <a:pt x="142605" y="367632"/>
                      <a:pt x="143694" y="371382"/>
                    </a:cubicBezTo>
                    <a:cubicBezTo>
                      <a:pt x="144903" y="374164"/>
                      <a:pt x="146234" y="376826"/>
                      <a:pt x="148411" y="379003"/>
                    </a:cubicBezTo>
                    <a:cubicBezTo>
                      <a:pt x="150467" y="379971"/>
                      <a:pt x="152523" y="380818"/>
                      <a:pt x="154821" y="381181"/>
                    </a:cubicBezTo>
                    <a:cubicBezTo>
                      <a:pt x="159901" y="381786"/>
                      <a:pt x="164255" y="380213"/>
                      <a:pt x="168125" y="376826"/>
                    </a:cubicBezTo>
                    <a:cubicBezTo>
                      <a:pt x="171390" y="373923"/>
                      <a:pt x="172600" y="370051"/>
                      <a:pt x="172721" y="365938"/>
                    </a:cubicBezTo>
                    <a:cubicBezTo>
                      <a:pt x="172842" y="363277"/>
                      <a:pt x="172721" y="360494"/>
                      <a:pt x="172721" y="357833"/>
                    </a:cubicBezTo>
                    <a:cubicBezTo>
                      <a:pt x="172479" y="322750"/>
                      <a:pt x="172237" y="287668"/>
                      <a:pt x="171995" y="252586"/>
                    </a:cubicBezTo>
                    <a:cubicBezTo>
                      <a:pt x="171995" y="251981"/>
                      <a:pt x="171995" y="251376"/>
                      <a:pt x="171995" y="250529"/>
                    </a:cubicBezTo>
                    <a:cubicBezTo>
                      <a:pt x="172842" y="250408"/>
                      <a:pt x="173567" y="250166"/>
                      <a:pt x="174172" y="250166"/>
                    </a:cubicBezTo>
                    <a:cubicBezTo>
                      <a:pt x="192072" y="250166"/>
                      <a:pt x="209972" y="250166"/>
                      <a:pt x="227992" y="250046"/>
                    </a:cubicBezTo>
                    <a:cubicBezTo>
                      <a:pt x="228234" y="250046"/>
                      <a:pt x="228597" y="250046"/>
                      <a:pt x="228839" y="250166"/>
                    </a:cubicBezTo>
                    <a:cubicBezTo>
                      <a:pt x="229686" y="249803"/>
                      <a:pt x="229686" y="249077"/>
                      <a:pt x="229807" y="248351"/>
                    </a:cubicBezTo>
                    <a:cubicBezTo>
                      <a:pt x="228234" y="243150"/>
                      <a:pt x="226783" y="237948"/>
                      <a:pt x="225211" y="232746"/>
                    </a:cubicBezTo>
                    <a:cubicBezTo>
                      <a:pt x="219768" y="215205"/>
                      <a:pt x="214326" y="197785"/>
                      <a:pt x="208762" y="180244"/>
                    </a:cubicBezTo>
                    <a:cubicBezTo>
                      <a:pt x="204287" y="165727"/>
                      <a:pt x="199812" y="151210"/>
                      <a:pt x="195095" y="136814"/>
                    </a:cubicBezTo>
                    <a:cubicBezTo>
                      <a:pt x="193402" y="131491"/>
                      <a:pt x="191467" y="126289"/>
                      <a:pt x="189774" y="120966"/>
                    </a:cubicBezTo>
                    <a:cubicBezTo>
                      <a:pt x="186871" y="111893"/>
                      <a:pt x="183969" y="102941"/>
                      <a:pt x="180945" y="93989"/>
                    </a:cubicBezTo>
                    <a:cubicBezTo>
                      <a:pt x="178889" y="87699"/>
                      <a:pt x="176591" y="81529"/>
                      <a:pt x="173688" y="75480"/>
                    </a:cubicBezTo>
                    <a:cubicBezTo>
                      <a:pt x="172842" y="73666"/>
                      <a:pt x="172237" y="71851"/>
                      <a:pt x="172963" y="69915"/>
                    </a:cubicBezTo>
                    <a:cubicBezTo>
                      <a:pt x="175466" y="68621"/>
                      <a:pt x="178163" y="68101"/>
                      <a:pt x="181066" y="68343"/>
                    </a:cubicBezTo>
                    <a:cubicBezTo>
                      <a:pt x="182638" y="69069"/>
                      <a:pt x="183485" y="70520"/>
                      <a:pt x="184331" y="71972"/>
                    </a:cubicBezTo>
                    <a:cubicBezTo>
                      <a:pt x="189774" y="81166"/>
                      <a:pt x="195216" y="90360"/>
                      <a:pt x="200659" y="99554"/>
                    </a:cubicBezTo>
                    <a:cubicBezTo>
                      <a:pt x="210576" y="116370"/>
                      <a:pt x="220494" y="133306"/>
                      <a:pt x="230532" y="150000"/>
                    </a:cubicBezTo>
                    <a:cubicBezTo>
                      <a:pt x="230774" y="150363"/>
                      <a:pt x="231016" y="150605"/>
                      <a:pt x="231137" y="150968"/>
                    </a:cubicBezTo>
                    <a:cubicBezTo>
                      <a:pt x="231137" y="150968"/>
                      <a:pt x="231137" y="151089"/>
                      <a:pt x="231137" y="151210"/>
                    </a:cubicBezTo>
                    <a:cubicBezTo>
                      <a:pt x="232588" y="153387"/>
                      <a:pt x="233919" y="155444"/>
                      <a:pt x="235370" y="157621"/>
                    </a:cubicBezTo>
                    <a:cubicBezTo>
                      <a:pt x="235975" y="158468"/>
                      <a:pt x="236580" y="159194"/>
                      <a:pt x="237184" y="160041"/>
                    </a:cubicBezTo>
                    <a:cubicBezTo>
                      <a:pt x="238031" y="161250"/>
                      <a:pt x="238757" y="162460"/>
                      <a:pt x="239603" y="163670"/>
                    </a:cubicBezTo>
                    <a:cubicBezTo>
                      <a:pt x="240087" y="164396"/>
                      <a:pt x="240692" y="164880"/>
                      <a:pt x="241296" y="165484"/>
                    </a:cubicBezTo>
                    <a:cubicBezTo>
                      <a:pt x="242022" y="166453"/>
                      <a:pt x="242748" y="167420"/>
                      <a:pt x="243473" y="168388"/>
                    </a:cubicBezTo>
                    <a:cubicBezTo>
                      <a:pt x="243715" y="168872"/>
                      <a:pt x="244078" y="169235"/>
                      <a:pt x="244320" y="169719"/>
                    </a:cubicBezTo>
                    <a:cubicBezTo>
                      <a:pt x="244804" y="170445"/>
                      <a:pt x="245408" y="171170"/>
                      <a:pt x="245892" y="171896"/>
                    </a:cubicBezTo>
                    <a:cubicBezTo>
                      <a:pt x="248190" y="175283"/>
                      <a:pt x="251456" y="176735"/>
                      <a:pt x="255447" y="177340"/>
                    </a:cubicBezTo>
                    <a:cubicBezTo>
                      <a:pt x="256173" y="177340"/>
                      <a:pt x="257019" y="177461"/>
                      <a:pt x="257745" y="177340"/>
                    </a:cubicBezTo>
                    <a:lnTo>
                      <a:pt x="257745" y="176252"/>
                    </a:lnTo>
                    <a:cubicBezTo>
                      <a:pt x="260648" y="176252"/>
                      <a:pt x="263187" y="175526"/>
                      <a:pt x="265364" y="173348"/>
                    </a:cubicBezTo>
                    <a:cubicBezTo>
                      <a:pt x="267783" y="170808"/>
                      <a:pt x="269235" y="167904"/>
                      <a:pt x="269356" y="164275"/>
                    </a:cubicBezTo>
                    <a:cubicBezTo>
                      <a:pt x="269477" y="160646"/>
                      <a:pt x="268630" y="157380"/>
                      <a:pt x="267058" y="154113"/>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grpSp>
          <p:nvGrpSpPr>
            <p:cNvPr id="422" name="Google Shape;422;p23"/>
            <p:cNvGrpSpPr/>
            <p:nvPr/>
          </p:nvGrpSpPr>
          <p:grpSpPr>
            <a:xfrm>
              <a:off x="6890349" y="5271792"/>
              <a:ext cx="197760" cy="335077"/>
              <a:chOff x="6890349" y="5271792"/>
              <a:chExt cx="197760" cy="335077"/>
            </a:xfrm>
          </p:grpSpPr>
          <p:sp>
            <p:nvSpPr>
              <p:cNvPr id="423" name="Google Shape;423;p23"/>
              <p:cNvSpPr/>
              <p:nvPr/>
            </p:nvSpPr>
            <p:spPr>
              <a:xfrm>
                <a:off x="6962085" y="5271792"/>
                <a:ext cx="56360" cy="58309"/>
              </a:xfrm>
              <a:custGeom>
                <a:avLst/>
                <a:gdLst/>
                <a:ahLst/>
                <a:cxnLst/>
                <a:rect l="l" t="t" r="r" b="b"/>
                <a:pathLst>
                  <a:path w="56360" h="58309" extrusionOk="0">
                    <a:moveTo>
                      <a:pt x="44024" y="52866"/>
                    </a:moveTo>
                    <a:cubicBezTo>
                      <a:pt x="44145" y="52866"/>
                      <a:pt x="44266" y="52745"/>
                      <a:pt x="44508" y="52745"/>
                    </a:cubicBezTo>
                    <a:cubicBezTo>
                      <a:pt x="47289" y="50084"/>
                      <a:pt x="49950" y="47180"/>
                      <a:pt x="51885" y="43914"/>
                    </a:cubicBezTo>
                    <a:cubicBezTo>
                      <a:pt x="52490" y="42946"/>
                      <a:pt x="52974" y="41978"/>
                      <a:pt x="53337" y="41011"/>
                    </a:cubicBezTo>
                    <a:cubicBezTo>
                      <a:pt x="54183" y="38954"/>
                      <a:pt x="55030" y="36776"/>
                      <a:pt x="55877" y="34720"/>
                    </a:cubicBezTo>
                    <a:lnTo>
                      <a:pt x="55877" y="34720"/>
                    </a:lnTo>
                    <a:cubicBezTo>
                      <a:pt x="55877" y="34357"/>
                      <a:pt x="55877" y="33994"/>
                      <a:pt x="55877" y="33510"/>
                    </a:cubicBezTo>
                    <a:cubicBezTo>
                      <a:pt x="55877" y="33268"/>
                      <a:pt x="55877" y="33026"/>
                      <a:pt x="55877" y="32905"/>
                    </a:cubicBezTo>
                    <a:cubicBezTo>
                      <a:pt x="55756" y="31938"/>
                      <a:pt x="55877" y="31090"/>
                      <a:pt x="56360" y="30243"/>
                    </a:cubicBezTo>
                    <a:cubicBezTo>
                      <a:pt x="56360" y="28429"/>
                      <a:pt x="56360" y="26735"/>
                      <a:pt x="56360" y="24921"/>
                    </a:cubicBezTo>
                    <a:cubicBezTo>
                      <a:pt x="56360" y="24679"/>
                      <a:pt x="56118" y="24437"/>
                      <a:pt x="56118" y="24195"/>
                    </a:cubicBezTo>
                    <a:cubicBezTo>
                      <a:pt x="56118" y="23590"/>
                      <a:pt x="55877" y="22865"/>
                      <a:pt x="55877" y="22260"/>
                    </a:cubicBezTo>
                    <a:cubicBezTo>
                      <a:pt x="55877" y="21896"/>
                      <a:pt x="55877" y="21534"/>
                      <a:pt x="55877" y="21170"/>
                    </a:cubicBezTo>
                    <a:cubicBezTo>
                      <a:pt x="55756" y="20808"/>
                      <a:pt x="55514" y="20566"/>
                      <a:pt x="55393" y="20203"/>
                    </a:cubicBezTo>
                    <a:cubicBezTo>
                      <a:pt x="55393" y="20082"/>
                      <a:pt x="55272" y="19840"/>
                      <a:pt x="55393" y="19598"/>
                    </a:cubicBezTo>
                    <a:cubicBezTo>
                      <a:pt x="54788" y="19235"/>
                      <a:pt x="54788" y="18751"/>
                      <a:pt x="54788" y="18146"/>
                    </a:cubicBezTo>
                    <a:cubicBezTo>
                      <a:pt x="54788" y="18146"/>
                      <a:pt x="54788" y="18146"/>
                      <a:pt x="54788" y="18146"/>
                    </a:cubicBezTo>
                    <a:cubicBezTo>
                      <a:pt x="53579" y="16090"/>
                      <a:pt x="52369" y="14033"/>
                      <a:pt x="51160" y="12097"/>
                    </a:cubicBezTo>
                    <a:cubicBezTo>
                      <a:pt x="49829" y="9799"/>
                      <a:pt x="48015" y="7984"/>
                      <a:pt x="46080" y="6291"/>
                    </a:cubicBezTo>
                    <a:cubicBezTo>
                      <a:pt x="45838" y="6049"/>
                      <a:pt x="45717" y="5807"/>
                      <a:pt x="45475" y="5565"/>
                    </a:cubicBezTo>
                    <a:cubicBezTo>
                      <a:pt x="41000" y="2541"/>
                      <a:pt x="36163" y="484"/>
                      <a:pt x="30720" y="0"/>
                    </a:cubicBezTo>
                    <a:cubicBezTo>
                      <a:pt x="29148" y="0"/>
                      <a:pt x="27696" y="0"/>
                      <a:pt x="26124" y="0"/>
                    </a:cubicBezTo>
                    <a:lnTo>
                      <a:pt x="26124" y="0"/>
                    </a:lnTo>
                    <a:cubicBezTo>
                      <a:pt x="25640" y="0"/>
                      <a:pt x="25157" y="0"/>
                      <a:pt x="24673" y="0"/>
                    </a:cubicBezTo>
                    <a:cubicBezTo>
                      <a:pt x="24068" y="0"/>
                      <a:pt x="23342" y="0"/>
                      <a:pt x="22738" y="121"/>
                    </a:cubicBezTo>
                    <a:cubicBezTo>
                      <a:pt x="22375" y="121"/>
                      <a:pt x="22012" y="121"/>
                      <a:pt x="21528" y="121"/>
                    </a:cubicBezTo>
                    <a:cubicBezTo>
                      <a:pt x="21165" y="605"/>
                      <a:pt x="20561" y="726"/>
                      <a:pt x="20077" y="726"/>
                    </a:cubicBezTo>
                    <a:lnTo>
                      <a:pt x="19835" y="726"/>
                    </a:lnTo>
                    <a:cubicBezTo>
                      <a:pt x="19835" y="726"/>
                      <a:pt x="19593" y="726"/>
                      <a:pt x="19593" y="726"/>
                    </a:cubicBezTo>
                    <a:cubicBezTo>
                      <a:pt x="19351" y="847"/>
                      <a:pt x="19109" y="1089"/>
                      <a:pt x="18746" y="1210"/>
                    </a:cubicBezTo>
                    <a:cubicBezTo>
                      <a:pt x="18263" y="1210"/>
                      <a:pt x="17900" y="1331"/>
                      <a:pt x="17416" y="1452"/>
                    </a:cubicBezTo>
                    <a:cubicBezTo>
                      <a:pt x="17174" y="2057"/>
                      <a:pt x="16570" y="2057"/>
                      <a:pt x="16086" y="2057"/>
                    </a:cubicBezTo>
                    <a:lnTo>
                      <a:pt x="16086" y="2057"/>
                    </a:lnTo>
                    <a:cubicBezTo>
                      <a:pt x="14876" y="2904"/>
                      <a:pt x="13667" y="3871"/>
                      <a:pt x="12094" y="4114"/>
                    </a:cubicBezTo>
                    <a:lnTo>
                      <a:pt x="12094" y="4114"/>
                    </a:lnTo>
                    <a:cubicBezTo>
                      <a:pt x="11853" y="4355"/>
                      <a:pt x="11611" y="4476"/>
                      <a:pt x="11369" y="4718"/>
                    </a:cubicBezTo>
                    <a:lnTo>
                      <a:pt x="11369" y="4718"/>
                    </a:lnTo>
                    <a:cubicBezTo>
                      <a:pt x="11127" y="4960"/>
                      <a:pt x="10885" y="5081"/>
                      <a:pt x="10643" y="5323"/>
                    </a:cubicBezTo>
                    <a:lnTo>
                      <a:pt x="10643" y="5323"/>
                    </a:lnTo>
                    <a:cubicBezTo>
                      <a:pt x="10522" y="6049"/>
                      <a:pt x="9918" y="6049"/>
                      <a:pt x="9434" y="6170"/>
                    </a:cubicBezTo>
                    <a:cubicBezTo>
                      <a:pt x="9434" y="6170"/>
                      <a:pt x="9434" y="6170"/>
                      <a:pt x="9434" y="6170"/>
                    </a:cubicBezTo>
                    <a:cubicBezTo>
                      <a:pt x="9192" y="6412"/>
                      <a:pt x="8950" y="6654"/>
                      <a:pt x="8708" y="6775"/>
                    </a:cubicBezTo>
                    <a:lnTo>
                      <a:pt x="8708" y="6775"/>
                    </a:lnTo>
                    <a:cubicBezTo>
                      <a:pt x="8466" y="7017"/>
                      <a:pt x="8224" y="7138"/>
                      <a:pt x="7982" y="7380"/>
                    </a:cubicBezTo>
                    <a:lnTo>
                      <a:pt x="7982" y="7380"/>
                    </a:lnTo>
                    <a:cubicBezTo>
                      <a:pt x="7740" y="7622"/>
                      <a:pt x="7499" y="7863"/>
                      <a:pt x="7378" y="8105"/>
                    </a:cubicBezTo>
                    <a:lnTo>
                      <a:pt x="7378" y="8105"/>
                    </a:lnTo>
                    <a:cubicBezTo>
                      <a:pt x="7136" y="8348"/>
                      <a:pt x="6894" y="8589"/>
                      <a:pt x="6773" y="8831"/>
                    </a:cubicBezTo>
                    <a:lnTo>
                      <a:pt x="6773" y="8831"/>
                    </a:lnTo>
                    <a:cubicBezTo>
                      <a:pt x="6531" y="9073"/>
                      <a:pt x="6289" y="9315"/>
                      <a:pt x="6168" y="9557"/>
                    </a:cubicBezTo>
                    <a:lnTo>
                      <a:pt x="6168" y="9557"/>
                    </a:lnTo>
                    <a:cubicBezTo>
                      <a:pt x="5926" y="9799"/>
                      <a:pt x="5805" y="10041"/>
                      <a:pt x="5563" y="10283"/>
                    </a:cubicBezTo>
                    <a:cubicBezTo>
                      <a:pt x="5563" y="10283"/>
                      <a:pt x="5563" y="10283"/>
                      <a:pt x="5563" y="10283"/>
                    </a:cubicBezTo>
                    <a:cubicBezTo>
                      <a:pt x="5563" y="10888"/>
                      <a:pt x="5563" y="11372"/>
                      <a:pt x="4838" y="11493"/>
                    </a:cubicBezTo>
                    <a:lnTo>
                      <a:pt x="4838" y="11493"/>
                    </a:lnTo>
                    <a:cubicBezTo>
                      <a:pt x="4596" y="11856"/>
                      <a:pt x="4475" y="12097"/>
                      <a:pt x="4233" y="12340"/>
                    </a:cubicBezTo>
                    <a:cubicBezTo>
                      <a:pt x="3991" y="12702"/>
                      <a:pt x="3749" y="13187"/>
                      <a:pt x="3507" y="13549"/>
                    </a:cubicBezTo>
                    <a:cubicBezTo>
                      <a:pt x="3507" y="14033"/>
                      <a:pt x="3507" y="14638"/>
                      <a:pt x="2903" y="14880"/>
                    </a:cubicBezTo>
                    <a:lnTo>
                      <a:pt x="2903" y="14880"/>
                    </a:lnTo>
                    <a:cubicBezTo>
                      <a:pt x="2661" y="15243"/>
                      <a:pt x="2540" y="15485"/>
                      <a:pt x="2298" y="15727"/>
                    </a:cubicBezTo>
                    <a:cubicBezTo>
                      <a:pt x="2298" y="15969"/>
                      <a:pt x="2298" y="16090"/>
                      <a:pt x="2298" y="16211"/>
                    </a:cubicBezTo>
                    <a:cubicBezTo>
                      <a:pt x="2298" y="16816"/>
                      <a:pt x="2298" y="17300"/>
                      <a:pt x="1693" y="17541"/>
                    </a:cubicBezTo>
                    <a:lnTo>
                      <a:pt x="1693" y="17541"/>
                    </a:lnTo>
                    <a:cubicBezTo>
                      <a:pt x="1451" y="18751"/>
                      <a:pt x="1209" y="19961"/>
                      <a:pt x="484" y="21050"/>
                    </a:cubicBezTo>
                    <a:cubicBezTo>
                      <a:pt x="484" y="21291"/>
                      <a:pt x="484" y="21413"/>
                      <a:pt x="484" y="21655"/>
                    </a:cubicBezTo>
                    <a:cubicBezTo>
                      <a:pt x="484" y="22622"/>
                      <a:pt x="484" y="23590"/>
                      <a:pt x="484" y="24679"/>
                    </a:cubicBezTo>
                    <a:cubicBezTo>
                      <a:pt x="484" y="25042"/>
                      <a:pt x="121" y="25404"/>
                      <a:pt x="0" y="25889"/>
                    </a:cubicBezTo>
                    <a:cubicBezTo>
                      <a:pt x="0" y="27340"/>
                      <a:pt x="0" y="28913"/>
                      <a:pt x="0" y="30365"/>
                    </a:cubicBezTo>
                    <a:cubicBezTo>
                      <a:pt x="0" y="30848"/>
                      <a:pt x="0" y="31212"/>
                      <a:pt x="0" y="31695"/>
                    </a:cubicBezTo>
                    <a:cubicBezTo>
                      <a:pt x="0" y="32542"/>
                      <a:pt x="0" y="33268"/>
                      <a:pt x="121" y="34115"/>
                    </a:cubicBezTo>
                    <a:cubicBezTo>
                      <a:pt x="726" y="34478"/>
                      <a:pt x="726" y="35082"/>
                      <a:pt x="605" y="35687"/>
                    </a:cubicBezTo>
                    <a:cubicBezTo>
                      <a:pt x="605" y="36051"/>
                      <a:pt x="605" y="36534"/>
                      <a:pt x="605" y="36897"/>
                    </a:cubicBezTo>
                    <a:cubicBezTo>
                      <a:pt x="1330" y="37381"/>
                      <a:pt x="1209" y="38228"/>
                      <a:pt x="1330" y="38954"/>
                    </a:cubicBezTo>
                    <a:cubicBezTo>
                      <a:pt x="2177" y="40647"/>
                      <a:pt x="3024" y="42220"/>
                      <a:pt x="3749" y="43914"/>
                    </a:cubicBezTo>
                    <a:cubicBezTo>
                      <a:pt x="4596" y="46091"/>
                      <a:pt x="5805" y="48027"/>
                      <a:pt x="7620" y="49479"/>
                    </a:cubicBezTo>
                    <a:cubicBezTo>
                      <a:pt x="7861" y="49720"/>
                      <a:pt x="8103" y="49963"/>
                      <a:pt x="8345" y="50204"/>
                    </a:cubicBezTo>
                    <a:cubicBezTo>
                      <a:pt x="10401" y="52987"/>
                      <a:pt x="13304" y="54438"/>
                      <a:pt x="16448" y="55648"/>
                    </a:cubicBezTo>
                    <a:cubicBezTo>
                      <a:pt x="17053" y="55890"/>
                      <a:pt x="17658" y="56253"/>
                      <a:pt x="18263" y="56495"/>
                    </a:cubicBezTo>
                    <a:cubicBezTo>
                      <a:pt x="19351" y="56858"/>
                      <a:pt x="20561" y="57463"/>
                      <a:pt x="21649" y="57584"/>
                    </a:cubicBezTo>
                    <a:cubicBezTo>
                      <a:pt x="24431" y="57947"/>
                      <a:pt x="27092" y="58067"/>
                      <a:pt x="29873" y="58310"/>
                    </a:cubicBezTo>
                    <a:cubicBezTo>
                      <a:pt x="30236" y="58067"/>
                      <a:pt x="30599" y="57826"/>
                      <a:pt x="30962" y="57826"/>
                    </a:cubicBezTo>
                    <a:cubicBezTo>
                      <a:pt x="32171" y="57826"/>
                      <a:pt x="33502" y="57826"/>
                      <a:pt x="34711" y="57705"/>
                    </a:cubicBezTo>
                    <a:cubicBezTo>
                      <a:pt x="34832" y="57705"/>
                      <a:pt x="35074" y="57705"/>
                      <a:pt x="35195" y="57705"/>
                    </a:cubicBezTo>
                    <a:cubicBezTo>
                      <a:pt x="35800" y="56979"/>
                      <a:pt x="36525" y="57100"/>
                      <a:pt x="37372" y="57100"/>
                    </a:cubicBezTo>
                    <a:cubicBezTo>
                      <a:pt x="37856" y="56253"/>
                      <a:pt x="38581" y="56495"/>
                      <a:pt x="39307" y="56374"/>
                    </a:cubicBezTo>
                    <a:cubicBezTo>
                      <a:pt x="39307" y="56374"/>
                      <a:pt x="39307" y="56374"/>
                      <a:pt x="39307" y="56374"/>
                    </a:cubicBezTo>
                    <a:cubicBezTo>
                      <a:pt x="39549" y="56253"/>
                      <a:pt x="39791" y="56011"/>
                      <a:pt x="40033" y="55890"/>
                    </a:cubicBezTo>
                    <a:cubicBezTo>
                      <a:pt x="40154" y="55890"/>
                      <a:pt x="40396" y="55769"/>
                      <a:pt x="40637" y="55769"/>
                    </a:cubicBezTo>
                    <a:cubicBezTo>
                      <a:pt x="41726" y="55043"/>
                      <a:pt x="42694" y="53954"/>
                      <a:pt x="44024" y="53833"/>
                    </a:cubicBezTo>
                    <a:cubicBezTo>
                      <a:pt x="44024" y="53833"/>
                      <a:pt x="44024" y="53833"/>
                      <a:pt x="44024" y="53833"/>
                    </a:cubicBezTo>
                    <a:cubicBezTo>
                      <a:pt x="44266" y="53592"/>
                      <a:pt x="44508" y="53471"/>
                      <a:pt x="44750" y="53228"/>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424" name="Google Shape;424;p23"/>
              <p:cNvSpPr/>
              <p:nvPr/>
            </p:nvSpPr>
            <p:spPr>
              <a:xfrm>
                <a:off x="6890349" y="5337239"/>
                <a:ext cx="197760" cy="269630"/>
              </a:xfrm>
              <a:custGeom>
                <a:avLst/>
                <a:gdLst/>
                <a:ahLst/>
                <a:cxnLst/>
                <a:rect l="l" t="t" r="r" b="b"/>
                <a:pathLst>
                  <a:path w="197760" h="269630" extrusionOk="0">
                    <a:moveTo>
                      <a:pt x="197639" y="105247"/>
                    </a:moveTo>
                    <a:cubicBezTo>
                      <a:pt x="197639" y="104884"/>
                      <a:pt x="197276" y="104521"/>
                      <a:pt x="197034" y="104280"/>
                    </a:cubicBezTo>
                    <a:cubicBezTo>
                      <a:pt x="197034" y="104037"/>
                      <a:pt x="197034" y="103796"/>
                      <a:pt x="196913" y="103554"/>
                    </a:cubicBezTo>
                    <a:cubicBezTo>
                      <a:pt x="196792" y="103311"/>
                      <a:pt x="196551" y="103070"/>
                      <a:pt x="196430" y="102828"/>
                    </a:cubicBezTo>
                    <a:cubicBezTo>
                      <a:pt x="196430" y="101981"/>
                      <a:pt x="196067" y="101497"/>
                      <a:pt x="195704" y="100892"/>
                    </a:cubicBezTo>
                    <a:cubicBezTo>
                      <a:pt x="195462" y="100650"/>
                      <a:pt x="195341" y="100408"/>
                      <a:pt x="195099" y="100287"/>
                    </a:cubicBezTo>
                    <a:lnTo>
                      <a:pt x="195099" y="100287"/>
                    </a:lnTo>
                    <a:cubicBezTo>
                      <a:pt x="194857" y="98594"/>
                      <a:pt x="193648" y="97263"/>
                      <a:pt x="193043" y="95690"/>
                    </a:cubicBezTo>
                    <a:cubicBezTo>
                      <a:pt x="192922" y="95448"/>
                      <a:pt x="192680" y="95207"/>
                      <a:pt x="192559" y="94964"/>
                    </a:cubicBezTo>
                    <a:cubicBezTo>
                      <a:pt x="192438" y="94843"/>
                      <a:pt x="192318" y="94602"/>
                      <a:pt x="192438" y="94360"/>
                    </a:cubicBezTo>
                    <a:cubicBezTo>
                      <a:pt x="192318" y="94118"/>
                      <a:pt x="192076" y="93876"/>
                      <a:pt x="191955" y="93634"/>
                    </a:cubicBezTo>
                    <a:cubicBezTo>
                      <a:pt x="191834" y="93513"/>
                      <a:pt x="191713" y="93271"/>
                      <a:pt x="191834" y="93029"/>
                    </a:cubicBezTo>
                    <a:cubicBezTo>
                      <a:pt x="191592" y="93029"/>
                      <a:pt x="191471" y="93029"/>
                      <a:pt x="191229" y="92908"/>
                    </a:cubicBezTo>
                    <a:cubicBezTo>
                      <a:pt x="191229" y="92666"/>
                      <a:pt x="191229" y="92424"/>
                      <a:pt x="191229" y="92303"/>
                    </a:cubicBezTo>
                    <a:lnTo>
                      <a:pt x="191229" y="92303"/>
                    </a:lnTo>
                    <a:cubicBezTo>
                      <a:pt x="191108" y="92303"/>
                      <a:pt x="190866" y="92303"/>
                      <a:pt x="190745" y="92303"/>
                    </a:cubicBezTo>
                    <a:cubicBezTo>
                      <a:pt x="190745" y="91940"/>
                      <a:pt x="190624" y="91456"/>
                      <a:pt x="190503" y="91094"/>
                    </a:cubicBezTo>
                    <a:cubicBezTo>
                      <a:pt x="190020" y="90368"/>
                      <a:pt x="189657" y="89763"/>
                      <a:pt x="189173" y="89037"/>
                    </a:cubicBezTo>
                    <a:cubicBezTo>
                      <a:pt x="189052" y="88795"/>
                      <a:pt x="188810" y="88674"/>
                      <a:pt x="188689" y="88432"/>
                    </a:cubicBezTo>
                    <a:cubicBezTo>
                      <a:pt x="188568" y="88311"/>
                      <a:pt x="188447" y="88069"/>
                      <a:pt x="188447" y="87827"/>
                    </a:cubicBezTo>
                    <a:cubicBezTo>
                      <a:pt x="188205" y="87585"/>
                      <a:pt x="188085" y="87343"/>
                      <a:pt x="187843" y="86980"/>
                    </a:cubicBezTo>
                    <a:cubicBezTo>
                      <a:pt x="187359" y="86255"/>
                      <a:pt x="186996" y="85650"/>
                      <a:pt x="186512" y="84924"/>
                    </a:cubicBezTo>
                    <a:cubicBezTo>
                      <a:pt x="186391" y="84682"/>
                      <a:pt x="186149" y="84440"/>
                      <a:pt x="186028" y="84319"/>
                    </a:cubicBezTo>
                    <a:cubicBezTo>
                      <a:pt x="185907" y="84198"/>
                      <a:pt x="185787" y="83956"/>
                      <a:pt x="185907" y="83714"/>
                    </a:cubicBezTo>
                    <a:cubicBezTo>
                      <a:pt x="185666" y="83472"/>
                      <a:pt x="185545" y="83230"/>
                      <a:pt x="185303" y="82867"/>
                    </a:cubicBezTo>
                    <a:cubicBezTo>
                      <a:pt x="183972" y="81536"/>
                      <a:pt x="183489" y="79843"/>
                      <a:pt x="182521" y="78270"/>
                    </a:cubicBezTo>
                    <a:cubicBezTo>
                      <a:pt x="182279" y="78028"/>
                      <a:pt x="182158" y="77786"/>
                      <a:pt x="181916" y="77544"/>
                    </a:cubicBezTo>
                    <a:cubicBezTo>
                      <a:pt x="181795" y="77423"/>
                      <a:pt x="181795" y="77182"/>
                      <a:pt x="181795" y="76939"/>
                    </a:cubicBezTo>
                    <a:cubicBezTo>
                      <a:pt x="181553" y="76697"/>
                      <a:pt x="181433" y="76456"/>
                      <a:pt x="181191" y="76092"/>
                    </a:cubicBezTo>
                    <a:lnTo>
                      <a:pt x="181191" y="76092"/>
                    </a:lnTo>
                    <a:cubicBezTo>
                      <a:pt x="181070" y="75851"/>
                      <a:pt x="180828" y="75609"/>
                      <a:pt x="180707" y="75487"/>
                    </a:cubicBezTo>
                    <a:cubicBezTo>
                      <a:pt x="179135" y="72826"/>
                      <a:pt x="177441" y="70165"/>
                      <a:pt x="175869" y="67383"/>
                    </a:cubicBezTo>
                    <a:cubicBezTo>
                      <a:pt x="175748" y="67140"/>
                      <a:pt x="175506" y="67019"/>
                      <a:pt x="175385" y="66778"/>
                    </a:cubicBezTo>
                    <a:cubicBezTo>
                      <a:pt x="175385" y="66536"/>
                      <a:pt x="175264" y="66294"/>
                      <a:pt x="175143" y="66052"/>
                    </a:cubicBezTo>
                    <a:cubicBezTo>
                      <a:pt x="175022" y="65810"/>
                      <a:pt x="174781" y="65568"/>
                      <a:pt x="174660" y="65447"/>
                    </a:cubicBezTo>
                    <a:cubicBezTo>
                      <a:pt x="173934" y="64600"/>
                      <a:pt x="173208" y="63632"/>
                      <a:pt x="172483" y="62785"/>
                    </a:cubicBezTo>
                    <a:cubicBezTo>
                      <a:pt x="172483" y="62544"/>
                      <a:pt x="172362" y="62301"/>
                      <a:pt x="172241" y="62060"/>
                    </a:cubicBezTo>
                    <a:cubicBezTo>
                      <a:pt x="172120" y="61818"/>
                      <a:pt x="171999" y="61697"/>
                      <a:pt x="171757" y="61455"/>
                    </a:cubicBezTo>
                    <a:cubicBezTo>
                      <a:pt x="171757" y="61213"/>
                      <a:pt x="171757" y="60971"/>
                      <a:pt x="171757" y="60729"/>
                    </a:cubicBezTo>
                    <a:cubicBezTo>
                      <a:pt x="171515" y="60487"/>
                      <a:pt x="171394" y="60245"/>
                      <a:pt x="171152" y="60003"/>
                    </a:cubicBezTo>
                    <a:cubicBezTo>
                      <a:pt x="171031" y="59882"/>
                      <a:pt x="171031" y="59640"/>
                      <a:pt x="171031" y="59398"/>
                    </a:cubicBezTo>
                    <a:cubicBezTo>
                      <a:pt x="170789" y="59156"/>
                      <a:pt x="170668" y="58914"/>
                      <a:pt x="170426" y="58551"/>
                    </a:cubicBezTo>
                    <a:lnTo>
                      <a:pt x="170426" y="58551"/>
                    </a:lnTo>
                    <a:cubicBezTo>
                      <a:pt x="170185" y="58551"/>
                      <a:pt x="170064" y="58551"/>
                      <a:pt x="169822" y="58431"/>
                    </a:cubicBezTo>
                    <a:cubicBezTo>
                      <a:pt x="169822" y="58310"/>
                      <a:pt x="169822" y="58067"/>
                      <a:pt x="169822" y="57946"/>
                    </a:cubicBezTo>
                    <a:cubicBezTo>
                      <a:pt x="169338" y="57100"/>
                      <a:pt x="168854" y="56132"/>
                      <a:pt x="168250" y="55285"/>
                    </a:cubicBezTo>
                    <a:cubicBezTo>
                      <a:pt x="167645" y="55043"/>
                      <a:pt x="167524" y="54559"/>
                      <a:pt x="167524" y="53954"/>
                    </a:cubicBezTo>
                    <a:cubicBezTo>
                      <a:pt x="165952" y="51656"/>
                      <a:pt x="164500" y="49478"/>
                      <a:pt x="163049" y="47180"/>
                    </a:cubicBezTo>
                    <a:cubicBezTo>
                      <a:pt x="162686" y="46696"/>
                      <a:pt x="162565" y="45970"/>
                      <a:pt x="162323" y="45365"/>
                    </a:cubicBezTo>
                    <a:cubicBezTo>
                      <a:pt x="162081" y="45124"/>
                      <a:pt x="161960" y="44760"/>
                      <a:pt x="161718" y="44519"/>
                    </a:cubicBezTo>
                    <a:lnTo>
                      <a:pt x="161718" y="44519"/>
                    </a:lnTo>
                    <a:cubicBezTo>
                      <a:pt x="161598" y="44277"/>
                      <a:pt x="161356" y="44034"/>
                      <a:pt x="161235" y="43914"/>
                    </a:cubicBezTo>
                    <a:cubicBezTo>
                      <a:pt x="160751" y="43309"/>
                      <a:pt x="160267" y="42583"/>
                      <a:pt x="159662" y="41978"/>
                    </a:cubicBezTo>
                    <a:cubicBezTo>
                      <a:pt x="159179" y="41010"/>
                      <a:pt x="158816" y="40164"/>
                      <a:pt x="158332" y="39195"/>
                    </a:cubicBezTo>
                    <a:cubicBezTo>
                      <a:pt x="158211" y="38954"/>
                      <a:pt x="157969" y="38833"/>
                      <a:pt x="157848" y="38590"/>
                    </a:cubicBezTo>
                    <a:cubicBezTo>
                      <a:pt x="157848" y="38349"/>
                      <a:pt x="157727" y="38107"/>
                      <a:pt x="157606" y="37986"/>
                    </a:cubicBezTo>
                    <a:cubicBezTo>
                      <a:pt x="157364" y="37986"/>
                      <a:pt x="157244" y="37986"/>
                      <a:pt x="157002" y="37986"/>
                    </a:cubicBezTo>
                    <a:cubicBezTo>
                      <a:pt x="157002" y="37744"/>
                      <a:pt x="157002" y="37623"/>
                      <a:pt x="157002" y="37381"/>
                    </a:cubicBezTo>
                    <a:cubicBezTo>
                      <a:pt x="156881" y="37260"/>
                      <a:pt x="156760" y="37018"/>
                      <a:pt x="156760" y="36897"/>
                    </a:cubicBezTo>
                    <a:cubicBezTo>
                      <a:pt x="155913" y="36413"/>
                      <a:pt x="155429" y="35808"/>
                      <a:pt x="155429" y="34720"/>
                    </a:cubicBezTo>
                    <a:lnTo>
                      <a:pt x="155429" y="34720"/>
                    </a:lnTo>
                    <a:cubicBezTo>
                      <a:pt x="155187" y="34478"/>
                      <a:pt x="155067" y="34236"/>
                      <a:pt x="154825" y="33994"/>
                    </a:cubicBezTo>
                    <a:cubicBezTo>
                      <a:pt x="153736" y="32421"/>
                      <a:pt x="152527" y="30848"/>
                      <a:pt x="151438" y="29276"/>
                    </a:cubicBezTo>
                    <a:cubicBezTo>
                      <a:pt x="151438" y="29034"/>
                      <a:pt x="151438" y="28792"/>
                      <a:pt x="151438" y="28550"/>
                    </a:cubicBezTo>
                    <a:cubicBezTo>
                      <a:pt x="151317" y="28308"/>
                      <a:pt x="151075" y="28066"/>
                      <a:pt x="150954" y="27824"/>
                    </a:cubicBezTo>
                    <a:lnTo>
                      <a:pt x="150954" y="27824"/>
                    </a:lnTo>
                    <a:cubicBezTo>
                      <a:pt x="150713" y="27461"/>
                      <a:pt x="150471" y="27340"/>
                      <a:pt x="150229" y="27219"/>
                    </a:cubicBezTo>
                    <a:cubicBezTo>
                      <a:pt x="150229" y="26977"/>
                      <a:pt x="150229" y="26735"/>
                      <a:pt x="150229" y="26493"/>
                    </a:cubicBezTo>
                    <a:lnTo>
                      <a:pt x="150229" y="26493"/>
                    </a:lnTo>
                    <a:cubicBezTo>
                      <a:pt x="150108" y="26252"/>
                      <a:pt x="149866" y="26009"/>
                      <a:pt x="149745" y="25888"/>
                    </a:cubicBezTo>
                    <a:cubicBezTo>
                      <a:pt x="149261" y="25404"/>
                      <a:pt x="148777" y="24921"/>
                      <a:pt x="148294" y="24437"/>
                    </a:cubicBezTo>
                    <a:lnTo>
                      <a:pt x="148294" y="24437"/>
                    </a:lnTo>
                    <a:cubicBezTo>
                      <a:pt x="148173" y="22985"/>
                      <a:pt x="146842" y="22259"/>
                      <a:pt x="146237" y="21291"/>
                    </a:cubicBezTo>
                    <a:cubicBezTo>
                      <a:pt x="144907" y="19477"/>
                      <a:pt x="143456" y="17783"/>
                      <a:pt x="142125" y="15969"/>
                    </a:cubicBezTo>
                    <a:cubicBezTo>
                      <a:pt x="141763" y="15485"/>
                      <a:pt x="141400" y="15001"/>
                      <a:pt x="140916" y="14517"/>
                    </a:cubicBezTo>
                    <a:cubicBezTo>
                      <a:pt x="140674" y="14275"/>
                      <a:pt x="140553" y="14033"/>
                      <a:pt x="140311" y="13912"/>
                    </a:cubicBezTo>
                    <a:lnTo>
                      <a:pt x="140311" y="13912"/>
                    </a:lnTo>
                    <a:cubicBezTo>
                      <a:pt x="140069" y="13670"/>
                      <a:pt x="139948" y="13428"/>
                      <a:pt x="139707" y="13186"/>
                    </a:cubicBezTo>
                    <a:cubicBezTo>
                      <a:pt x="137288" y="11251"/>
                      <a:pt x="134748" y="9194"/>
                      <a:pt x="132329" y="7258"/>
                    </a:cubicBezTo>
                    <a:cubicBezTo>
                      <a:pt x="131724" y="7017"/>
                      <a:pt x="131119" y="6775"/>
                      <a:pt x="130636" y="6412"/>
                    </a:cubicBezTo>
                    <a:cubicBezTo>
                      <a:pt x="129668" y="5928"/>
                      <a:pt x="128942" y="5081"/>
                      <a:pt x="127733" y="5081"/>
                    </a:cubicBezTo>
                    <a:cubicBezTo>
                      <a:pt x="127491" y="4476"/>
                      <a:pt x="127007" y="4476"/>
                      <a:pt x="126403" y="4355"/>
                    </a:cubicBezTo>
                    <a:cubicBezTo>
                      <a:pt x="126161" y="3750"/>
                      <a:pt x="125556" y="3750"/>
                      <a:pt x="125072" y="3750"/>
                    </a:cubicBezTo>
                    <a:cubicBezTo>
                      <a:pt x="124588" y="2903"/>
                      <a:pt x="123863" y="3145"/>
                      <a:pt x="123137" y="3024"/>
                    </a:cubicBezTo>
                    <a:lnTo>
                      <a:pt x="123137" y="3024"/>
                    </a:lnTo>
                    <a:cubicBezTo>
                      <a:pt x="122895" y="2419"/>
                      <a:pt x="122411" y="2419"/>
                      <a:pt x="121807" y="2541"/>
                    </a:cubicBezTo>
                    <a:cubicBezTo>
                      <a:pt x="121565" y="2298"/>
                      <a:pt x="121202" y="2057"/>
                      <a:pt x="120960" y="1815"/>
                    </a:cubicBezTo>
                    <a:lnTo>
                      <a:pt x="120718" y="1815"/>
                    </a:lnTo>
                    <a:cubicBezTo>
                      <a:pt x="120718" y="1815"/>
                      <a:pt x="120476" y="1815"/>
                      <a:pt x="120476" y="1815"/>
                    </a:cubicBezTo>
                    <a:cubicBezTo>
                      <a:pt x="119751" y="1815"/>
                      <a:pt x="119146" y="1815"/>
                      <a:pt x="118420" y="1815"/>
                    </a:cubicBezTo>
                    <a:cubicBezTo>
                      <a:pt x="118420" y="1573"/>
                      <a:pt x="118420" y="1452"/>
                      <a:pt x="118299" y="1210"/>
                    </a:cubicBezTo>
                    <a:cubicBezTo>
                      <a:pt x="117695" y="1210"/>
                      <a:pt x="117090" y="1210"/>
                      <a:pt x="116485" y="1210"/>
                    </a:cubicBezTo>
                    <a:cubicBezTo>
                      <a:pt x="115880" y="1210"/>
                      <a:pt x="115276" y="1210"/>
                      <a:pt x="114550" y="1089"/>
                    </a:cubicBezTo>
                    <a:cubicBezTo>
                      <a:pt x="113461" y="363"/>
                      <a:pt x="112494" y="121"/>
                      <a:pt x="111405" y="1089"/>
                    </a:cubicBezTo>
                    <a:cubicBezTo>
                      <a:pt x="111285" y="1089"/>
                      <a:pt x="111163" y="1089"/>
                      <a:pt x="111043" y="968"/>
                    </a:cubicBezTo>
                    <a:cubicBezTo>
                      <a:pt x="110680" y="726"/>
                      <a:pt x="110438" y="363"/>
                      <a:pt x="109833" y="0"/>
                    </a:cubicBezTo>
                    <a:lnTo>
                      <a:pt x="87216" y="0"/>
                    </a:lnTo>
                    <a:cubicBezTo>
                      <a:pt x="87096" y="121"/>
                      <a:pt x="86854" y="363"/>
                      <a:pt x="86733" y="363"/>
                    </a:cubicBezTo>
                    <a:cubicBezTo>
                      <a:pt x="85281" y="605"/>
                      <a:pt x="83830" y="847"/>
                      <a:pt x="82379" y="1089"/>
                    </a:cubicBezTo>
                    <a:cubicBezTo>
                      <a:pt x="81774" y="1089"/>
                      <a:pt x="81169" y="1210"/>
                      <a:pt x="80565" y="1331"/>
                    </a:cubicBezTo>
                    <a:cubicBezTo>
                      <a:pt x="79839" y="2298"/>
                      <a:pt x="78750" y="1815"/>
                      <a:pt x="77783" y="2057"/>
                    </a:cubicBezTo>
                    <a:cubicBezTo>
                      <a:pt x="77299" y="2783"/>
                      <a:pt x="76452" y="2541"/>
                      <a:pt x="75848" y="2662"/>
                    </a:cubicBezTo>
                    <a:cubicBezTo>
                      <a:pt x="75364" y="3508"/>
                      <a:pt x="74517" y="3267"/>
                      <a:pt x="73792" y="3388"/>
                    </a:cubicBezTo>
                    <a:cubicBezTo>
                      <a:pt x="72824" y="4113"/>
                      <a:pt x="71615" y="4355"/>
                      <a:pt x="70526" y="4597"/>
                    </a:cubicBezTo>
                    <a:cubicBezTo>
                      <a:pt x="70284" y="4718"/>
                      <a:pt x="70042" y="4960"/>
                      <a:pt x="69800" y="5081"/>
                    </a:cubicBezTo>
                    <a:cubicBezTo>
                      <a:pt x="69559" y="5202"/>
                      <a:pt x="69438" y="5323"/>
                      <a:pt x="69196" y="5202"/>
                    </a:cubicBezTo>
                    <a:cubicBezTo>
                      <a:pt x="68954" y="5323"/>
                      <a:pt x="68712" y="5565"/>
                      <a:pt x="68470" y="5686"/>
                    </a:cubicBezTo>
                    <a:cubicBezTo>
                      <a:pt x="68349" y="5807"/>
                      <a:pt x="68107" y="5928"/>
                      <a:pt x="67865" y="5807"/>
                    </a:cubicBezTo>
                    <a:cubicBezTo>
                      <a:pt x="67382" y="6654"/>
                      <a:pt x="66777" y="7137"/>
                      <a:pt x="65809" y="7137"/>
                    </a:cubicBezTo>
                    <a:cubicBezTo>
                      <a:pt x="65809" y="7137"/>
                      <a:pt x="65809" y="7137"/>
                      <a:pt x="65809" y="7137"/>
                    </a:cubicBezTo>
                    <a:cubicBezTo>
                      <a:pt x="65567" y="7380"/>
                      <a:pt x="65325" y="7501"/>
                      <a:pt x="65084" y="7742"/>
                    </a:cubicBezTo>
                    <a:lnTo>
                      <a:pt x="65084" y="7742"/>
                    </a:lnTo>
                    <a:cubicBezTo>
                      <a:pt x="64842" y="7984"/>
                      <a:pt x="64600" y="8105"/>
                      <a:pt x="64358" y="8347"/>
                    </a:cubicBezTo>
                    <a:lnTo>
                      <a:pt x="64358" y="8347"/>
                    </a:lnTo>
                    <a:cubicBezTo>
                      <a:pt x="64116" y="8589"/>
                      <a:pt x="63995" y="8710"/>
                      <a:pt x="63753" y="8952"/>
                    </a:cubicBezTo>
                    <a:cubicBezTo>
                      <a:pt x="63269" y="9194"/>
                      <a:pt x="62907" y="9557"/>
                      <a:pt x="62423" y="9799"/>
                    </a:cubicBezTo>
                    <a:cubicBezTo>
                      <a:pt x="62181" y="10041"/>
                      <a:pt x="61939" y="10283"/>
                      <a:pt x="61697" y="10404"/>
                    </a:cubicBezTo>
                    <a:lnTo>
                      <a:pt x="61697" y="10404"/>
                    </a:lnTo>
                    <a:cubicBezTo>
                      <a:pt x="61455" y="10646"/>
                      <a:pt x="61213" y="10767"/>
                      <a:pt x="60971" y="11009"/>
                    </a:cubicBezTo>
                    <a:lnTo>
                      <a:pt x="60971" y="11009"/>
                    </a:lnTo>
                    <a:cubicBezTo>
                      <a:pt x="60730" y="11251"/>
                      <a:pt x="60609" y="11493"/>
                      <a:pt x="60367" y="11735"/>
                    </a:cubicBezTo>
                    <a:lnTo>
                      <a:pt x="60367" y="11735"/>
                    </a:lnTo>
                    <a:cubicBezTo>
                      <a:pt x="60125" y="11976"/>
                      <a:pt x="60004" y="12218"/>
                      <a:pt x="59762" y="12340"/>
                    </a:cubicBezTo>
                    <a:lnTo>
                      <a:pt x="59762" y="12340"/>
                    </a:lnTo>
                    <a:cubicBezTo>
                      <a:pt x="59520" y="12581"/>
                      <a:pt x="59399" y="12823"/>
                      <a:pt x="59157" y="13066"/>
                    </a:cubicBezTo>
                    <a:lnTo>
                      <a:pt x="59157" y="13066"/>
                    </a:lnTo>
                    <a:cubicBezTo>
                      <a:pt x="58915" y="13307"/>
                      <a:pt x="58794" y="13549"/>
                      <a:pt x="58552" y="13791"/>
                    </a:cubicBezTo>
                    <a:cubicBezTo>
                      <a:pt x="57948" y="14517"/>
                      <a:pt x="57343" y="15122"/>
                      <a:pt x="56617" y="15848"/>
                    </a:cubicBezTo>
                    <a:cubicBezTo>
                      <a:pt x="56617" y="16331"/>
                      <a:pt x="56496" y="16936"/>
                      <a:pt x="55771" y="17057"/>
                    </a:cubicBezTo>
                    <a:cubicBezTo>
                      <a:pt x="55529" y="17300"/>
                      <a:pt x="55287" y="17541"/>
                      <a:pt x="55166" y="17783"/>
                    </a:cubicBezTo>
                    <a:cubicBezTo>
                      <a:pt x="54924" y="18025"/>
                      <a:pt x="54803" y="18267"/>
                      <a:pt x="54561" y="18509"/>
                    </a:cubicBezTo>
                    <a:cubicBezTo>
                      <a:pt x="54319" y="18751"/>
                      <a:pt x="54198" y="18872"/>
                      <a:pt x="53957" y="19114"/>
                    </a:cubicBezTo>
                    <a:cubicBezTo>
                      <a:pt x="53836" y="19598"/>
                      <a:pt x="53836" y="20203"/>
                      <a:pt x="53110" y="20324"/>
                    </a:cubicBezTo>
                    <a:lnTo>
                      <a:pt x="53110" y="20324"/>
                    </a:lnTo>
                    <a:cubicBezTo>
                      <a:pt x="52868" y="20566"/>
                      <a:pt x="52747" y="20808"/>
                      <a:pt x="52505" y="21049"/>
                    </a:cubicBezTo>
                    <a:lnTo>
                      <a:pt x="52505" y="21049"/>
                    </a:lnTo>
                    <a:cubicBezTo>
                      <a:pt x="52263" y="21291"/>
                      <a:pt x="52142" y="21534"/>
                      <a:pt x="51901" y="21775"/>
                    </a:cubicBezTo>
                    <a:cubicBezTo>
                      <a:pt x="51901" y="21775"/>
                      <a:pt x="51901" y="21775"/>
                      <a:pt x="51901" y="21775"/>
                    </a:cubicBezTo>
                    <a:cubicBezTo>
                      <a:pt x="51659" y="22017"/>
                      <a:pt x="51417" y="22259"/>
                      <a:pt x="51296" y="22501"/>
                    </a:cubicBezTo>
                    <a:cubicBezTo>
                      <a:pt x="51296" y="22501"/>
                      <a:pt x="51296" y="22501"/>
                      <a:pt x="51296" y="22501"/>
                    </a:cubicBezTo>
                    <a:cubicBezTo>
                      <a:pt x="51296" y="23106"/>
                      <a:pt x="51296" y="23590"/>
                      <a:pt x="50570" y="23832"/>
                    </a:cubicBezTo>
                    <a:cubicBezTo>
                      <a:pt x="50570" y="23832"/>
                      <a:pt x="50570" y="23832"/>
                      <a:pt x="50570" y="23832"/>
                    </a:cubicBezTo>
                    <a:cubicBezTo>
                      <a:pt x="50328" y="24074"/>
                      <a:pt x="50207" y="24437"/>
                      <a:pt x="49965" y="24679"/>
                    </a:cubicBezTo>
                    <a:lnTo>
                      <a:pt x="49965" y="24679"/>
                    </a:lnTo>
                    <a:cubicBezTo>
                      <a:pt x="49965" y="24800"/>
                      <a:pt x="49965" y="25042"/>
                      <a:pt x="49965" y="25163"/>
                    </a:cubicBezTo>
                    <a:cubicBezTo>
                      <a:pt x="49724" y="25404"/>
                      <a:pt x="49603" y="25647"/>
                      <a:pt x="49361" y="25888"/>
                    </a:cubicBezTo>
                    <a:cubicBezTo>
                      <a:pt x="48877" y="26493"/>
                      <a:pt x="48514" y="27219"/>
                      <a:pt x="48030" y="27824"/>
                    </a:cubicBezTo>
                    <a:cubicBezTo>
                      <a:pt x="46821" y="29639"/>
                      <a:pt x="45732" y="31574"/>
                      <a:pt x="44523" y="33389"/>
                    </a:cubicBezTo>
                    <a:cubicBezTo>
                      <a:pt x="41620" y="37986"/>
                      <a:pt x="38597" y="42462"/>
                      <a:pt x="35694" y="46938"/>
                    </a:cubicBezTo>
                    <a:cubicBezTo>
                      <a:pt x="32549" y="51777"/>
                      <a:pt x="29284" y="56495"/>
                      <a:pt x="26260" y="61334"/>
                    </a:cubicBezTo>
                    <a:cubicBezTo>
                      <a:pt x="20213" y="71012"/>
                      <a:pt x="14045" y="80811"/>
                      <a:pt x="7756" y="90368"/>
                    </a:cubicBezTo>
                    <a:cubicBezTo>
                      <a:pt x="5579" y="93634"/>
                      <a:pt x="3281" y="96900"/>
                      <a:pt x="1587" y="100529"/>
                    </a:cubicBezTo>
                    <a:cubicBezTo>
                      <a:pt x="499" y="102828"/>
                      <a:pt x="-106" y="105247"/>
                      <a:pt x="15" y="107909"/>
                    </a:cubicBezTo>
                    <a:cubicBezTo>
                      <a:pt x="15" y="110570"/>
                      <a:pt x="1104" y="112627"/>
                      <a:pt x="2918" y="114441"/>
                    </a:cubicBezTo>
                    <a:cubicBezTo>
                      <a:pt x="4611" y="116135"/>
                      <a:pt x="6667" y="116740"/>
                      <a:pt x="8965" y="116619"/>
                    </a:cubicBezTo>
                    <a:cubicBezTo>
                      <a:pt x="9207" y="116619"/>
                      <a:pt x="9449" y="116619"/>
                      <a:pt x="9691" y="116619"/>
                    </a:cubicBezTo>
                    <a:cubicBezTo>
                      <a:pt x="12714" y="116861"/>
                      <a:pt x="15133" y="115530"/>
                      <a:pt x="16948" y="113232"/>
                    </a:cubicBezTo>
                    <a:cubicBezTo>
                      <a:pt x="19487" y="109965"/>
                      <a:pt x="22148" y="106578"/>
                      <a:pt x="24446" y="103070"/>
                    </a:cubicBezTo>
                    <a:cubicBezTo>
                      <a:pt x="29405" y="95690"/>
                      <a:pt x="34122" y="88190"/>
                      <a:pt x="38959" y="80931"/>
                    </a:cubicBezTo>
                    <a:cubicBezTo>
                      <a:pt x="43797" y="73673"/>
                      <a:pt x="48514" y="66294"/>
                      <a:pt x="52989" y="58793"/>
                    </a:cubicBezTo>
                    <a:cubicBezTo>
                      <a:pt x="55650" y="54438"/>
                      <a:pt x="58190" y="50083"/>
                      <a:pt x="60850" y="45728"/>
                    </a:cubicBezTo>
                    <a:cubicBezTo>
                      <a:pt x="61939" y="44034"/>
                      <a:pt x="62665" y="42220"/>
                      <a:pt x="64842" y="41010"/>
                    </a:cubicBezTo>
                    <a:cubicBezTo>
                      <a:pt x="65446" y="41010"/>
                      <a:pt x="66293" y="41252"/>
                      <a:pt x="67140" y="41373"/>
                    </a:cubicBezTo>
                    <a:cubicBezTo>
                      <a:pt x="67140" y="41373"/>
                      <a:pt x="67261" y="41494"/>
                      <a:pt x="67382" y="41615"/>
                    </a:cubicBezTo>
                    <a:cubicBezTo>
                      <a:pt x="67382" y="43188"/>
                      <a:pt x="67623" y="44760"/>
                      <a:pt x="67382" y="46212"/>
                    </a:cubicBezTo>
                    <a:cubicBezTo>
                      <a:pt x="66898" y="48389"/>
                      <a:pt x="67019" y="50567"/>
                      <a:pt x="66898" y="52866"/>
                    </a:cubicBezTo>
                    <a:cubicBezTo>
                      <a:pt x="66898" y="56737"/>
                      <a:pt x="66898" y="60608"/>
                      <a:pt x="66898" y="64600"/>
                    </a:cubicBezTo>
                    <a:cubicBezTo>
                      <a:pt x="66898" y="114320"/>
                      <a:pt x="66898" y="164040"/>
                      <a:pt x="66898" y="213761"/>
                    </a:cubicBezTo>
                    <a:cubicBezTo>
                      <a:pt x="66898" y="227673"/>
                      <a:pt x="66898" y="241585"/>
                      <a:pt x="66898" y="255497"/>
                    </a:cubicBezTo>
                    <a:cubicBezTo>
                      <a:pt x="66898" y="259126"/>
                      <a:pt x="67623" y="262513"/>
                      <a:pt x="70526" y="265054"/>
                    </a:cubicBezTo>
                    <a:cubicBezTo>
                      <a:pt x="70647" y="265175"/>
                      <a:pt x="70768" y="265416"/>
                      <a:pt x="70768" y="265658"/>
                    </a:cubicBezTo>
                    <a:cubicBezTo>
                      <a:pt x="71494" y="265780"/>
                      <a:pt x="71856" y="266263"/>
                      <a:pt x="72098" y="266989"/>
                    </a:cubicBezTo>
                    <a:cubicBezTo>
                      <a:pt x="72219" y="267231"/>
                      <a:pt x="72582" y="267473"/>
                      <a:pt x="72703" y="267594"/>
                    </a:cubicBezTo>
                    <a:cubicBezTo>
                      <a:pt x="72945" y="267836"/>
                      <a:pt x="73187" y="267957"/>
                      <a:pt x="73429" y="268199"/>
                    </a:cubicBezTo>
                    <a:cubicBezTo>
                      <a:pt x="73429" y="268199"/>
                      <a:pt x="73429" y="268199"/>
                      <a:pt x="73429" y="268199"/>
                    </a:cubicBezTo>
                    <a:cubicBezTo>
                      <a:pt x="73671" y="268441"/>
                      <a:pt x="73913" y="268683"/>
                      <a:pt x="74154" y="268925"/>
                    </a:cubicBezTo>
                    <a:cubicBezTo>
                      <a:pt x="74275" y="268925"/>
                      <a:pt x="74517" y="268925"/>
                      <a:pt x="74638" y="268925"/>
                    </a:cubicBezTo>
                    <a:cubicBezTo>
                      <a:pt x="75727" y="268925"/>
                      <a:pt x="76815" y="268925"/>
                      <a:pt x="77904" y="269288"/>
                    </a:cubicBezTo>
                    <a:cubicBezTo>
                      <a:pt x="82137" y="270255"/>
                      <a:pt x="85765" y="269045"/>
                      <a:pt x="88910" y="266263"/>
                    </a:cubicBezTo>
                    <a:cubicBezTo>
                      <a:pt x="89756" y="265537"/>
                      <a:pt x="91087" y="264932"/>
                      <a:pt x="91208" y="263602"/>
                    </a:cubicBezTo>
                    <a:cubicBezTo>
                      <a:pt x="91208" y="263118"/>
                      <a:pt x="91208" y="262513"/>
                      <a:pt x="91812" y="262271"/>
                    </a:cubicBezTo>
                    <a:cubicBezTo>
                      <a:pt x="91812" y="259731"/>
                      <a:pt x="92054" y="257190"/>
                      <a:pt x="92054" y="254650"/>
                    </a:cubicBezTo>
                    <a:cubicBezTo>
                      <a:pt x="92054" y="217148"/>
                      <a:pt x="92054" y="179646"/>
                      <a:pt x="92054" y="142265"/>
                    </a:cubicBezTo>
                    <a:cubicBezTo>
                      <a:pt x="92054" y="140330"/>
                      <a:pt x="92417" y="138515"/>
                      <a:pt x="92901" y="136579"/>
                    </a:cubicBezTo>
                    <a:cubicBezTo>
                      <a:pt x="93506" y="135974"/>
                      <a:pt x="94110" y="135249"/>
                      <a:pt x="94715" y="134644"/>
                    </a:cubicBezTo>
                    <a:cubicBezTo>
                      <a:pt x="96650" y="133797"/>
                      <a:pt x="98464" y="133555"/>
                      <a:pt x="100400" y="133555"/>
                    </a:cubicBezTo>
                    <a:cubicBezTo>
                      <a:pt x="103181" y="133555"/>
                      <a:pt x="106084" y="135369"/>
                      <a:pt x="106084" y="139120"/>
                    </a:cubicBezTo>
                    <a:cubicBezTo>
                      <a:pt x="106084" y="144443"/>
                      <a:pt x="106084" y="149766"/>
                      <a:pt x="106084" y="155089"/>
                    </a:cubicBezTo>
                    <a:cubicBezTo>
                      <a:pt x="106084" y="175654"/>
                      <a:pt x="106084" y="196220"/>
                      <a:pt x="106084" y="216785"/>
                    </a:cubicBezTo>
                    <a:cubicBezTo>
                      <a:pt x="106930" y="226100"/>
                      <a:pt x="106447" y="235415"/>
                      <a:pt x="106568" y="244730"/>
                    </a:cubicBezTo>
                    <a:cubicBezTo>
                      <a:pt x="106568" y="249932"/>
                      <a:pt x="106568" y="255133"/>
                      <a:pt x="106568" y="260457"/>
                    </a:cubicBezTo>
                    <a:cubicBezTo>
                      <a:pt x="106568" y="260577"/>
                      <a:pt x="106689" y="260819"/>
                      <a:pt x="106568" y="260941"/>
                    </a:cubicBezTo>
                    <a:cubicBezTo>
                      <a:pt x="107414" y="261545"/>
                      <a:pt x="107172" y="262271"/>
                      <a:pt x="107172" y="263118"/>
                    </a:cubicBezTo>
                    <a:cubicBezTo>
                      <a:pt x="107172" y="263239"/>
                      <a:pt x="107172" y="263360"/>
                      <a:pt x="107172" y="263602"/>
                    </a:cubicBezTo>
                    <a:cubicBezTo>
                      <a:pt x="108019" y="263844"/>
                      <a:pt x="108503" y="264206"/>
                      <a:pt x="108382" y="265175"/>
                    </a:cubicBezTo>
                    <a:cubicBezTo>
                      <a:pt x="111526" y="269167"/>
                      <a:pt x="115759" y="270135"/>
                      <a:pt x="120476" y="269409"/>
                    </a:cubicBezTo>
                    <a:cubicBezTo>
                      <a:pt x="121081" y="269409"/>
                      <a:pt x="121807" y="269288"/>
                      <a:pt x="122411" y="269167"/>
                    </a:cubicBezTo>
                    <a:cubicBezTo>
                      <a:pt x="122895" y="269045"/>
                      <a:pt x="123379" y="268804"/>
                      <a:pt x="123742" y="268683"/>
                    </a:cubicBezTo>
                    <a:cubicBezTo>
                      <a:pt x="123863" y="268925"/>
                      <a:pt x="123984" y="268925"/>
                      <a:pt x="124105" y="269045"/>
                    </a:cubicBezTo>
                    <a:cubicBezTo>
                      <a:pt x="124105" y="269045"/>
                      <a:pt x="123984" y="269045"/>
                      <a:pt x="123742" y="268683"/>
                    </a:cubicBezTo>
                    <a:cubicBezTo>
                      <a:pt x="123984" y="268683"/>
                      <a:pt x="124105" y="268562"/>
                      <a:pt x="124346" y="268441"/>
                    </a:cubicBezTo>
                    <a:lnTo>
                      <a:pt x="124346" y="268441"/>
                    </a:lnTo>
                    <a:cubicBezTo>
                      <a:pt x="124588" y="268320"/>
                      <a:pt x="124709" y="268078"/>
                      <a:pt x="124951" y="267957"/>
                    </a:cubicBezTo>
                    <a:cubicBezTo>
                      <a:pt x="125193" y="267957"/>
                      <a:pt x="125435" y="267836"/>
                      <a:pt x="125677" y="267715"/>
                    </a:cubicBezTo>
                    <a:cubicBezTo>
                      <a:pt x="125919" y="267110"/>
                      <a:pt x="126403" y="266989"/>
                      <a:pt x="127007" y="266989"/>
                    </a:cubicBezTo>
                    <a:cubicBezTo>
                      <a:pt x="127007" y="266989"/>
                      <a:pt x="127007" y="266989"/>
                      <a:pt x="127007" y="266989"/>
                    </a:cubicBezTo>
                    <a:cubicBezTo>
                      <a:pt x="127249" y="266747"/>
                      <a:pt x="127491" y="266505"/>
                      <a:pt x="127733" y="266263"/>
                    </a:cubicBezTo>
                    <a:cubicBezTo>
                      <a:pt x="128338" y="265658"/>
                      <a:pt x="128942" y="264932"/>
                      <a:pt x="129547" y="264328"/>
                    </a:cubicBezTo>
                    <a:cubicBezTo>
                      <a:pt x="129668" y="263844"/>
                      <a:pt x="129668" y="263239"/>
                      <a:pt x="130394" y="262997"/>
                    </a:cubicBezTo>
                    <a:cubicBezTo>
                      <a:pt x="131240" y="259852"/>
                      <a:pt x="131966" y="256585"/>
                      <a:pt x="131603" y="253198"/>
                    </a:cubicBezTo>
                    <a:cubicBezTo>
                      <a:pt x="131603" y="252472"/>
                      <a:pt x="131482" y="251625"/>
                      <a:pt x="131361" y="250899"/>
                    </a:cubicBezTo>
                    <a:cubicBezTo>
                      <a:pt x="131119" y="249085"/>
                      <a:pt x="130998" y="247391"/>
                      <a:pt x="131361" y="245577"/>
                    </a:cubicBezTo>
                    <a:cubicBezTo>
                      <a:pt x="131482" y="244972"/>
                      <a:pt x="131603" y="244246"/>
                      <a:pt x="131603" y="243641"/>
                    </a:cubicBezTo>
                    <a:cubicBezTo>
                      <a:pt x="131603" y="242431"/>
                      <a:pt x="131240" y="241221"/>
                      <a:pt x="131240" y="240012"/>
                    </a:cubicBezTo>
                    <a:cubicBezTo>
                      <a:pt x="131240" y="238923"/>
                      <a:pt x="131603" y="237956"/>
                      <a:pt x="131240" y="236746"/>
                    </a:cubicBezTo>
                    <a:cubicBezTo>
                      <a:pt x="130998" y="235778"/>
                      <a:pt x="130998" y="234689"/>
                      <a:pt x="131240" y="233721"/>
                    </a:cubicBezTo>
                    <a:cubicBezTo>
                      <a:pt x="131845" y="231544"/>
                      <a:pt x="131603" y="229366"/>
                      <a:pt x="131603" y="227068"/>
                    </a:cubicBezTo>
                    <a:cubicBezTo>
                      <a:pt x="131603" y="171178"/>
                      <a:pt x="131603" y="115409"/>
                      <a:pt x="131603" y="59519"/>
                    </a:cubicBezTo>
                    <a:cubicBezTo>
                      <a:pt x="131603" y="56253"/>
                      <a:pt x="131603" y="53107"/>
                      <a:pt x="131603" y="49841"/>
                    </a:cubicBezTo>
                    <a:cubicBezTo>
                      <a:pt x="131603" y="48753"/>
                      <a:pt x="131603" y="47664"/>
                      <a:pt x="131603" y="46454"/>
                    </a:cubicBezTo>
                    <a:cubicBezTo>
                      <a:pt x="131603" y="46212"/>
                      <a:pt x="131603" y="45970"/>
                      <a:pt x="131603" y="45728"/>
                    </a:cubicBezTo>
                    <a:cubicBezTo>
                      <a:pt x="131482" y="45365"/>
                      <a:pt x="131240" y="45124"/>
                      <a:pt x="131240" y="44760"/>
                    </a:cubicBezTo>
                    <a:cubicBezTo>
                      <a:pt x="130998" y="43793"/>
                      <a:pt x="130998" y="42825"/>
                      <a:pt x="131724" y="41978"/>
                    </a:cubicBezTo>
                    <a:cubicBezTo>
                      <a:pt x="132450" y="41131"/>
                      <a:pt x="133296" y="40889"/>
                      <a:pt x="134627" y="41010"/>
                    </a:cubicBezTo>
                    <a:cubicBezTo>
                      <a:pt x="135715" y="41736"/>
                      <a:pt x="136562" y="42825"/>
                      <a:pt x="137288" y="44034"/>
                    </a:cubicBezTo>
                    <a:cubicBezTo>
                      <a:pt x="140795" y="50204"/>
                      <a:pt x="144302" y="56253"/>
                      <a:pt x="147931" y="62423"/>
                    </a:cubicBezTo>
                    <a:cubicBezTo>
                      <a:pt x="150229" y="66173"/>
                      <a:pt x="152527" y="69923"/>
                      <a:pt x="154946" y="73673"/>
                    </a:cubicBezTo>
                    <a:cubicBezTo>
                      <a:pt x="159662" y="81295"/>
                      <a:pt x="164500" y="88795"/>
                      <a:pt x="169217" y="96416"/>
                    </a:cubicBezTo>
                    <a:cubicBezTo>
                      <a:pt x="171394" y="99803"/>
                      <a:pt x="173692" y="103191"/>
                      <a:pt x="175869" y="106699"/>
                    </a:cubicBezTo>
                    <a:cubicBezTo>
                      <a:pt x="176957" y="108393"/>
                      <a:pt x="178046" y="110207"/>
                      <a:pt x="179014" y="112022"/>
                    </a:cubicBezTo>
                    <a:cubicBezTo>
                      <a:pt x="179255" y="112506"/>
                      <a:pt x="179497" y="112989"/>
                      <a:pt x="179860" y="113474"/>
                    </a:cubicBezTo>
                    <a:cubicBezTo>
                      <a:pt x="180223" y="113957"/>
                      <a:pt x="180707" y="114441"/>
                      <a:pt x="180707" y="114441"/>
                    </a:cubicBezTo>
                    <a:cubicBezTo>
                      <a:pt x="182642" y="115409"/>
                      <a:pt x="183851" y="116014"/>
                      <a:pt x="185061" y="116740"/>
                    </a:cubicBezTo>
                    <a:cubicBezTo>
                      <a:pt x="185061" y="116740"/>
                      <a:pt x="185303" y="116740"/>
                      <a:pt x="185424" y="116740"/>
                    </a:cubicBezTo>
                    <a:cubicBezTo>
                      <a:pt x="188689" y="117828"/>
                      <a:pt x="191471" y="116740"/>
                      <a:pt x="193769" y="114320"/>
                    </a:cubicBezTo>
                    <a:cubicBezTo>
                      <a:pt x="194615" y="113474"/>
                      <a:pt x="195462" y="112627"/>
                      <a:pt x="196430" y="111780"/>
                    </a:cubicBezTo>
                    <a:cubicBezTo>
                      <a:pt x="196792" y="110691"/>
                      <a:pt x="197155" y="109602"/>
                      <a:pt x="197397" y="108514"/>
                    </a:cubicBezTo>
                    <a:cubicBezTo>
                      <a:pt x="197155" y="108150"/>
                      <a:pt x="197397" y="107909"/>
                      <a:pt x="197760" y="107788"/>
                    </a:cubicBezTo>
                    <a:cubicBezTo>
                      <a:pt x="197760" y="106820"/>
                      <a:pt x="197760" y="105852"/>
                      <a:pt x="197760" y="104884"/>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grpSp>
      <p:sp>
        <p:nvSpPr>
          <p:cNvPr id="425" name="Google Shape;425;p23"/>
          <p:cNvSpPr txBox="1">
            <a:spLocks noGrp="1"/>
          </p:cNvSpPr>
          <p:nvPr>
            <p:ph type="sldNum" idx="12"/>
          </p:nvPr>
        </p:nvSpPr>
        <p:spPr>
          <a:xfrm>
            <a:off x="7134555" y="10316301"/>
            <a:ext cx="357598" cy="26659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16</a:t>
            </a:fld>
            <a:endParaRPr/>
          </a:p>
        </p:txBody>
      </p:sp>
      <p:sp>
        <p:nvSpPr>
          <p:cNvPr id="426" name="Google Shape;426;p23"/>
          <p:cNvSpPr txBox="1"/>
          <p:nvPr/>
        </p:nvSpPr>
        <p:spPr>
          <a:xfrm>
            <a:off x="4549769" y="-318947"/>
            <a:ext cx="2653200" cy="1180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B4D9"/>
              </a:buClr>
              <a:buSzPts val="14000"/>
              <a:buFont typeface="Arial"/>
              <a:buNone/>
            </a:pPr>
            <a:r>
              <a:rPr lang="en-GB" sz="14000" b="1">
                <a:solidFill>
                  <a:srgbClr val="50B4D9"/>
                </a:solidFill>
                <a:latin typeface="Calibri"/>
                <a:ea typeface="Calibri"/>
                <a:cs typeface="Calibri"/>
                <a:sym typeface="Calibri"/>
              </a:rPr>
              <a:t>03</a:t>
            </a:r>
            <a:endParaRPr/>
          </a:p>
        </p:txBody>
      </p:sp>
      <p:sp>
        <p:nvSpPr>
          <p:cNvPr id="427" name="Google Shape;427;p23"/>
          <p:cNvSpPr txBox="1"/>
          <p:nvPr/>
        </p:nvSpPr>
        <p:spPr>
          <a:xfrm>
            <a:off x="517904" y="5490091"/>
            <a:ext cx="6685092" cy="798609"/>
          </a:xfrm>
          <a:prstGeom prst="rect">
            <a:avLst/>
          </a:prstGeom>
          <a:noFill/>
          <a:ln>
            <a:noFill/>
          </a:ln>
        </p:spPr>
        <p:txBody>
          <a:bodyPr spcFirstLastPara="1" wrap="square" lIns="91425" tIns="45700" rIns="91425" bIns="45700" anchor="t" anchorCtr="0">
            <a:noAutofit/>
          </a:bodyPr>
          <a:lstStyle/>
          <a:p>
            <a:pPr marL="0" marR="0" lvl="0" indent="0" algn="l" rtl="0">
              <a:lnSpc>
                <a:spcPct val="125555"/>
              </a:lnSpc>
              <a:spcBef>
                <a:spcPts val="0"/>
              </a:spcBef>
              <a:spcAft>
                <a:spcPts val="0"/>
              </a:spcAft>
              <a:buClr>
                <a:srgbClr val="7ABB57"/>
              </a:buClr>
              <a:buSzPts val="1800"/>
              <a:buFont typeface="Arial"/>
              <a:buNone/>
            </a:pPr>
            <a:r>
              <a:rPr lang="en-GB" sz="1800" b="1" i="0">
                <a:solidFill>
                  <a:srgbClr val="7ABB57"/>
                </a:solidFill>
                <a:latin typeface="Calibri"/>
                <a:ea typeface="Calibri"/>
                <a:cs typeface="Calibri"/>
                <a:sym typeface="Calibri"/>
              </a:rPr>
              <a:t>3.1 Critères de choix de l'emplacement des cafés solidaires</a:t>
            </a:r>
            <a:endParaRPr/>
          </a:p>
          <a:p>
            <a:pPr marL="0" marR="0" lvl="0" indent="0" algn="l" rtl="0">
              <a:lnSpc>
                <a:spcPct val="100000"/>
              </a:lnSpc>
              <a:spcBef>
                <a:spcPts val="0"/>
              </a:spcBef>
              <a:spcAft>
                <a:spcPts val="0"/>
              </a:spcAft>
              <a:buClr>
                <a:srgbClr val="0C2D45"/>
              </a:buClr>
              <a:buSzPts val="1150"/>
              <a:buFont typeface="Arial"/>
              <a:buNone/>
            </a:pPr>
            <a:endParaRPr sz="1150" b="0" i="0">
              <a:solidFill>
                <a:srgbClr val="0C2D45"/>
              </a:solidFill>
              <a:latin typeface="Calibri"/>
              <a:ea typeface="Calibri"/>
              <a:cs typeface="Calibri"/>
              <a:sym typeface="Calibri"/>
            </a:endParaRPr>
          </a:p>
          <a:p>
            <a:pPr marL="0" marR="0" lvl="0" indent="0" algn="l" rtl="0">
              <a:lnSpc>
                <a:spcPct val="100000"/>
              </a:lnSpc>
              <a:spcBef>
                <a:spcPts val="0"/>
              </a:spcBef>
              <a:spcAft>
                <a:spcPts val="0"/>
              </a:spcAft>
              <a:buClr>
                <a:srgbClr val="0C2D45"/>
              </a:buClr>
              <a:buSzPts val="1150"/>
              <a:buFont typeface="Arial"/>
              <a:buNone/>
            </a:pPr>
            <a:r>
              <a:rPr lang="en-GB" sz="1150" b="0" i="0">
                <a:solidFill>
                  <a:srgbClr val="0C2D45"/>
                </a:solidFill>
                <a:latin typeface="Calibri"/>
                <a:ea typeface="Calibri"/>
                <a:cs typeface="Calibri"/>
                <a:sym typeface="Calibri"/>
              </a:rPr>
              <a:t>Le choix de l'emplacement d'un café solidaire est crucial pour son succès, en particulier pour servir efficacement les communautés de réfugiés et de migrants. Sur la base de vos recherches, déterminez l'échelle qui permettra à votre café de fonctionner.</a:t>
            </a:r>
            <a:endParaRPr/>
          </a:p>
          <a:p>
            <a:pPr marL="0" marR="0" lvl="0" indent="0" algn="l" rtl="0">
              <a:lnSpc>
                <a:spcPct val="100000"/>
              </a:lnSpc>
              <a:spcBef>
                <a:spcPts val="0"/>
              </a:spcBef>
              <a:spcAft>
                <a:spcPts val="0"/>
              </a:spcAft>
              <a:buClr>
                <a:srgbClr val="50B4D9"/>
              </a:buClr>
              <a:buSzPts val="1150"/>
              <a:buFont typeface="Arial"/>
              <a:buNone/>
            </a:pPr>
            <a:r>
              <a:rPr lang="en-GB" sz="1150" b="1" i="0">
                <a:solidFill>
                  <a:srgbClr val="50B4D9"/>
                </a:solidFill>
                <a:latin typeface="Calibri"/>
                <a:ea typeface="Calibri"/>
                <a:cs typeface="Calibri"/>
                <a:sym typeface="Calibri"/>
              </a:rPr>
              <a:t>1.  Besoins en termes de capacité </a:t>
            </a:r>
            <a:r>
              <a:rPr lang="en-GB" sz="1150" b="0" i="0">
                <a:solidFill>
                  <a:srgbClr val="0C2D45"/>
                </a:solidFill>
                <a:latin typeface="Calibri"/>
                <a:ea typeface="Calibri"/>
                <a:cs typeface="Calibri"/>
                <a:sym typeface="Calibri"/>
              </a:rPr>
              <a:t>: Tenez compte de la taille nécessaire pour accueillir confortablement le nombre de visiteurs prévu, y compris l'espace pour les activités de groupe, les ateliers et les salles à manger. L'aménagement intérieur doit répondre aux besoins opérationnels du café, en incluant idéalement une cuisine, des espaces de stockage et des espaces flexibles pour différents types d'événements et d'activités.</a:t>
            </a:r>
            <a:endParaRPr/>
          </a:p>
          <a:p>
            <a:pPr marL="0" marR="0" lvl="0" indent="0" algn="l" rtl="0">
              <a:lnSpc>
                <a:spcPct val="100000"/>
              </a:lnSpc>
              <a:spcBef>
                <a:spcPts val="0"/>
              </a:spcBef>
              <a:spcAft>
                <a:spcPts val="0"/>
              </a:spcAft>
              <a:buClr>
                <a:srgbClr val="50B4D9"/>
              </a:buClr>
              <a:buSzPts val="1150"/>
              <a:buFont typeface="Arial"/>
              <a:buNone/>
            </a:pPr>
            <a:r>
              <a:rPr lang="en-GB" sz="1150" b="1" i="0">
                <a:solidFill>
                  <a:srgbClr val="50B4D9"/>
                </a:solidFill>
                <a:latin typeface="Calibri"/>
                <a:ea typeface="Calibri"/>
                <a:cs typeface="Calibri"/>
                <a:sym typeface="Calibri"/>
              </a:rPr>
              <a:t>2.  Trouver un partenaire d'accueil si possible :  </a:t>
            </a:r>
            <a:r>
              <a:rPr lang="en-GB" sz="1150" b="0" i="0">
                <a:solidFill>
                  <a:srgbClr val="0C2D45"/>
                </a:solidFill>
                <a:latin typeface="Calibri"/>
                <a:ea typeface="Calibri"/>
                <a:cs typeface="Calibri"/>
                <a:sym typeface="Calibri"/>
              </a:rPr>
              <a:t>Trouver un partenaire d'accueil prêt à mettre gratuitement à disposition un local pour votre café solidaire implique une approche ciblée pour identifier et engager des partenaires potentiels qui partagent votre mission de soutien aux migrants et aux réfugiés.  Voici une stratégie étape par étape pour vous aider à identifier et à garantir un tel partenariat :</a:t>
            </a:r>
            <a:endParaRPr/>
          </a:p>
          <a:p>
            <a:pPr marL="228600" marR="0" lvl="0" indent="-228600" algn="l" rtl="0">
              <a:lnSpc>
                <a:spcPct val="100000"/>
              </a:lnSpc>
              <a:spcBef>
                <a:spcPts val="0"/>
              </a:spcBef>
              <a:spcAft>
                <a:spcPts val="0"/>
              </a:spcAft>
              <a:buClr>
                <a:srgbClr val="0C2D45"/>
              </a:buClr>
              <a:buSzPts val="1150"/>
              <a:buFont typeface="Arial"/>
              <a:buAutoNum type="arabicPeriod"/>
            </a:pPr>
            <a:r>
              <a:rPr lang="en-GB" sz="1150" b="1" i="0">
                <a:solidFill>
                  <a:srgbClr val="0C2D45"/>
                </a:solidFill>
                <a:latin typeface="Calibri"/>
                <a:ea typeface="Calibri"/>
                <a:cs typeface="Calibri"/>
                <a:sym typeface="Calibri"/>
              </a:rPr>
              <a:t>Identifier les partenaires potentiels </a:t>
            </a:r>
            <a:endParaRPr/>
          </a:p>
          <a:p>
            <a:pPr marL="266700" marR="0" lvl="0" indent="0" algn="l" rtl="0">
              <a:lnSpc>
                <a:spcPct val="100000"/>
              </a:lnSpc>
              <a:spcBef>
                <a:spcPts val="0"/>
              </a:spcBef>
              <a:spcAft>
                <a:spcPts val="0"/>
              </a:spcAft>
              <a:buClr>
                <a:srgbClr val="0C2D45"/>
              </a:buClr>
              <a:buSzPts val="1150"/>
              <a:buFont typeface="Arial"/>
              <a:buNone/>
            </a:pPr>
            <a:r>
              <a:rPr lang="en-GB" sz="1150" b="0" i="0">
                <a:solidFill>
                  <a:srgbClr val="0C2D45"/>
                </a:solidFill>
                <a:latin typeface="Calibri"/>
                <a:ea typeface="Calibri"/>
                <a:cs typeface="Calibri"/>
                <a:sym typeface="Calibri"/>
              </a:rPr>
              <a:t>Centres communautaires et ONG : Commencez par les centres communautaires locaux et les organisations non gouvernementales qui sont déjà engagés dans le service communautaire et le soutien aux migrants et aux réfugiés.</a:t>
            </a:r>
            <a:endParaRPr/>
          </a:p>
          <a:p>
            <a:pPr marL="266700" marR="0" lvl="0" indent="0" algn="l" rtl="0">
              <a:lnSpc>
                <a:spcPct val="100000"/>
              </a:lnSpc>
              <a:spcBef>
                <a:spcPts val="0"/>
              </a:spcBef>
              <a:spcAft>
                <a:spcPts val="0"/>
              </a:spcAft>
              <a:buClr>
                <a:srgbClr val="0C2D45"/>
              </a:buClr>
              <a:buSzPts val="1150"/>
              <a:buFont typeface="Arial"/>
              <a:buNone/>
            </a:pPr>
            <a:r>
              <a:rPr lang="en-GB" sz="1150" b="0" i="0">
                <a:solidFill>
                  <a:srgbClr val="0C2D45"/>
                </a:solidFill>
                <a:latin typeface="Calibri"/>
                <a:ea typeface="Calibri"/>
                <a:cs typeface="Calibri"/>
                <a:sym typeface="Calibri"/>
              </a:rPr>
              <a:t>Établissements d'enseignement : Les universités et les écoles disposent souvent d'espaces qu'elles pourraient être disposées à mettre à la disposition de projets communautaires, en particulier s'ils comportent un volet éducatif.</a:t>
            </a:r>
            <a:endParaRPr/>
          </a:p>
          <a:p>
            <a:pPr marL="266700" marR="0" lvl="0" indent="0" algn="l" rtl="0">
              <a:lnSpc>
                <a:spcPct val="100000"/>
              </a:lnSpc>
              <a:spcBef>
                <a:spcPts val="0"/>
              </a:spcBef>
              <a:spcAft>
                <a:spcPts val="0"/>
              </a:spcAft>
              <a:buClr>
                <a:srgbClr val="0C2D45"/>
              </a:buClr>
              <a:buSzPts val="1150"/>
              <a:buFont typeface="Arial"/>
              <a:buNone/>
            </a:pPr>
            <a:r>
              <a:rPr lang="en-GB" sz="1150" b="0" i="0">
                <a:solidFill>
                  <a:srgbClr val="0C2D45"/>
                </a:solidFill>
                <a:latin typeface="Calibri"/>
                <a:ea typeface="Calibri"/>
                <a:cs typeface="Calibri"/>
                <a:sym typeface="Calibri"/>
              </a:rPr>
              <a:t>L'administration locale : Certaines agences gouvernementales locales peuvent disposer de propriétés sous-utilisées ou être intéressées par la promotion d'initiatives communautaires dans le cadre de leurs autres activités.</a:t>
            </a:r>
            <a:endParaRPr/>
          </a:p>
          <a:p>
            <a:pPr marL="266700" marR="0" lvl="0" indent="0" algn="l" rtl="0">
              <a:lnSpc>
                <a:spcPct val="100000"/>
              </a:lnSpc>
              <a:spcBef>
                <a:spcPts val="0"/>
              </a:spcBef>
              <a:spcAft>
                <a:spcPts val="0"/>
              </a:spcAft>
              <a:buClr>
                <a:srgbClr val="0C2D45"/>
              </a:buClr>
              <a:buSzPts val="1150"/>
              <a:buFont typeface="Arial"/>
              <a:buNone/>
            </a:pPr>
            <a:r>
              <a:rPr lang="en-GB" sz="1150" b="0" i="0">
                <a:solidFill>
                  <a:srgbClr val="0C2D45"/>
                </a:solidFill>
                <a:latin typeface="Calibri"/>
                <a:ea typeface="Calibri"/>
                <a:cs typeface="Calibri"/>
                <a:sym typeface="Calibri"/>
              </a:rPr>
              <a:t>Les entreprises ayant des objectifs de responsabilité sociale d'entreprise (RSE) : Les entreprises qui cherchent à renforcer leur participation à la vie de la communauté peuvent être disposées à fournir un espace dans le cadre de leurs initiatives de RSE.</a:t>
            </a:r>
            <a:endParaRPr/>
          </a:p>
          <a:p>
            <a:pPr marL="0" marR="0" lvl="0" indent="0" algn="l" rtl="0">
              <a:lnSpc>
                <a:spcPct val="100000"/>
              </a:lnSpc>
              <a:spcBef>
                <a:spcPts val="0"/>
              </a:spcBef>
              <a:spcAft>
                <a:spcPts val="0"/>
              </a:spcAft>
              <a:buClr>
                <a:srgbClr val="0C2D45"/>
              </a:buClr>
              <a:buSzPts val="1150"/>
              <a:buFont typeface="Arial"/>
              <a:buNone/>
            </a:pPr>
            <a:r>
              <a:rPr lang="en-GB" sz="1150" b="1" i="0">
                <a:solidFill>
                  <a:srgbClr val="0C2D45"/>
                </a:solidFill>
                <a:latin typeface="Calibri"/>
                <a:ea typeface="Calibri"/>
                <a:cs typeface="Calibri"/>
                <a:sym typeface="Calibri"/>
              </a:rPr>
              <a:t>2. Rédiger votre proposition - Proposition de valeur :</a:t>
            </a:r>
            <a:endParaRPr/>
          </a:p>
          <a:p>
            <a:pPr marL="266700" marR="0" lvl="0" indent="0" algn="l" rtl="0">
              <a:lnSpc>
                <a:spcPct val="100000"/>
              </a:lnSpc>
              <a:spcBef>
                <a:spcPts val="0"/>
              </a:spcBef>
              <a:spcAft>
                <a:spcPts val="0"/>
              </a:spcAft>
              <a:buClr>
                <a:srgbClr val="0C2D45"/>
              </a:buClr>
              <a:buSzPts val="1150"/>
              <a:buFont typeface="Arial"/>
              <a:buNone/>
            </a:pPr>
            <a:r>
              <a:rPr lang="en-GB" sz="1150" b="0" i="0">
                <a:solidFill>
                  <a:srgbClr val="0C2D45"/>
                </a:solidFill>
                <a:latin typeface="Calibri"/>
                <a:ea typeface="Calibri"/>
                <a:cs typeface="Calibri"/>
                <a:sym typeface="Calibri"/>
              </a:rPr>
              <a:t>Expliquez clairement les avantages que l'hôte tirera du soutien apporté à votre café. Il peut s'agir d'un impact positif sur la communauté, d'une amélioration de l'image publique et d'un alignement sur les objectifs sociaux de l'entreprise. </a:t>
            </a:r>
            <a:endParaRPr/>
          </a:p>
          <a:p>
            <a:pPr marL="266700" marR="0" lvl="0" indent="0" algn="l" rtl="0">
              <a:lnSpc>
                <a:spcPct val="100000"/>
              </a:lnSpc>
              <a:spcBef>
                <a:spcPts val="0"/>
              </a:spcBef>
              <a:spcAft>
                <a:spcPts val="0"/>
              </a:spcAft>
              <a:buClr>
                <a:srgbClr val="0C2D45"/>
              </a:buClr>
              <a:buSzPts val="1150"/>
              <a:buFont typeface="Arial"/>
              <a:buNone/>
            </a:pPr>
            <a:r>
              <a:rPr lang="en-GB" sz="1150" b="0" i="0">
                <a:solidFill>
                  <a:srgbClr val="0C2D45"/>
                </a:solidFill>
                <a:latin typeface="Calibri"/>
                <a:ea typeface="Calibri"/>
                <a:cs typeface="Calibri"/>
                <a:sym typeface="Calibri"/>
              </a:rPr>
              <a:t> les objectifs de responsabilité.</a:t>
            </a:r>
            <a:endParaRPr sz="1800" b="1" i="0">
              <a:solidFill>
                <a:srgbClr val="7ABB57"/>
              </a:solidFill>
              <a:latin typeface="Calibri"/>
              <a:ea typeface="Calibri"/>
              <a:cs typeface="Calibri"/>
              <a:sym typeface="Calibri"/>
            </a:endParaRPr>
          </a:p>
        </p:txBody>
      </p:sp>
      <p:cxnSp>
        <p:nvCxnSpPr>
          <p:cNvPr id="428" name="Google Shape;428;p23"/>
          <p:cNvCxnSpPr/>
          <p:nvPr/>
        </p:nvCxnSpPr>
        <p:spPr>
          <a:xfrm>
            <a:off x="11575" y="5654138"/>
            <a:ext cx="437888" cy="0"/>
          </a:xfrm>
          <a:prstGeom prst="straightConnector1">
            <a:avLst/>
          </a:prstGeom>
          <a:noFill/>
          <a:ln w="28575" cap="flat" cmpd="sng">
            <a:solidFill>
              <a:srgbClr val="50B4D9"/>
            </a:solidFill>
            <a:prstDash val="solid"/>
            <a:miter lim="800000"/>
            <a:headEnd type="none" w="sm" len="sm"/>
            <a:tailEnd type="none" w="sm" len="sm"/>
          </a:ln>
        </p:spPr>
      </p:cxnSp>
      <p:sp>
        <p:nvSpPr>
          <p:cNvPr id="429" name="Google Shape;429;p23"/>
          <p:cNvSpPr txBox="1"/>
          <p:nvPr/>
        </p:nvSpPr>
        <p:spPr>
          <a:xfrm>
            <a:off x="-47725" y="1667500"/>
            <a:ext cx="5742600" cy="1180200"/>
          </a:xfrm>
          <a:prstGeom prst="rect">
            <a:avLst/>
          </a:prstGeom>
          <a:solidFill>
            <a:srgbClr val="7ABB57"/>
          </a:solidFill>
          <a:ln>
            <a:noFill/>
          </a:ln>
        </p:spPr>
        <p:txBody>
          <a:bodyPr spcFirstLastPara="1" wrap="square" lIns="91425" tIns="45700" rIns="91425" bIns="45700" anchor="ctr" anchorCtr="0">
            <a:noAutofit/>
          </a:bodyPr>
          <a:lstStyle/>
          <a:p>
            <a:pPr marL="311150" marR="0" lvl="0" indent="0" algn="l" rtl="0">
              <a:lnSpc>
                <a:spcPct val="111249"/>
              </a:lnSpc>
              <a:spcBef>
                <a:spcPts val="0"/>
              </a:spcBef>
              <a:spcAft>
                <a:spcPts val="0"/>
              </a:spcAft>
              <a:buClr>
                <a:schemeClr val="lt1"/>
              </a:buClr>
              <a:buSzPts val="3200"/>
              <a:buFont typeface="Arial"/>
              <a:buNone/>
            </a:pPr>
            <a:r>
              <a:rPr lang="en-GB" sz="3200" b="1" i="0">
                <a:solidFill>
                  <a:schemeClr val="lt1"/>
                </a:solidFill>
                <a:latin typeface="Calibri"/>
                <a:ea typeface="Calibri"/>
                <a:cs typeface="Calibri"/>
                <a:sym typeface="Calibri"/>
              </a:rPr>
              <a:t>Sélection </a:t>
            </a:r>
            <a:r>
              <a:rPr lang="en-GB" sz="3200" b="1">
                <a:solidFill>
                  <a:schemeClr val="lt1"/>
                </a:solidFill>
                <a:latin typeface="Calibri"/>
                <a:ea typeface="Calibri"/>
                <a:cs typeface="Calibri"/>
                <a:sym typeface="Calibri"/>
              </a:rPr>
              <a:t>et aménagement du lieu</a:t>
            </a:r>
            <a:r>
              <a:rPr lang="en-GB" sz="3200" b="1" i="0">
                <a:solidFill>
                  <a:schemeClr val="lt1"/>
                </a:solidFill>
                <a:latin typeface="Calibri"/>
                <a:ea typeface="Calibri"/>
                <a:cs typeface="Calibri"/>
                <a:sym typeface="Calibri"/>
              </a:rPr>
              <a:t> d</a:t>
            </a:r>
            <a:r>
              <a:rPr lang="en-GB" sz="3200" b="1">
                <a:solidFill>
                  <a:schemeClr val="lt1"/>
                </a:solidFill>
                <a:latin typeface="Calibri"/>
                <a:ea typeface="Calibri"/>
                <a:cs typeface="Calibri"/>
                <a:sym typeface="Calibri"/>
              </a:rPr>
              <a:t>es</a:t>
            </a:r>
            <a:r>
              <a:rPr lang="en-GB" sz="3200" b="1" i="0">
                <a:solidFill>
                  <a:schemeClr val="lt1"/>
                </a:solidFill>
                <a:latin typeface="Calibri"/>
                <a:ea typeface="Calibri"/>
                <a:cs typeface="Calibri"/>
                <a:sym typeface="Calibri"/>
              </a:rPr>
              <a:t> </a:t>
            </a:r>
            <a:r>
              <a:rPr lang="en-GB" sz="3200" b="1">
                <a:solidFill>
                  <a:schemeClr val="lt1"/>
                </a:solidFill>
                <a:latin typeface="Calibri"/>
                <a:ea typeface="Calibri"/>
                <a:cs typeface="Calibri"/>
                <a:sym typeface="Calibri"/>
              </a:rPr>
              <a:t>C</a:t>
            </a:r>
            <a:r>
              <a:rPr lang="en-GB" sz="3200" b="1" i="0">
                <a:solidFill>
                  <a:schemeClr val="lt1"/>
                </a:solidFill>
                <a:latin typeface="Calibri"/>
                <a:ea typeface="Calibri"/>
                <a:cs typeface="Calibri"/>
                <a:sym typeface="Calibri"/>
              </a:rPr>
              <a:t>afés de solidarité</a:t>
            </a:r>
            <a:endParaRPr/>
          </a:p>
        </p:txBody>
      </p:sp>
      <p:pic>
        <p:nvPicPr>
          <p:cNvPr id="430" name="Google Shape;430;p23" descr="A hand holding a cell phone with a map on the screen&#10;&#10;Description automatically generated"/>
          <p:cNvPicPr preferRelativeResize="0"/>
          <p:nvPr/>
        </p:nvPicPr>
        <p:blipFill rotWithShape="1">
          <a:blip r:embed="rId3">
            <a:alphaModFix/>
          </a:blip>
          <a:srcRect t="24175" b="23790"/>
          <a:stretch/>
        </p:blipFill>
        <p:spPr>
          <a:xfrm>
            <a:off x="-18350" y="2847700"/>
            <a:ext cx="7346051" cy="25586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24"/>
          <p:cNvSpPr txBox="1">
            <a:spLocks noGrp="1"/>
          </p:cNvSpPr>
          <p:nvPr>
            <p:ph type="sldNum" idx="12"/>
          </p:nvPr>
        </p:nvSpPr>
        <p:spPr>
          <a:xfrm>
            <a:off x="7134555" y="10316301"/>
            <a:ext cx="357598" cy="26659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17</a:t>
            </a:fld>
            <a:endParaRPr/>
          </a:p>
        </p:txBody>
      </p:sp>
      <p:sp>
        <p:nvSpPr>
          <p:cNvPr id="436" name="Google Shape;436;p24"/>
          <p:cNvSpPr txBox="1"/>
          <p:nvPr/>
        </p:nvSpPr>
        <p:spPr>
          <a:xfrm>
            <a:off x="307145" y="317100"/>
            <a:ext cx="6777900" cy="1881900"/>
          </a:xfrm>
          <a:prstGeom prst="rect">
            <a:avLst/>
          </a:prstGeom>
          <a:noFill/>
          <a:ln>
            <a:noFill/>
          </a:ln>
        </p:spPr>
        <p:txBody>
          <a:bodyPr spcFirstLastPara="1" wrap="square" lIns="91425" tIns="45700" rIns="91425" bIns="45700" anchor="t" anchorCtr="0">
            <a:noAutofit/>
          </a:bodyPr>
          <a:lstStyle/>
          <a:p>
            <a:pPr marL="409575" marR="0" lvl="0" indent="-225425" algn="l" rtl="0">
              <a:lnSpc>
                <a:spcPct val="100000"/>
              </a:lnSpc>
              <a:spcBef>
                <a:spcPts val="0"/>
              </a:spcBef>
              <a:spcAft>
                <a:spcPts val="0"/>
              </a:spcAft>
              <a:buClr>
                <a:srgbClr val="0C2D45"/>
              </a:buClr>
              <a:buSzPts val="1150"/>
              <a:buFont typeface="Arial"/>
              <a:buAutoNum type="arabicPeriod" startAt="3"/>
            </a:pPr>
            <a:r>
              <a:rPr lang="en-GB" sz="1150" b="1" i="0">
                <a:solidFill>
                  <a:srgbClr val="0C2D45"/>
                </a:solidFill>
                <a:latin typeface="Calibri"/>
                <a:ea typeface="Calibri"/>
                <a:cs typeface="Calibri"/>
                <a:sym typeface="Calibri"/>
              </a:rPr>
              <a:t>Impact sur la communauté : </a:t>
            </a:r>
            <a:r>
              <a:rPr lang="en-GB" sz="1150" b="0" i="0">
                <a:solidFill>
                  <a:srgbClr val="0C2D45"/>
                </a:solidFill>
                <a:latin typeface="Calibri"/>
                <a:ea typeface="Calibri"/>
                <a:cs typeface="Calibri"/>
                <a:sym typeface="Calibri"/>
              </a:rPr>
              <a:t>Souligne la valeur sociale du café, en particulier son rôle dans l'aide à l'intégration, la création d'emplois et le renforcement des échanges culturels.</a:t>
            </a:r>
            <a:endParaRPr sz="1150"/>
          </a:p>
          <a:p>
            <a:pPr marL="409575" marR="0" lvl="0" indent="-225425" algn="l" rtl="0">
              <a:lnSpc>
                <a:spcPct val="100000"/>
              </a:lnSpc>
              <a:spcBef>
                <a:spcPts val="0"/>
              </a:spcBef>
              <a:spcAft>
                <a:spcPts val="0"/>
              </a:spcAft>
              <a:buClr>
                <a:srgbClr val="0C2D45"/>
              </a:buClr>
              <a:buSzPts val="1150"/>
              <a:buFont typeface="Arial"/>
              <a:buAutoNum type="arabicPeriod" startAt="3"/>
            </a:pPr>
            <a:r>
              <a:rPr lang="en-GB" sz="1150" b="1" i="0">
                <a:solidFill>
                  <a:srgbClr val="0C2D45"/>
                </a:solidFill>
                <a:latin typeface="Calibri"/>
                <a:ea typeface="Calibri"/>
                <a:cs typeface="Calibri"/>
                <a:sym typeface="Calibri"/>
              </a:rPr>
              <a:t>Contact initial : </a:t>
            </a:r>
            <a:r>
              <a:rPr lang="en-GB" sz="1150" b="0" i="0">
                <a:solidFill>
                  <a:srgbClr val="0C2D45"/>
                </a:solidFill>
                <a:latin typeface="Calibri"/>
                <a:ea typeface="Calibri"/>
                <a:cs typeface="Calibri"/>
                <a:sym typeface="Calibri"/>
              </a:rPr>
              <a:t>Prenez contact par des voies officielles, telles que des courriels ou des lettres officielles, pour présenter votre projet et demander une réunion. </a:t>
            </a:r>
            <a:endParaRPr sz="1150"/>
          </a:p>
          <a:p>
            <a:pPr marL="409575" marR="0" lvl="0" indent="-225425" algn="l" rtl="0">
              <a:lnSpc>
                <a:spcPct val="100000"/>
              </a:lnSpc>
              <a:spcBef>
                <a:spcPts val="0"/>
              </a:spcBef>
              <a:spcAft>
                <a:spcPts val="0"/>
              </a:spcAft>
              <a:buClr>
                <a:srgbClr val="0C2D45"/>
              </a:buClr>
              <a:buSzPts val="1150"/>
              <a:buFont typeface="Arial"/>
              <a:buAutoNum type="arabicPeriod" startAt="3"/>
            </a:pPr>
            <a:r>
              <a:rPr lang="en-GB" sz="1150" b="1" i="0">
                <a:solidFill>
                  <a:srgbClr val="0C2D45"/>
                </a:solidFill>
                <a:latin typeface="Calibri"/>
                <a:ea typeface="Calibri"/>
                <a:cs typeface="Calibri"/>
                <a:sym typeface="Calibri"/>
              </a:rPr>
              <a:t>Présentation : </a:t>
            </a:r>
            <a:r>
              <a:rPr lang="en-GB" sz="1150" b="0" i="0">
                <a:solidFill>
                  <a:srgbClr val="0C2D45"/>
                </a:solidFill>
                <a:latin typeface="Calibri"/>
                <a:ea typeface="Calibri"/>
                <a:cs typeface="Calibri"/>
                <a:sym typeface="Calibri"/>
              </a:rPr>
              <a:t>Préparez une présentation convaincante à partager lors des réunions, qui démontre visuellement l'impact potentiel et le modèle opérationnel du café. Recueillez l'appui d'autres organisations communautaires, de dirigeants et de parties prenantes pour étayer votre proposition et montrer que la communauté est largement soutenue.</a:t>
            </a:r>
            <a:endParaRPr sz="1150"/>
          </a:p>
          <a:p>
            <a:pPr marL="409575" marR="0" lvl="0" indent="-225425" algn="l" rtl="0">
              <a:lnSpc>
                <a:spcPct val="100000"/>
              </a:lnSpc>
              <a:spcBef>
                <a:spcPts val="0"/>
              </a:spcBef>
              <a:spcAft>
                <a:spcPts val="0"/>
              </a:spcAft>
              <a:buClr>
                <a:srgbClr val="0C2D45"/>
              </a:buClr>
              <a:buSzPts val="1150"/>
              <a:buFont typeface="Arial"/>
              <a:buAutoNum type="arabicPeriod" startAt="3"/>
            </a:pPr>
            <a:r>
              <a:rPr lang="en-GB" sz="1150" b="1" i="0">
                <a:solidFill>
                  <a:srgbClr val="0C2D45"/>
                </a:solidFill>
                <a:latin typeface="Calibri"/>
                <a:ea typeface="Calibri"/>
                <a:cs typeface="Calibri"/>
                <a:sym typeface="Calibri"/>
              </a:rPr>
              <a:t>Visitez les espaces disponibles : </a:t>
            </a:r>
            <a:r>
              <a:rPr lang="en-GB" sz="1150" b="0" i="0">
                <a:solidFill>
                  <a:srgbClr val="0C2D45"/>
                </a:solidFill>
                <a:latin typeface="Calibri"/>
                <a:ea typeface="Calibri"/>
                <a:cs typeface="Calibri"/>
                <a:sym typeface="Calibri"/>
              </a:rPr>
              <a:t>Si un partenaire potentiel se montre intéressé, organisez une visite de l'espace disponible pour vous assurer qu'il répond à vos besoins et discuter de la manière dont il pourrait être utilisé efficacement.</a:t>
            </a:r>
            <a:endParaRPr sz="1150"/>
          </a:p>
          <a:p>
            <a:pPr marL="409575" marR="0" lvl="0" indent="-225425" algn="l" rtl="0">
              <a:lnSpc>
                <a:spcPct val="100000"/>
              </a:lnSpc>
              <a:spcBef>
                <a:spcPts val="0"/>
              </a:spcBef>
              <a:spcAft>
                <a:spcPts val="0"/>
              </a:spcAft>
              <a:buClr>
                <a:srgbClr val="0C2D45"/>
              </a:buClr>
              <a:buSzPts val="1150"/>
              <a:buFont typeface="Arial"/>
              <a:buAutoNum type="arabicPeriod" startAt="3"/>
            </a:pPr>
            <a:r>
              <a:rPr lang="en-GB" sz="1150" b="1" i="0">
                <a:solidFill>
                  <a:srgbClr val="0C2D45"/>
                </a:solidFill>
                <a:latin typeface="Calibri"/>
                <a:ea typeface="Calibri"/>
                <a:cs typeface="Calibri"/>
                <a:sym typeface="Calibri"/>
              </a:rPr>
              <a:t>Négocier l'accord et les conditions d'utilisation : </a:t>
            </a:r>
            <a:r>
              <a:rPr lang="en-GB" sz="1150" b="0" i="0">
                <a:solidFill>
                  <a:srgbClr val="0C2D45"/>
                </a:solidFill>
                <a:latin typeface="Calibri"/>
                <a:ea typeface="Calibri"/>
                <a:cs typeface="Calibri"/>
                <a:sym typeface="Calibri"/>
              </a:rPr>
              <a:t>Discutez et convenez des conditions d'utilisation, notamment de la durée, des responsabilités en matière de services publics et d'entretien, et de toute condition liée à l'utilisation de l'espace.</a:t>
            </a:r>
            <a:endParaRPr sz="1150"/>
          </a:p>
          <a:p>
            <a:pPr marL="409575" marR="0" lvl="0" indent="-225425" algn="l" rtl="0">
              <a:lnSpc>
                <a:spcPct val="100000"/>
              </a:lnSpc>
              <a:spcBef>
                <a:spcPts val="0"/>
              </a:spcBef>
              <a:spcAft>
                <a:spcPts val="0"/>
              </a:spcAft>
              <a:buClr>
                <a:srgbClr val="0C2D45"/>
              </a:buClr>
              <a:buSzPts val="1150"/>
              <a:buFont typeface="Arial"/>
              <a:buAutoNum type="arabicPeriod" startAt="3"/>
            </a:pPr>
            <a:r>
              <a:rPr lang="en-GB" sz="1150" b="1" i="0">
                <a:solidFill>
                  <a:srgbClr val="0C2D45"/>
                </a:solidFill>
                <a:latin typeface="Calibri"/>
                <a:ea typeface="Calibri"/>
                <a:cs typeface="Calibri"/>
                <a:sym typeface="Calibri"/>
              </a:rPr>
              <a:t>Accord formel : </a:t>
            </a:r>
            <a:r>
              <a:rPr lang="en-GB" sz="1150" b="0" i="0">
                <a:solidFill>
                  <a:srgbClr val="0C2D45"/>
                </a:solidFill>
                <a:latin typeface="Calibri"/>
                <a:ea typeface="Calibri"/>
                <a:cs typeface="Calibri"/>
                <a:sym typeface="Calibri"/>
              </a:rPr>
              <a:t>Faites rédiger un accord formel ou un protocole d'accord pour consigner les détails de l'arrangement, en veillant à ce que les attentes et les responsabilités des deux parties soient claires.</a:t>
            </a:r>
            <a:endParaRPr sz="1150"/>
          </a:p>
          <a:p>
            <a:pPr marL="409575" marR="0" lvl="0" indent="-225425" algn="l" rtl="0">
              <a:lnSpc>
                <a:spcPct val="100000"/>
              </a:lnSpc>
              <a:spcBef>
                <a:spcPts val="0"/>
              </a:spcBef>
              <a:spcAft>
                <a:spcPts val="0"/>
              </a:spcAft>
              <a:buClr>
                <a:srgbClr val="0C2D45"/>
              </a:buClr>
              <a:buSzPts val="1150"/>
              <a:buFont typeface="Arial"/>
              <a:buAutoNum type="arabicPeriod" startAt="3"/>
            </a:pPr>
            <a:r>
              <a:rPr lang="en-GB" sz="1150" b="1" i="0">
                <a:solidFill>
                  <a:srgbClr val="0C2D45"/>
                </a:solidFill>
                <a:latin typeface="Calibri"/>
                <a:ea typeface="Calibri"/>
                <a:cs typeface="Calibri"/>
                <a:sym typeface="Calibri"/>
              </a:rPr>
              <a:t>Visibilité pour l'hôte : </a:t>
            </a:r>
            <a:r>
              <a:rPr lang="en-GB" sz="1150" b="0" i="0">
                <a:solidFill>
                  <a:srgbClr val="0C2D45"/>
                </a:solidFill>
                <a:latin typeface="Calibri"/>
                <a:ea typeface="Calibri"/>
                <a:cs typeface="Calibri"/>
                <a:sym typeface="Calibri"/>
              </a:rPr>
              <a:t>Si l'hôte est intéressé, proposez-lui de le mettre en avant dans tout le matériel promotionnel et les communications publiques concernant le café, afin d'améliorer sa visibilité et de montrer que le public reconnaît son soutien.</a:t>
            </a:r>
            <a:endParaRPr sz="1150"/>
          </a:p>
          <a:p>
            <a:pPr marL="409575" marR="0" lvl="0" indent="-225425" algn="l" rtl="0">
              <a:lnSpc>
                <a:spcPct val="100000"/>
              </a:lnSpc>
              <a:spcBef>
                <a:spcPts val="0"/>
              </a:spcBef>
              <a:spcAft>
                <a:spcPts val="0"/>
              </a:spcAft>
              <a:buClr>
                <a:srgbClr val="0C2D45"/>
              </a:buClr>
              <a:buSzPts val="1150"/>
              <a:buFont typeface="Arial"/>
              <a:buAutoNum type="arabicPeriod" startAt="3"/>
            </a:pPr>
            <a:r>
              <a:rPr lang="en-GB" sz="1150" b="1" i="0">
                <a:solidFill>
                  <a:srgbClr val="0C2D45"/>
                </a:solidFill>
                <a:latin typeface="Calibri"/>
                <a:ea typeface="Calibri"/>
                <a:cs typeface="Calibri"/>
                <a:sym typeface="Calibri"/>
              </a:rPr>
              <a:t>Mises à jour régulières : </a:t>
            </a:r>
            <a:r>
              <a:rPr lang="en-GB" sz="1150" b="0" i="0">
                <a:solidFill>
                  <a:srgbClr val="0C2D45"/>
                </a:solidFill>
                <a:latin typeface="Calibri"/>
                <a:ea typeface="Calibri"/>
                <a:cs typeface="Calibri"/>
                <a:sym typeface="Calibri"/>
              </a:rPr>
              <a:t>Une fois que le partenaire a trouvé un lieu d'accueil, fournissez-lui des mises à jour régulières sur les progrès et l'impact du café, en renforçant la valeur de son soutien. </a:t>
            </a:r>
            <a:endParaRPr sz="1150"/>
          </a:p>
          <a:p>
            <a:pPr marL="409575" marR="0" lvl="0" indent="-152400" algn="l" rtl="0">
              <a:lnSpc>
                <a:spcPct val="100000"/>
              </a:lnSpc>
              <a:spcBef>
                <a:spcPts val="0"/>
              </a:spcBef>
              <a:spcAft>
                <a:spcPts val="0"/>
              </a:spcAft>
              <a:buClr>
                <a:srgbClr val="0C2D45"/>
              </a:buClr>
              <a:buSzPts val="1200"/>
              <a:buFont typeface="Arial"/>
              <a:buNone/>
            </a:pPr>
            <a:endParaRPr sz="1150" b="0" i="0">
              <a:solidFill>
                <a:srgbClr val="0C2D45"/>
              </a:solidFill>
              <a:latin typeface="Calibri"/>
              <a:ea typeface="Calibri"/>
              <a:cs typeface="Calibri"/>
              <a:sym typeface="Calibri"/>
            </a:endParaRPr>
          </a:p>
          <a:p>
            <a:pPr marL="0" marR="0" lvl="0" indent="0" algn="l" rtl="0">
              <a:lnSpc>
                <a:spcPct val="100000"/>
              </a:lnSpc>
              <a:spcBef>
                <a:spcPts val="0"/>
              </a:spcBef>
              <a:spcAft>
                <a:spcPts val="0"/>
              </a:spcAft>
              <a:buClr>
                <a:srgbClr val="0C2D45"/>
              </a:buClr>
              <a:buSzPts val="1200"/>
              <a:buFont typeface="Arial"/>
              <a:buNone/>
            </a:pPr>
            <a:r>
              <a:rPr lang="en-GB" sz="1150" b="0" i="0">
                <a:solidFill>
                  <a:srgbClr val="0C2D45"/>
                </a:solidFill>
                <a:latin typeface="Calibri"/>
                <a:ea typeface="Calibri"/>
                <a:cs typeface="Calibri"/>
                <a:sym typeface="Calibri"/>
              </a:rPr>
              <a:t>Si vous êtes en mesure de choisir un lieu, voici quelques autres éléments à prendre en considération</a:t>
            </a:r>
            <a:br>
              <a:rPr lang="en-GB" sz="1150" b="0" i="0">
                <a:solidFill>
                  <a:srgbClr val="0C2D45"/>
                </a:solidFill>
                <a:latin typeface="Calibri"/>
                <a:ea typeface="Calibri"/>
                <a:cs typeface="Calibri"/>
                <a:sym typeface="Calibri"/>
              </a:rPr>
            </a:br>
            <a:endParaRPr sz="1150" b="0" i="0">
              <a:solidFill>
                <a:srgbClr val="0C2D45"/>
              </a:solidFill>
              <a:latin typeface="Calibri"/>
              <a:ea typeface="Calibri"/>
              <a:cs typeface="Calibri"/>
              <a:sym typeface="Calibri"/>
            </a:endParaRPr>
          </a:p>
          <a:p>
            <a:pPr marL="0" marR="0" lvl="0" indent="0" algn="l" rtl="0">
              <a:lnSpc>
                <a:spcPct val="100000"/>
              </a:lnSpc>
              <a:spcBef>
                <a:spcPts val="0"/>
              </a:spcBef>
              <a:spcAft>
                <a:spcPts val="0"/>
              </a:spcAft>
              <a:buClr>
                <a:srgbClr val="50B4D9"/>
              </a:buClr>
              <a:buSzPts val="1200"/>
              <a:buFont typeface="Arial"/>
              <a:buNone/>
            </a:pPr>
            <a:r>
              <a:rPr lang="en-GB" sz="1150" b="1" i="0">
                <a:solidFill>
                  <a:srgbClr val="50B4D9"/>
                </a:solidFill>
                <a:latin typeface="Calibri"/>
                <a:ea typeface="Calibri"/>
                <a:cs typeface="Calibri"/>
                <a:sym typeface="Calibri"/>
              </a:rPr>
              <a:t>2.  L'accessibilité </a:t>
            </a:r>
            <a:r>
              <a:rPr lang="en-GB" sz="1150" b="0" i="0">
                <a:solidFill>
                  <a:srgbClr val="0C2D45"/>
                </a:solidFill>
                <a:latin typeface="Calibri"/>
                <a:ea typeface="Calibri"/>
                <a:cs typeface="Calibri"/>
                <a:sym typeface="Calibri"/>
              </a:rPr>
              <a:t>est un problème majeur pour les populations migrantes et réfugiées qui peuvent être dispersées dans des zones urbaines ou rurales.  Idéalement, le lieu devrait être facilement accessible par les transports publics, afin que les réfugiés, les migrants et les membres de la communauté locale puissent se rendre au café sans difficulté. Dans le cas de la région rurale de Roscommon, en Irlande, les hôtes du café paient les transports pour amener les gens aux réunions régulières du café. Il n'y a tout simplement pas d'autre moyen. </a:t>
            </a:r>
            <a:endParaRPr sz="1150"/>
          </a:p>
          <a:p>
            <a:pPr marL="0" marR="0" lvl="0" indent="0" algn="l" rtl="0">
              <a:lnSpc>
                <a:spcPct val="100000"/>
              </a:lnSpc>
              <a:spcBef>
                <a:spcPts val="0"/>
              </a:spcBef>
              <a:spcAft>
                <a:spcPts val="0"/>
              </a:spcAft>
              <a:buClr>
                <a:srgbClr val="50B4D9"/>
              </a:buClr>
              <a:buSzPts val="1200"/>
              <a:buFont typeface="Arial"/>
              <a:buNone/>
            </a:pPr>
            <a:r>
              <a:rPr lang="en-GB" sz="1150" b="1" i="0">
                <a:solidFill>
                  <a:srgbClr val="50B4D9"/>
                </a:solidFill>
                <a:latin typeface="Calibri"/>
                <a:ea typeface="Calibri"/>
                <a:cs typeface="Calibri"/>
                <a:sym typeface="Calibri"/>
              </a:rPr>
              <a:t>3. Vérifier l'accessibilité physique de l'espace : </a:t>
            </a:r>
            <a:r>
              <a:rPr lang="en-GB" sz="1150" b="0" i="0">
                <a:solidFill>
                  <a:srgbClr val="0C2D45"/>
                </a:solidFill>
                <a:latin typeface="Calibri"/>
                <a:ea typeface="Calibri"/>
                <a:cs typeface="Calibri"/>
                <a:sym typeface="Calibri"/>
              </a:rPr>
              <a:t>Assurez-vous que les locaux sont accessibles aux personnes à mobilité réduite et aux personnes handicapées, conformément à toutes les lois et réglementations locales en matière d'accessibilité.</a:t>
            </a:r>
            <a:endParaRPr sz="1150"/>
          </a:p>
          <a:p>
            <a:pPr marL="0" marR="0" lvl="0" indent="0" algn="l" rtl="0">
              <a:lnSpc>
                <a:spcPct val="100000"/>
              </a:lnSpc>
              <a:spcBef>
                <a:spcPts val="0"/>
              </a:spcBef>
              <a:spcAft>
                <a:spcPts val="0"/>
              </a:spcAft>
              <a:buClr>
                <a:srgbClr val="50B4D9"/>
              </a:buClr>
              <a:buSzPts val="1200"/>
              <a:buFont typeface="Arial"/>
              <a:buNone/>
            </a:pPr>
            <a:r>
              <a:rPr lang="en-GB" sz="1150" b="1" i="0">
                <a:solidFill>
                  <a:srgbClr val="50B4D9"/>
                </a:solidFill>
                <a:latin typeface="Calibri"/>
                <a:ea typeface="Calibri"/>
                <a:cs typeface="Calibri"/>
                <a:sym typeface="Calibri"/>
              </a:rPr>
              <a:t>4. Proximité de la communauté : </a:t>
            </a:r>
            <a:r>
              <a:rPr lang="en-GB" sz="1150" b="0" i="0">
                <a:solidFill>
                  <a:srgbClr val="0C2D45"/>
                </a:solidFill>
                <a:latin typeface="Calibri"/>
                <a:ea typeface="Calibri"/>
                <a:cs typeface="Calibri"/>
                <a:sym typeface="Calibri"/>
              </a:rPr>
              <a:t>il est important de s'installer à proximité des bénévoles et de la communauté locale.  Pensez à la proximité d'autres centres communautaires tels que les écoles, les marchés, les centres religieux et les services sociaux auxquels les communautés cibles ont fréquemment accès.</a:t>
            </a:r>
            <a:endParaRPr sz="1150"/>
          </a:p>
          <a:p>
            <a:pPr marL="0" marR="0" lvl="0" indent="0" algn="l" rtl="0">
              <a:lnSpc>
                <a:spcPct val="100000"/>
              </a:lnSpc>
              <a:spcBef>
                <a:spcPts val="0"/>
              </a:spcBef>
              <a:spcAft>
                <a:spcPts val="0"/>
              </a:spcAft>
              <a:buClr>
                <a:srgbClr val="50B4D9"/>
              </a:buClr>
              <a:buSzPts val="1200"/>
              <a:buFont typeface="Arial"/>
              <a:buNone/>
            </a:pPr>
            <a:r>
              <a:rPr lang="en-GB" sz="1150" b="1" i="0">
                <a:solidFill>
                  <a:srgbClr val="50B4D9"/>
                </a:solidFill>
                <a:latin typeface="Calibri"/>
                <a:ea typeface="Calibri"/>
                <a:cs typeface="Calibri"/>
                <a:sym typeface="Calibri"/>
              </a:rPr>
              <a:t>5. Sûreté et sécurité : </a:t>
            </a:r>
            <a:r>
              <a:rPr lang="en-GB" sz="1150" b="0" i="0">
                <a:solidFill>
                  <a:srgbClr val="0C2D45"/>
                </a:solidFill>
                <a:latin typeface="Calibri"/>
                <a:ea typeface="Calibri"/>
                <a:cs typeface="Calibri"/>
                <a:sym typeface="Calibri"/>
              </a:rPr>
              <a:t>L'emplacement doit être situé dans une zone perçue comme sûre par la communauté afin d'encourager les visites régulières. Cet aspect est particulièrement important pour les familles et les personnes qui s'inquiètent de la sécurité en raison de leurs expériences passées. Le respect de la vie privée est également un facteur important. Veillez à ce que le lieu offre un certain degré d'intimité aux utilisateurs, en particulier à ceux qui peuvent être confrontés à des questions délicates.</a:t>
            </a:r>
            <a:endParaRPr sz="1150"/>
          </a:p>
          <a:p>
            <a:pPr marL="0" marR="0" lvl="0" indent="0" algn="l" rtl="0">
              <a:lnSpc>
                <a:spcPct val="100000"/>
              </a:lnSpc>
              <a:spcBef>
                <a:spcPts val="0"/>
              </a:spcBef>
              <a:spcAft>
                <a:spcPts val="0"/>
              </a:spcAft>
              <a:buClr>
                <a:srgbClr val="50B4D9"/>
              </a:buClr>
              <a:buSzPts val="1200"/>
              <a:buFont typeface="Arial"/>
              <a:buNone/>
            </a:pPr>
            <a:r>
              <a:rPr lang="en-GB" sz="1150" b="1" i="0">
                <a:solidFill>
                  <a:srgbClr val="50B4D9"/>
                </a:solidFill>
                <a:latin typeface="Calibri"/>
                <a:ea typeface="Calibri"/>
                <a:cs typeface="Calibri"/>
                <a:sym typeface="Calibri"/>
              </a:rPr>
              <a:t>6. Conditions d'occupation :  </a:t>
            </a:r>
            <a:r>
              <a:rPr lang="en-GB" sz="1150" b="0" i="0">
                <a:solidFill>
                  <a:srgbClr val="0C2D45"/>
                </a:solidFill>
                <a:latin typeface="Calibri"/>
                <a:ea typeface="Calibri"/>
                <a:cs typeface="Calibri"/>
                <a:sym typeface="Calibri"/>
              </a:rPr>
              <a:t>Il est évident que pour un nouveau café solidaire, il faut faire preuve de flexibilité, en particulier au début, lorsque les besoins et la dynamique opérationnelle du café peuvent évoluer.  N'hésitez pas à demander des baux à court terme avec des options de renouvellement, des clauses de rupture et des périodes de redevance.  </a:t>
            </a:r>
            <a:endParaRPr sz="1150"/>
          </a:p>
          <a:p>
            <a:pPr marL="0" marR="0" lvl="0" indent="0" algn="l" rtl="0">
              <a:lnSpc>
                <a:spcPct val="100000"/>
              </a:lnSpc>
              <a:spcBef>
                <a:spcPts val="0"/>
              </a:spcBef>
              <a:spcAft>
                <a:spcPts val="0"/>
              </a:spcAft>
              <a:buClr>
                <a:srgbClr val="50B4D9"/>
              </a:buClr>
              <a:buSzPts val="1200"/>
              <a:buFont typeface="Arial"/>
              <a:buNone/>
            </a:pPr>
            <a:r>
              <a:rPr lang="en-GB" sz="1150" b="1" i="0">
                <a:solidFill>
                  <a:srgbClr val="50B4D9"/>
                </a:solidFill>
                <a:latin typeface="Calibri"/>
                <a:ea typeface="Calibri"/>
                <a:cs typeface="Calibri"/>
                <a:sym typeface="Calibri"/>
              </a:rPr>
              <a:t>7.  Efficacité des coûts</a:t>
            </a:r>
            <a:endParaRPr sz="1150"/>
          </a:p>
          <a:p>
            <a:pPr marL="0" marR="0" lvl="0" indent="0" algn="l" rtl="0">
              <a:lnSpc>
                <a:spcPct val="100000"/>
              </a:lnSpc>
              <a:spcBef>
                <a:spcPts val="0"/>
              </a:spcBef>
              <a:spcAft>
                <a:spcPts val="0"/>
              </a:spcAft>
              <a:buClr>
                <a:srgbClr val="0C2D45"/>
              </a:buClr>
              <a:buSzPts val="1200"/>
              <a:buFont typeface="Arial"/>
              <a:buNone/>
            </a:pPr>
            <a:r>
              <a:rPr lang="en-GB" sz="1150" b="0" i="0">
                <a:solidFill>
                  <a:srgbClr val="0C2D45"/>
                </a:solidFill>
                <a:latin typeface="Calibri"/>
                <a:ea typeface="Calibri"/>
                <a:cs typeface="Calibri"/>
                <a:sym typeface="Calibri"/>
              </a:rPr>
              <a:t>Bien entendu, le coût doit être un facteur important dans le choix de l'emplacement. Veillez à ce que le coût de la location de l'espace corresponde aux contraintes budgétaires et aux capacités de financement du café. Tenez compte du coût des services publics, de l'entretien et des autres dépenses opérationnelles qui seront affectées par le choix de l'emplacement.</a:t>
            </a:r>
            <a:endParaRPr sz="1150"/>
          </a:p>
          <a:p>
            <a:pPr marL="0" marR="0" lvl="0" indent="0" algn="l" rtl="0">
              <a:lnSpc>
                <a:spcPct val="100000"/>
              </a:lnSpc>
              <a:spcBef>
                <a:spcPts val="0"/>
              </a:spcBef>
              <a:spcAft>
                <a:spcPts val="0"/>
              </a:spcAft>
              <a:buClr>
                <a:srgbClr val="0C2D45"/>
              </a:buClr>
              <a:buSzPts val="1200"/>
              <a:buFont typeface="Arial"/>
              <a:buNone/>
            </a:pPr>
            <a:endParaRPr sz="1150" b="0" i="0">
              <a:solidFill>
                <a:srgbClr val="0C2D45"/>
              </a:solidFill>
              <a:latin typeface="Calibri"/>
              <a:ea typeface="Calibri"/>
              <a:cs typeface="Calibri"/>
              <a:sym typeface="Calibri"/>
            </a:endParaRPr>
          </a:p>
          <a:p>
            <a:pPr marL="0" marR="0" lvl="0" indent="0" algn="l" rtl="0">
              <a:lnSpc>
                <a:spcPct val="100000"/>
              </a:lnSpc>
              <a:spcBef>
                <a:spcPts val="0"/>
              </a:spcBef>
              <a:spcAft>
                <a:spcPts val="0"/>
              </a:spcAft>
              <a:buClr>
                <a:srgbClr val="0C2D45"/>
              </a:buClr>
              <a:buSzPts val="1200"/>
              <a:buFont typeface="Arial"/>
              <a:buNone/>
            </a:pPr>
            <a:endParaRPr sz="1150" b="1" i="0">
              <a:solidFill>
                <a:srgbClr val="0C2D45"/>
              </a:solidFill>
              <a:latin typeface="Calibri"/>
              <a:ea typeface="Calibri"/>
              <a:cs typeface="Calibri"/>
              <a:sym typeface="Calibri"/>
            </a:endParaRPr>
          </a:p>
          <a:p>
            <a:pPr marL="0" marR="0" lvl="0" indent="0" algn="l" rtl="0">
              <a:lnSpc>
                <a:spcPct val="100000"/>
              </a:lnSpc>
              <a:spcBef>
                <a:spcPts val="0"/>
              </a:spcBef>
              <a:spcAft>
                <a:spcPts val="0"/>
              </a:spcAft>
              <a:buClr>
                <a:srgbClr val="0C2D45"/>
              </a:buClr>
              <a:buSzPts val="1200"/>
              <a:buFont typeface="Arial"/>
              <a:buNone/>
            </a:pPr>
            <a:endParaRPr sz="1150" b="1" i="0">
              <a:solidFill>
                <a:srgbClr val="0C2D45"/>
              </a:solidFill>
              <a:latin typeface="Calibri"/>
              <a:ea typeface="Calibri"/>
              <a:cs typeface="Calibri"/>
              <a:sym typeface="Calibri"/>
            </a:endParaRPr>
          </a:p>
        </p:txBody>
      </p:sp>
      <p:grpSp>
        <p:nvGrpSpPr>
          <p:cNvPr id="437" name="Google Shape;437;p24"/>
          <p:cNvGrpSpPr/>
          <p:nvPr/>
        </p:nvGrpSpPr>
        <p:grpSpPr>
          <a:xfrm>
            <a:off x="4606329" y="9150149"/>
            <a:ext cx="2528226" cy="1046177"/>
            <a:chOff x="5681508" y="5035168"/>
            <a:chExt cx="1406601" cy="582050"/>
          </a:xfrm>
        </p:grpSpPr>
        <p:grpSp>
          <p:nvGrpSpPr>
            <p:cNvPr id="438" name="Google Shape;438;p24"/>
            <p:cNvGrpSpPr/>
            <p:nvPr/>
          </p:nvGrpSpPr>
          <p:grpSpPr>
            <a:xfrm>
              <a:off x="6271456" y="5052748"/>
              <a:ext cx="320570" cy="564130"/>
              <a:chOff x="6271456" y="5052748"/>
              <a:chExt cx="320570" cy="564130"/>
            </a:xfrm>
          </p:grpSpPr>
          <p:sp>
            <p:nvSpPr>
              <p:cNvPr id="439" name="Google Shape;439;p24"/>
              <p:cNvSpPr/>
              <p:nvPr/>
            </p:nvSpPr>
            <p:spPr>
              <a:xfrm>
                <a:off x="6387793" y="5052748"/>
                <a:ext cx="93687" cy="93836"/>
              </a:xfrm>
              <a:custGeom>
                <a:avLst/>
                <a:gdLst/>
                <a:ahLst/>
                <a:cxnLst/>
                <a:rect l="l" t="t" r="r" b="b"/>
                <a:pathLst>
                  <a:path w="93687" h="93836" extrusionOk="0">
                    <a:moveTo>
                      <a:pt x="6698" y="72182"/>
                    </a:moveTo>
                    <a:cubicBezTo>
                      <a:pt x="15285" y="85973"/>
                      <a:pt x="27742" y="93352"/>
                      <a:pt x="44191" y="93473"/>
                    </a:cubicBezTo>
                    <a:cubicBezTo>
                      <a:pt x="44675" y="93473"/>
                      <a:pt x="45279" y="93473"/>
                      <a:pt x="45763" y="93473"/>
                    </a:cubicBezTo>
                    <a:cubicBezTo>
                      <a:pt x="45763" y="93473"/>
                      <a:pt x="45763" y="93716"/>
                      <a:pt x="45763" y="93836"/>
                    </a:cubicBezTo>
                    <a:cubicBezTo>
                      <a:pt x="49513" y="93473"/>
                      <a:pt x="53262" y="93111"/>
                      <a:pt x="56890" y="92626"/>
                    </a:cubicBezTo>
                    <a:cubicBezTo>
                      <a:pt x="64994" y="91538"/>
                      <a:pt x="71887" y="87908"/>
                      <a:pt x="77935" y="82586"/>
                    </a:cubicBezTo>
                    <a:cubicBezTo>
                      <a:pt x="85675" y="75932"/>
                      <a:pt x="89787" y="66980"/>
                      <a:pt x="92327" y="57302"/>
                    </a:cubicBezTo>
                    <a:cubicBezTo>
                      <a:pt x="94141" y="50407"/>
                      <a:pt x="94141" y="43390"/>
                      <a:pt x="92327" y="36616"/>
                    </a:cubicBezTo>
                    <a:cubicBezTo>
                      <a:pt x="90392" y="29236"/>
                      <a:pt x="86885" y="22583"/>
                      <a:pt x="82047" y="16655"/>
                    </a:cubicBezTo>
                    <a:cubicBezTo>
                      <a:pt x="75758" y="8913"/>
                      <a:pt x="67533" y="3953"/>
                      <a:pt x="57858" y="1533"/>
                    </a:cubicBezTo>
                    <a:cubicBezTo>
                      <a:pt x="51690" y="-39"/>
                      <a:pt x="45521" y="-402"/>
                      <a:pt x="39232" y="445"/>
                    </a:cubicBezTo>
                    <a:cubicBezTo>
                      <a:pt x="28952" y="1775"/>
                      <a:pt x="20970" y="7340"/>
                      <a:pt x="13229" y="13631"/>
                    </a:cubicBezTo>
                    <a:cubicBezTo>
                      <a:pt x="8149" y="19800"/>
                      <a:pt x="4279" y="26575"/>
                      <a:pt x="1498" y="33954"/>
                    </a:cubicBezTo>
                    <a:cubicBezTo>
                      <a:pt x="1135" y="34922"/>
                      <a:pt x="893" y="36011"/>
                      <a:pt x="772" y="37099"/>
                    </a:cubicBezTo>
                    <a:cubicBezTo>
                      <a:pt x="-438" y="42785"/>
                      <a:pt x="46" y="48471"/>
                      <a:pt x="409" y="54157"/>
                    </a:cubicBezTo>
                    <a:cubicBezTo>
                      <a:pt x="893" y="60810"/>
                      <a:pt x="3191" y="66859"/>
                      <a:pt x="6577" y="72303"/>
                    </a:cubicBezTo>
                    <a:close/>
                  </a:path>
                </a:pathLst>
              </a:custGeom>
              <a:solidFill>
                <a:srgbClr val="A0D5D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440" name="Google Shape;440;p24"/>
              <p:cNvSpPr/>
              <p:nvPr/>
            </p:nvSpPr>
            <p:spPr>
              <a:xfrm>
                <a:off x="6271456" y="5162201"/>
                <a:ext cx="320570" cy="454677"/>
              </a:xfrm>
              <a:custGeom>
                <a:avLst/>
                <a:gdLst/>
                <a:ahLst/>
                <a:cxnLst/>
                <a:rect l="l" t="t" r="r" b="b"/>
                <a:pathLst>
                  <a:path w="320570" h="454677" extrusionOk="0">
                    <a:moveTo>
                      <a:pt x="317877" y="183143"/>
                    </a:moveTo>
                    <a:cubicBezTo>
                      <a:pt x="315095" y="177094"/>
                      <a:pt x="311225" y="171771"/>
                      <a:pt x="307596" y="166328"/>
                    </a:cubicBezTo>
                    <a:cubicBezTo>
                      <a:pt x="307354" y="165843"/>
                      <a:pt x="306991" y="165359"/>
                      <a:pt x="306750" y="164997"/>
                    </a:cubicBezTo>
                    <a:lnTo>
                      <a:pt x="306750" y="162456"/>
                    </a:lnTo>
                    <a:cubicBezTo>
                      <a:pt x="306629" y="162577"/>
                      <a:pt x="306508" y="162819"/>
                      <a:pt x="306387" y="162940"/>
                    </a:cubicBezTo>
                    <a:cubicBezTo>
                      <a:pt x="305903" y="162940"/>
                      <a:pt x="305661" y="162698"/>
                      <a:pt x="305298" y="162698"/>
                    </a:cubicBezTo>
                    <a:cubicBezTo>
                      <a:pt x="302758" y="158827"/>
                      <a:pt x="300340" y="154835"/>
                      <a:pt x="297800" y="150964"/>
                    </a:cubicBezTo>
                    <a:lnTo>
                      <a:pt x="297800" y="150722"/>
                    </a:lnTo>
                    <a:cubicBezTo>
                      <a:pt x="297074" y="149633"/>
                      <a:pt x="296469" y="148423"/>
                      <a:pt x="295744" y="147334"/>
                    </a:cubicBezTo>
                    <a:cubicBezTo>
                      <a:pt x="288487" y="135116"/>
                      <a:pt x="281230" y="123019"/>
                      <a:pt x="274094" y="110800"/>
                    </a:cubicBezTo>
                    <a:cubicBezTo>
                      <a:pt x="265386" y="95800"/>
                      <a:pt x="256799" y="80678"/>
                      <a:pt x="248091" y="65677"/>
                    </a:cubicBezTo>
                    <a:cubicBezTo>
                      <a:pt x="244342" y="59145"/>
                      <a:pt x="240714" y="52612"/>
                      <a:pt x="236723" y="46200"/>
                    </a:cubicBezTo>
                    <a:cubicBezTo>
                      <a:pt x="231401" y="37611"/>
                      <a:pt x="225838" y="29264"/>
                      <a:pt x="218702" y="22127"/>
                    </a:cubicBezTo>
                    <a:cubicBezTo>
                      <a:pt x="215557" y="18981"/>
                      <a:pt x="212171" y="16078"/>
                      <a:pt x="208905" y="13054"/>
                    </a:cubicBezTo>
                    <a:cubicBezTo>
                      <a:pt x="208179" y="12691"/>
                      <a:pt x="207333" y="12207"/>
                      <a:pt x="206607" y="11844"/>
                    </a:cubicBezTo>
                    <a:cubicBezTo>
                      <a:pt x="201286" y="8577"/>
                      <a:pt x="195601" y="5795"/>
                      <a:pt x="189675" y="3981"/>
                    </a:cubicBezTo>
                    <a:cubicBezTo>
                      <a:pt x="176855" y="-132"/>
                      <a:pt x="163672" y="-737"/>
                      <a:pt x="150368" y="714"/>
                    </a:cubicBezTo>
                    <a:cubicBezTo>
                      <a:pt x="144321" y="1319"/>
                      <a:pt x="138394" y="2529"/>
                      <a:pt x="132347" y="3376"/>
                    </a:cubicBezTo>
                    <a:cubicBezTo>
                      <a:pt x="131501" y="3738"/>
                      <a:pt x="130775" y="4223"/>
                      <a:pt x="129928" y="4464"/>
                    </a:cubicBezTo>
                    <a:cubicBezTo>
                      <a:pt x="125090" y="6279"/>
                      <a:pt x="120374" y="8457"/>
                      <a:pt x="115899" y="11239"/>
                    </a:cubicBezTo>
                    <a:cubicBezTo>
                      <a:pt x="105860" y="17530"/>
                      <a:pt x="97999" y="26119"/>
                      <a:pt x="91347" y="35676"/>
                    </a:cubicBezTo>
                    <a:cubicBezTo>
                      <a:pt x="81066" y="50313"/>
                      <a:pt x="71875" y="65798"/>
                      <a:pt x="62925" y="81283"/>
                    </a:cubicBezTo>
                    <a:cubicBezTo>
                      <a:pt x="57966" y="89993"/>
                      <a:pt x="53007" y="98703"/>
                      <a:pt x="47686" y="107171"/>
                    </a:cubicBezTo>
                    <a:cubicBezTo>
                      <a:pt x="43211" y="114309"/>
                      <a:pt x="39099" y="121567"/>
                      <a:pt x="34987" y="128946"/>
                    </a:cubicBezTo>
                    <a:cubicBezTo>
                      <a:pt x="32084" y="134027"/>
                      <a:pt x="29060" y="139109"/>
                      <a:pt x="26157" y="144189"/>
                    </a:cubicBezTo>
                    <a:cubicBezTo>
                      <a:pt x="22529" y="149875"/>
                      <a:pt x="19022" y="155560"/>
                      <a:pt x="15272" y="161246"/>
                    </a:cubicBezTo>
                    <a:cubicBezTo>
                      <a:pt x="14910" y="161246"/>
                      <a:pt x="14668" y="161609"/>
                      <a:pt x="14184" y="161489"/>
                    </a:cubicBezTo>
                    <a:cubicBezTo>
                      <a:pt x="14184" y="161368"/>
                      <a:pt x="13942" y="161125"/>
                      <a:pt x="13821" y="161004"/>
                    </a:cubicBezTo>
                    <a:lnTo>
                      <a:pt x="13821" y="163545"/>
                    </a:lnTo>
                    <a:cubicBezTo>
                      <a:pt x="13579" y="164029"/>
                      <a:pt x="13216" y="164513"/>
                      <a:pt x="12975" y="164876"/>
                    </a:cubicBezTo>
                    <a:cubicBezTo>
                      <a:pt x="9346" y="170319"/>
                      <a:pt x="5476" y="175642"/>
                      <a:pt x="2694" y="181691"/>
                    </a:cubicBezTo>
                    <a:cubicBezTo>
                      <a:pt x="880" y="185562"/>
                      <a:pt x="-208" y="189554"/>
                      <a:pt x="33" y="193909"/>
                    </a:cubicBezTo>
                    <a:cubicBezTo>
                      <a:pt x="275" y="198265"/>
                      <a:pt x="1848" y="201652"/>
                      <a:pt x="4871" y="204676"/>
                    </a:cubicBezTo>
                    <a:cubicBezTo>
                      <a:pt x="7411" y="207338"/>
                      <a:pt x="10435" y="208184"/>
                      <a:pt x="13942" y="208184"/>
                    </a:cubicBezTo>
                    <a:lnTo>
                      <a:pt x="13942" y="209515"/>
                    </a:lnTo>
                    <a:cubicBezTo>
                      <a:pt x="14789" y="209515"/>
                      <a:pt x="15756" y="209515"/>
                      <a:pt x="16603" y="209515"/>
                    </a:cubicBezTo>
                    <a:cubicBezTo>
                      <a:pt x="21199" y="208910"/>
                      <a:pt x="25190" y="207216"/>
                      <a:pt x="27972" y="203103"/>
                    </a:cubicBezTo>
                    <a:cubicBezTo>
                      <a:pt x="28576" y="202256"/>
                      <a:pt x="29302" y="201410"/>
                      <a:pt x="29907" y="200442"/>
                    </a:cubicBezTo>
                    <a:cubicBezTo>
                      <a:pt x="30270" y="199958"/>
                      <a:pt x="30633" y="199353"/>
                      <a:pt x="30874" y="198869"/>
                    </a:cubicBezTo>
                    <a:cubicBezTo>
                      <a:pt x="34140" y="194635"/>
                      <a:pt x="37405" y="190401"/>
                      <a:pt x="40308" y="186046"/>
                    </a:cubicBezTo>
                    <a:cubicBezTo>
                      <a:pt x="42001" y="183506"/>
                      <a:pt x="43574" y="180965"/>
                      <a:pt x="45267" y="178425"/>
                    </a:cubicBezTo>
                    <a:cubicBezTo>
                      <a:pt x="45267" y="177941"/>
                      <a:pt x="45025" y="177336"/>
                      <a:pt x="44904" y="176852"/>
                    </a:cubicBezTo>
                    <a:cubicBezTo>
                      <a:pt x="46113" y="174916"/>
                      <a:pt x="47444" y="172981"/>
                      <a:pt x="48653" y="171045"/>
                    </a:cubicBezTo>
                    <a:cubicBezTo>
                      <a:pt x="59055" y="154109"/>
                      <a:pt x="69214" y="136931"/>
                      <a:pt x="79373" y="119873"/>
                    </a:cubicBezTo>
                    <a:cubicBezTo>
                      <a:pt x="85783" y="109107"/>
                      <a:pt x="91952" y="98098"/>
                      <a:pt x="98241" y="87331"/>
                    </a:cubicBezTo>
                    <a:cubicBezTo>
                      <a:pt x="98966" y="86122"/>
                      <a:pt x="99692" y="84912"/>
                      <a:pt x="100539" y="83702"/>
                    </a:cubicBezTo>
                    <a:cubicBezTo>
                      <a:pt x="103320" y="79710"/>
                      <a:pt x="107191" y="79831"/>
                      <a:pt x="110456" y="81766"/>
                    </a:cubicBezTo>
                    <a:cubicBezTo>
                      <a:pt x="112149" y="82735"/>
                      <a:pt x="113601" y="84065"/>
                      <a:pt x="114931" y="85154"/>
                    </a:cubicBezTo>
                    <a:cubicBezTo>
                      <a:pt x="114931" y="86001"/>
                      <a:pt x="115052" y="86605"/>
                      <a:pt x="114931" y="87090"/>
                    </a:cubicBezTo>
                    <a:cubicBezTo>
                      <a:pt x="114447" y="88662"/>
                      <a:pt x="113964" y="90114"/>
                      <a:pt x="113238" y="91565"/>
                    </a:cubicBezTo>
                    <a:cubicBezTo>
                      <a:pt x="111545" y="95678"/>
                      <a:pt x="109489" y="99671"/>
                      <a:pt x="107916" y="103905"/>
                    </a:cubicBezTo>
                    <a:cubicBezTo>
                      <a:pt x="103320" y="116365"/>
                      <a:pt x="98966" y="128826"/>
                      <a:pt x="94612" y="141407"/>
                    </a:cubicBezTo>
                    <a:cubicBezTo>
                      <a:pt x="90500" y="153262"/>
                      <a:pt x="86872" y="165238"/>
                      <a:pt x="82881" y="177094"/>
                    </a:cubicBezTo>
                    <a:cubicBezTo>
                      <a:pt x="76833" y="195119"/>
                      <a:pt x="70786" y="213144"/>
                      <a:pt x="64739" y="231169"/>
                    </a:cubicBezTo>
                    <a:cubicBezTo>
                      <a:pt x="58813" y="248831"/>
                      <a:pt x="53007" y="266494"/>
                      <a:pt x="47081" y="284156"/>
                    </a:cubicBezTo>
                    <a:cubicBezTo>
                      <a:pt x="46113" y="287180"/>
                      <a:pt x="44904" y="290205"/>
                      <a:pt x="44178" y="293350"/>
                    </a:cubicBezTo>
                    <a:cubicBezTo>
                      <a:pt x="43816" y="294801"/>
                      <a:pt x="42969" y="296495"/>
                      <a:pt x="44299" y="297947"/>
                    </a:cubicBezTo>
                    <a:cubicBezTo>
                      <a:pt x="44662" y="297947"/>
                      <a:pt x="45025" y="298189"/>
                      <a:pt x="45388" y="298189"/>
                    </a:cubicBezTo>
                    <a:cubicBezTo>
                      <a:pt x="67158" y="298189"/>
                      <a:pt x="88807" y="298189"/>
                      <a:pt x="110577" y="298189"/>
                    </a:cubicBezTo>
                    <a:cubicBezTo>
                      <a:pt x="112754" y="298189"/>
                      <a:pt x="114810" y="298068"/>
                      <a:pt x="116866" y="298794"/>
                    </a:cubicBezTo>
                    <a:cubicBezTo>
                      <a:pt x="118318" y="301213"/>
                      <a:pt x="117713" y="303753"/>
                      <a:pt x="117713" y="306294"/>
                    </a:cubicBezTo>
                    <a:cubicBezTo>
                      <a:pt x="117713" y="309681"/>
                      <a:pt x="117350" y="313068"/>
                      <a:pt x="117350" y="316456"/>
                    </a:cubicBezTo>
                    <a:cubicBezTo>
                      <a:pt x="117350" y="354926"/>
                      <a:pt x="117350" y="393395"/>
                      <a:pt x="117108" y="431744"/>
                    </a:cubicBezTo>
                    <a:cubicBezTo>
                      <a:pt x="117108" y="437067"/>
                      <a:pt x="117834" y="442027"/>
                      <a:pt x="120616" y="446744"/>
                    </a:cubicBezTo>
                    <a:cubicBezTo>
                      <a:pt x="120857" y="447107"/>
                      <a:pt x="121220" y="447470"/>
                      <a:pt x="121462" y="447833"/>
                    </a:cubicBezTo>
                    <a:cubicBezTo>
                      <a:pt x="121825" y="448196"/>
                      <a:pt x="122067" y="448680"/>
                      <a:pt x="122430" y="449043"/>
                    </a:cubicBezTo>
                    <a:cubicBezTo>
                      <a:pt x="122792" y="449406"/>
                      <a:pt x="123155" y="449890"/>
                      <a:pt x="123518" y="450253"/>
                    </a:cubicBezTo>
                    <a:cubicBezTo>
                      <a:pt x="124244" y="450857"/>
                      <a:pt x="124970" y="451583"/>
                      <a:pt x="125816" y="452188"/>
                    </a:cubicBezTo>
                    <a:lnTo>
                      <a:pt x="125816" y="452188"/>
                    </a:lnTo>
                    <a:cubicBezTo>
                      <a:pt x="129444" y="453882"/>
                      <a:pt x="133073" y="454970"/>
                      <a:pt x="137185" y="454608"/>
                    </a:cubicBezTo>
                    <a:cubicBezTo>
                      <a:pt x="146256" y="453761"/>
                      <a:pt x="153512" y="446261"/>
                      <a:pt x="153754" y="437188"/>
                    </a:cubicBezTo>
                    <a:cubicBezTo>
                      <a:pt x="153754" y="433800"/>
                      <a:pt x="153754" y="430413"/>
                      <a:pt x="153754" y="427026"/>
                    </a:cubicBezTo>
                    <a:cubicBezTo>
                      <a:pt x="153754" y="384927"/>
                      <a:pt x="153633" y="342707"/>
                      <a:pt x="153512" y="300608"/>
                    </a:cubicBezTo>
                    <a:cubicBezTo>
                      <a:pt x="153512" y="299882"/>
                      <a:pt x="153633" y="299278"/>
                      <a:pt x="153633" y="298673"/>
                    </a:cubicBezTo>
                    <a:cubicBezTo>
                      <a:pt x="154117" y="298431"/>
                      <a:pt x="154480" y="298189"/>
                      <a:pt x="154843" y="298189"/>
                    </a:cubicBezTo>
                    <a:cubicBezTo>
                      <a:pt x="158108" y="298189"/>
                      <a:pt x="161253" y="298431"/>
                      <a:pt x="164518" y="298431"/>
                    </a:cubicBezTo>
                    <a:cubicBezTo>
                      <a:pt x="165244" y="298431"/>
                      <a:pt x="165970" y="298431"/>
                      <a:pt x="166695" y="298431"/>
                    </a:cubicBezTo>
                    <a:cubicBezTo>
                      <a:pt x="169598" y="298309"/>
                      <a:pt x="169840" y="298431"/>
                      <a:pt x="169719" y="301334"/>
                    </a:cubicBezTo>
                    <a:cubicBezTo>
                      <a:pt x="169719" y="302907"/>
                      <a:pt x="169840" y="304600"/>
                      <a:pt x="169840" y="306173"/>
                    </a:cubicBezTo>
                    <a:cubicBezTo>
                      <a:pt x="169840" y="347062"/>
                      <a:pt x="169840" y="387830"/>
                      <a:pt x="169840" y="428719"/>
                    </a:cubicBezTo>
                    <a:cubicBezTo>
                      <a:pt x="169840" y="433316"/>
                      <a:pt x="169598" y="438034"/>
                      <a:pt x="170808" y="442510"/>
                    </a:cubicBezTo>
                    <a:cubicBezTo>
                      <a:pt x="172259" y="445777"/>
                      <a:pt x="173952" y="448922"/>
                      <a:pt x="176371" y="451583"/>
                    </a:cubicBezTo>
                    <a:cubicBezTo>
                      <a:pt x="178790" y="452793"/>
                      <a:pt x="181209" y="453761"/>
                      <a:pt x="183991" y="454124"/>
                    </a:cubicBezTo>
                    <a:cubicBezTo>
                      <a:pt x="190038" y="454850"/>
                      <a:pt x="195238" y="453035"/>
                      <a:pt x="199834" y="449043"/>
                    </a:cubicBezTo>
                    <a:cubicBezTo>
                      <a:pt x="203705" y="445535"/>
                      <a:pt x="205156" y="441058"/>
                      <a:pt x="205398" y="436099"/>
                    </a:cubicBezTo>
                    <a:cubicBezTo>
                      <a:pt x="205519" y="432832"/>
                      <a:pt x="205398" y="429687"/>
                      <a:pt x="205398" y="426421"/>
                    </a:cubicBezTo>
                    <a:cubicBezTo>
                      <a:pt x="205156" y="384564"/>
                      <a:pt x="204793" y="342828"/>
                      <a:pt x="204551" y="300971"/>
                    </a:cubicBezTo>
                    <a:cubicBezTo>
                      <a:pt x="204551" y="300245"/>
                      <a:pt x="204551" y="299519"/>
                      <a:pt x="204551" y="298552"/>
                    </a:cubicBezTo>
                    <a:cubicBezTo>
                      <a:pt x="205519" y="298431"/>
                      <a:pt x="206365" y="298189"/>
                      <a:pt x="207212" y="298189"/>
                    </a:cubicBezTo>
                    <a:cubicBezTo>
                      <a:pt x="228619" y="298189"/>
                      <a:pt x="249905" y="298189"/>
                      <a:pt x="271313" y="298068"/>
                    </a:cubicBezTo>
                    <a:cubicBezTo>
                      <a:pt x="271676" y="298068"/>
                      <a:pt x="272038" y="298189"/>
                      <a:pt x="272401" y="298309"/>
                    </a:cubicBezTo>
                    <a:cubicBezTo>
                      <a:pt x="273490" y="297947"/>
                      <a:pt x="273369" y="296979"/>
                      <a:pt x="273611" y="296132"/>
                    </a:cubicBezTo>
                    <a:cubicBezTo>
                      <a:pt x="271797" y="289962"/>
                      <a:pt x="269982" y="283793"/>
                      <a:pt x="268047" y="277623"/>
                    </a:cubicBezTo>
                    <a:cubicBezTo>
                      <a:pt x="261516" y="256816"/>
                      <a:pt x="254985" y="235887"/>
                      <a:pt x="248575" y="215080"/>
                    </a:cubicBezTo>
                    <a:cubicBezTo>
                      <a:pt x="243133" y="197781"/>
                      <a:pt x="237932" y="180481"/>
                      <a:pt x="232368" y="163303"/>
                    </a:cubicBezTo>
                    <a:cubicBezTo>
                      <a:pt x="230312" y="157012"/>
                      <a:pt x="228014" y="150843"/>
                      <a:pt x="225958" y="144431"/>
                    </a:cubicBezTo>
                    <a:cubicBezTo>
                      <a:pt x="222572" y="133665"/>
                      <a:pt x="218944" y="123019"/>
                      <a:pt x="215436" y="112252"/>
                    </a:cubicBezTo>
                    <a:cubicBezTo>
                      <a:pt x="212896" y="104751"/>
                      <a:pt x="210236" y="97373"/>
                      <a:pt x="206849" y="90235"/>
                    </a:cubicBezTo>
                    <a:cubicBezTo>
                      <a:pt x="205761" y="88057"/>
                      <a:pt x="205156" y="85880"/>
                      <a:pt x="206003" y="83581"/>
                    </a:cubicBezTo>
                    <a:cubicBezTo>
                      <a:pt x="208990" y="81973"/>
                      <a:pt x="212207" y="81368"/>
                      <a:pt x="215678" y="81766"/>
                    </a:cubicBezTo>
                    <a:cubicBezTo>
                      <a:pt x="217613" y="82614"/>
                      <a:pt x="218581" y="84307"/>
                      <a:pt x="219548" y="86001"/>
                    </a:cubicBezTo>
                    <a:cubicBezTo>
                      <a:pt x="225958" y="97009"/>
                      <a:pt x="232490" y="107897"/>
                      <a:pt x="239020" y="118906"/>
                    </a:cubicBezTo>
                    <a:cubicBezTo>
                      <a:pt x="250873" y="138987"/>
                      <a:pt x="262726" y="159069"/>
                      <a:pt x="274578" y="179030"/>
                    </a:cubicBezTo>
                    <a:cubicBezTo>
                      <a:pt x="274820" y="179393"/>
                      <a:pt x="275062" y="179755"/>
                      <a:pt x="275304" y="180240"/>
                    </a:cubicBezTo>
                    <a:cubicBezTo>
                      <a:pt x="275304" y="180240"/>
                      <a:pt x="275304" y="180360"/>
                      <a:pt x="275304" y="180481"/>
                    </a:cubicBezTo>
                    <a:cubicBezTo>
                      <a:pt x="276997" y="183022"/>
                      <a:pt x="278569" y="185562"/>
                      <a:pt x="280263" y="188103"/>
                    </a:cubicBezTo>
                    <a:cubicBezTo>
                      <a:pt x="280867" y="189070"/>
                      <a:pt x="281714" y="190038"/>
                      <a:pt x="282440" y="191006"/>
                    </a:cubicBezTo>
                    <a:cubicBezTo>
                      <a:pt x="283407" y="192457"/>
                      <a:pt x="284254" y="193909"/>
                      <a:pt x="285221" y="195240"/>
                    </a:cubicBezTo>
                    <a:cubicBezTo>
                      <a:pt x="285826" y="196087"/>
                      <a:pt x="286552" y="196692"/>
                      <a:pt x="287157" y="197417"/>
                    </a:cubicBezTo>
                    <a:cubicBezTo>
                      <a:pt x="288003" y="198506"/>
                      <a:pt x="288850" y="199716"/>
                      <a:pt x="289696" y="200926"/>
                    </a:cubicBezTo>
                    <a:cubicBezTo>
                      <a:pt x="290059" y="201410"/>
                      <a:pt x="290422" y="202015"/>
                      <a:pt x="290664" y="202499"/>
                    </a:cubicBezTo>
                    <a:cubicBezTo>
                      <a:pt x="291269" y="203345"/>
                      <a:pt x="291994" y="204192"/>
                      <a:pt x="292599" y="205160"/>
                    </a:cubicBezTo>
                    <a:cubicBezTo>
                      <a:pt x="295260" y="209273"/>
                      <a:pt x="299251" y="210967"/>
                      <a:pt x="303968" y="211572"/>
                    </a:cubicBezTo>
                    <a:cubicBezTo>
                      <a:pt x="304935" y="211693"/>
                      <a:pt x="305782" y="211693"/>
                      <a:pt x="306629" y="211572"/>
                    </a:cubicBezTo>
                    <a:lnTo>
                      <a:pt x="306629" y="210241"/>
                    </a:lnTo>
                    <a:cubicBezTo>
                      <a:pt x="310015" y="210241"/>
                      <a:pt x="313160" y="209273"/>
                      <a:pt x="315699" y="206733"/>
                    </a:cubicBezTo>
                    <a:cubicBezTo>
                      <a:pt x="318602" y="203708"/>
                      <a:pt x="320295" y="200321"/>
                      <a:pt x="320537" y="195966"/>
                    </a:cubicBezTo>
                    <a:cubicBezTo>
                      <a:pt x="320779" y="191611"/>
                      <a:pt x="319691" y="187740"/>
                      <a:pt x="317877" y="183748"/>
                    </a:cubicBezTo>
                    <a:close/>
                  </a:path>
                </a:pathLst>
              </a:custGeom>
              <a:solidFill>
                <a:srgbClr val="A0D5D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grpSp>
          <p:nvGrpSpPr>
            <p:cNvPr id="441" name="Google Shape;441;p24"/>
            <p:cNvGrpSpPr/>
            <p:nvPr/>
          </p:nvGrpSpPr>
          <p:grpSpPr>
            <a:xfrm>
              <a:off x="5681508" y="5035168"/>
              <a:ext cx="560955" cy="582050"/>
              <a:chOff x="5681508" y="5035168"/>
              <a:chExt cx="560955" cy="582050"/>
            </a:xfrm>
          </p:grpSpPr>
          <p:sp>
            <p:nvSpPr>
              <p:cNvPr id="442" name="Google Shape;442;p24"/>
              <p:cNvSpPr/>
              <p:nvPr/>
            </p:nvSpPr>
            <p:spPr>
              <a:xfrm>
                <a:off x="5758154" y="5246388"/>
                <a:ext cx="61667" cy="61575"/>
              </a:xfrm>
              <a:custGeom>
                <a:avLst/>
                <a:gdLst/>
                <a:ahLst/>
                <a:cxnLst/>
                <a:rect l="l" t="t" r="r" b="b"/>
                <a:pathLst>
                  <a:path w="61667" h="61575" extrusionOk="0">
                    <a:moveTo>
                      <a:pt x="4401" y="47422"/>
                    </a:moveTo>
                    <a:cubicBezTo>
                      <a:pt x="10085" y="56495"/>
                      <a:pt x="18188" y="61334"/>
                      <a:pt x="29073" y="61334"/>
                    </a:cubicBezTo>
                    <a:cubicBezTo>
                      <a:pt x="29436" y="61334"/>
                      <a:pt x="29799" y="61334"/>
                      <a:pt x="30162" y="61334"/>
                    </a:cubicBezTo>
                    <a:cubicBezTo>
                      <a:pt x="30162" y="61334"/>
                      <a:pt x="30162" y="61455"/>
                      <a:pt x="30162" y="61576"/>
                    </a:cubicBezTo>
                    <a:cubicBezTo>
                      <a:pt x="32581" y="61334"/>
                      <a:pt x="35121" y="61091"/>
                      <a:pt x="37539" y="60729"/>
                    </a:cubicBezTo>
                    <a:cubicBezTo>
                      <a:pt x="42861" y="60003"/>
                      <a:pt x="47336" y="57583"/>
                      <a:pt x="51327" y="54196"/>
                    </a:cubicBezTo>
                    <a:cubicBezTo>
                      <a:pt x="56407" y="49841"/>
                      <a:pt x="59189" y="43914"/>
                      <a:pt x="60761" y="37623"/>
                    </a:cubicBezTo>
                    <a:cubicBezTo>
                      <a:pt x="61970" y="33147"/>
                      <a:pt x="61970" y="28550"/>
                      <a:pt x="60761" y="23953"/>
                    </a:cubicBezTo>
                    <a:cubicBezTo>
                      <a:pt x="59430" y="19114"/>
                      <a:pt x="57253" y="14759"/>
                      <a:pt x="53988" y="10887"/>
                    </a:cubicBezTo>
                    <a:cubicBezTo>
                      <a:pt x="49876" y="5807"/>
                      <a:pt x="44433" y="2540"/>
                      <a:pt x="38023" y="968"/>
                    </a:cubicBezTo>
                    <a:cubicBezTo>
                      <a:pt x="34032" y="0"/>
                      <a:pt x="29920" y="-242"/>
                      <a:pt x="25808" y="242"/>
                    </a:cubicBezTo>
                    <a:cubicBezTo>
                      <a:pt x="19035" y="1089"/>
                      <a:pt x="13834" y="4839"/>
                      <a:pt x="8755" y="8831"/>
                    </a:cubicBezTo>
                    <a:cubicBezTo>
                      <a:pt x="5489" y="12823"/>
                      <a:pt x="2949" y="17299"/>
                      <a:pt x="1014" y="22259"/>
                    </a:cubicBezTo>
                    <a:cubicBezTo>
                      <a:pt x="772" y="22864"/>
                      <a:pt x="651" y="23590"/>
                      <a:pt x="530" y="24316"/>
                    </a:cubicBezTo>
                    <a:cubicBezTo>
                      <a:pt x="-316" y="28066"/>
                      <a:pt x="47" y="31816"/>
                      <a:pt x="288" y="35567"/>
                    </a:cubicBezTo>
                    <a:cubicBezTo>
                      <a:pt x="530" y="39921"/>
                      <a:pt x="2103" y="43914"/>
                      <a:pt x="4401" y="47543"/>
                    </a:cubicBezTo>
                    <a:close/>
                  </a:path>
                </a:pathLst>
              </a:custGeom>
              <a:solidFill>
                <a:srgbClr val="50B4D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443" name="Google Shape;443;p24"/>
              <p:cNvSpPr/>
              <p:nvPr/>
            </p:nvSpPr>
            <p:spPr>
              <a:xfrm>
                <a:off x="5681508" y="5318149"/>
                <a:ext cx="179374" cy="299069"/>
              </a:xfrm>
              <a:custGeom>
                <a:avLst/>
                <a:gdLst/>
                <a:ahLst/>
                <a:cxnLst/>
                <a:rect l="l" t="t" r="r" b="b"/>
                <a:pathLst>
                  <a:path w="179374" h="299069" extrusionOk="0">
                    <a:moveTo>
                      <a:pt x="135955" y="7839"/>
                    </a:moveTo>
                    <a:cubicBezTo>
                      <a:pt x="132448" y="5661"/>
                      <a:pt x="128698" y="3847"/>
                      <a:pt x="124828" y="2637"/>
                    </a:cubicBezTo>
                    <a:cubicBezTo>
                      <a:pt x="116362" y="-24"/>
                      <a:pt x="107775" y="-508"/>
                      <a:pt x="98946" y="460"/>
                    </a:cubicBezTo>
                    <a:cubicBezTo>
                      <a:pt x="94955" y="944"/>
                      <a:pt x="91085" y="1670"/>
                      <a:pt x="87093" y="2274"/>
                    </a:cubicBezTo>
                    <a:cubicBezTo>
                      <a:pt x="86610" y="2517"/>
                      <a:pt x="86126" y="2758"/>
                      <a:pt x="85521" y="3000"/>
                    </a:cubicBezTo>
                    <a:cubicBezTo>
                      <a:pt x="82256" y="4210"/>
                      <a:pt x="79232" y="5541"/>
                      <a:pt x="76329" y="7476"/>
                    </a:cubicBezTo>
                    <a:cubicBezTo>
                      <a:pt x="69677" y="11590"/>
                      <a:pt x="64598" y="17275"/>
                      <a:pt x="60123" y="23566"/>
                    </a:cubicBezTo>
                    <a:cubicBezTo>
                      <a:pt x="53350" y="33244"/>
                      <a:pt x="47303" y="43284"/>
                      <a:pt x="41497" y="53567"/>
                    </a:cubicBezTo>
                    <a:cubicBezTo>
                      <a:pt x="38232" y="59253"/>
                      <a:pt x="34966" y="65060"/>
                      <a:pt x="31459" y="70625"/>
                    </a:cubicBezTo>
                    <a:cubicBezTo>
                      <a:pt x="28556" y="75342"/>
                      <a:pt x="25774" y="80181"/>
                      <a:pt x="23114" y="84899"/>
                    </a:cubicBezTo>
                    <a:cubicBezTo>
                      <a:pt x="21178" y="88287"/>
                      <a:pt x="19243" y="91553"/>
                      <a:pt x="17308" y="94940"/>
                    </a:cubicBezTo>
                    <a:cubicBezTo>
                      <a:pt x="14889" y="98691"/>
                      <a:pt x="12591" y="102440"/>
                      <a:pt x="10172" y="106191"/>
                    </a:cubicBezTo>
                    <a:cubicBezTo>
                      <a:pt x="9931" y="106191"/>
                      <a:pt x="9810" y="106433"/>
                      <a:pt x="9447" y="106433"/>
                    </a:cubicBezTo>
                    <a:cubicBezTo>
                      <a:pt x="9447" y="106433"/>
                      <a:pt x="9326" y="106191"/>
                      <a:pt x="9205" y="106070"/>
                    </a:cubicBezTo>
                    <a:lnTo>
                      <a:pt x="9205" y="107764"/>
                    </a:lnTo>
                    <a:cubicBezTo>
                      <a:pt x="8963" y="108005"/>
                      <a:pt x="8842" y="108369"/>
                      <a:pt x="8600" y="108610"/>
                    </a:cubicBezTo>
                    <a:cubicBezTo>
                      <a:pt x="6181" y="112239"/>
                      <a:pt x="3641" y="115748"/>
                      <a:pt x="1827" y="119619"/>
                    </a:cubicBezTo>
                    <a:cubicBezTo>
                      <a:pt x="618" y="122159"/>
                      <a:pt x="-108" y="124700"/>
                      <a:pt x="13" y="127603"/>
                    </a:cubicBezTo>
                    <a:cubicBezTo>
                      <a:pt x="134" y="130385"/>
                      <a:pt x="1223" y="132684"/>
                      <a:pt x="3158" y="134620"/>
                    </a:cubicBezTo>
                    <a:cubicBezTo>
                      <a:pt x="4851" y="136313"/>
                      <a:pt x="6786" y="136918"/>
                      <a:pt x="9084" y="136918"/>
                    </a:cubicBezTo>
                    <a:lnTo>
                      <a:pt x="9084" y="137765"/>
                    </a:lnTo>
                    <a:cubicBezTo>
                      <a:pt x="9689" y="137765"/>
                      <a:pt x="10293" y="137765"/>
                      <a:pt x="10898" y="137765"/>
                    </a:cubicBezTo>
                    <a:cubicBezTo>
                      <a:pt x="13922" y="137402"/>
                      <a:pt x="16583" y="136193"/>
                      <a:pt x="18397" y="133531"/>
                    </a:cubicBezTo>
                    <a:cubicBezTo>
                      <a:pt x="18760" y="132926"/>
                      <a:pt x="19243" y="132442"/>
                      <a:pt x="19606" y="131837"/>
                    </a:cubicBezTo>
                    <a:cubicBezTo>
                      <a:pt x="19848" y="131474"/>
                      <a:pt x="20090" y="131111"/>
                      <a:pt x="20332" y="130749"/>
                    </a:cubicBezTo>
                    <a:cubicBezTo>
                      <a:pt x="22509" y="127966"/>
                      <a:pt x="24686" y="125184"/>
                      <a:pt x="26621" y="122281"/>
                    </a:cubicBezTo>
                    <a:cubicBezTo>
                      <a:pt x="27709" y="120586"/>
                      <a:pt x="28798" y="118893"/>
                      <a:pt x="29886" y="117321"/>
                    </a:cubicBezTo>
                    <a:cubicBezTo>
                      <a:pt x="29886" y="116957"/>
                      <a:pt x="29766" y="116595"/>
                      <a:pt x="29645" y="116232"/>
                    </a:cubicBezTo>
                    <a:cubicBezTo>
                      <a:pt x="30491" y="114901"/>
                      <a:pt x="31338" y="113691"/>
                      <a:pt x="32063" y="112482"/>
                    </a:cubicBezTo>
                    <a:cubicBezTo>
                      <a:pt x="38957" y="101352"/>
                      <a:pt x="45609" y="90101"/>
                      <a:pt x="52261" y="78851"/>
                    </a:cubicBezTo>
                    <a:cubicBezTo>
                      <a:pt x="56494" y="71713"/>
                      <a:pt x="60486" y="64576"/>
                      <a:pt x="64719" y="57439"/>
                    </a:cubicBezTo>
                    <a:cubicBezTo>
                      <a:pt x="65202" y="56591"/>
                      <a:pt x="65686" y="55866"/>
                      <a:pt x="66291" y="55019"/>
                    </a:cubicBezTo>
                    <a:cubicBezTo>
                      <a:pt x="68105" y="52357"/>
                      <a:pt x="70645" y="52478"/>
                      <a:pt x="72822" y="53809"/>
                    </a:cubicBezTo>
                    <a:cubicBezTo>
                      <a:pt x="73910" y="54414"/>
                      <a:pt x="74878" y="55261"/>
                      <a:pt x="75846" y="55987"/>
                    </a:cubicBezTo>
                    <a:cubicBezTo>
                      <a:pt x="75846" y="56591"/>
                      <a:pt x="75846" y="56955"/>
                      <a:pt x="75846" y="57196"/>
                    </a:cubicBezTo>
                    <a:cubicBezTo>
                      <a:pt x="75483" y="58164"/>
                      <a:pt x="75120" y="59253"/>
                      <a:pt x="74757" y="60221"/>
                    </a:cubicBezTo>
                    <a:cubicBezTo>
                      <a:pt x="73548" y="62882"/>
                      <a:pt x="72338" y="65543"/>
                      <a:pt x="71250" y="68326"/>
                    </a:cubicBezTo>
                    <a:cubicBezTo>
                      <a:pt x="68226" y="76552"/>
                      <a:pt x="65323" y="84779"/>
                      <a:pt x="62542" y="93005"/>
                    </a:cubicBezTo>
                    <a:cubicBezTo>
                      <a:pt x="59881" y="100747"/>
                      <a:pt x="57462" y="108610"/>
                      <a:pt x="54801" y="116473"/>
                    </a:cubicBezTo>
                    <a:cubicBezTo>
                      <a:pt x="50810" y="128329"/>
                      <a:pt x="46819" y="140184"/>
                      <a:pt x="42828" y="152040"/>
                    </a:cubicBezTo>
                    <a:cubicBezTo>
                      <a:pt x="38957" y="163653"/>
                      <a:pt x="35087" y="175267"/>
                      <a:pt x="31217" y="186880"/>
                    </a:cubicBezTo>
                    <a:cubicBezTo>
                      <a:pt x="30491" y="188937"/>
                      <a:pt x="29766" y="190872"/>
                      <a:pt x="29282" y="192929"/>
                    </a:cubicBezTo>
                    <a:cubicBezTo>
                      <a:pt x="29040" y="193897"/>
                      <a:pt x="28556" y="194985"/>
                      <a:pt x="29282" y="195953"/>
                    </a:cubicBezTo>
                    <a:cubicBezTo>
                      <a:pt x="29524" y="195953"/>
                      <a:pt x="29766" y="196075"/>
                      <a:pt x="30007" y="196075"/>
                    </a:cubicBezTo>
                    <a:cubicBezTo>
                      <a:pt x="44279" y="196075"/>
                      <a:pt x="58550" y="196075"/>
                      <a:pt x="72822" y="196075"/>
                    </a:cubicBezTo>
                    <a:cubicBezTo>
                      <a:pt x="74273" y="196075"/>
                      <a:pt x="75604" y="196075"/>
                      <a:pt x="76934" y="196437"/>
                    </a:cubicBezTo>
                    <a:cubicBezTo>
                      <a:pt x="77902" y="198010"/>
                      <a:pt x="77539" y="199704"/>
                      <a:pt x="77539" y="201397"/>
                    </a:cubicBezTo>
                    <a:cubicBezTo>
                      <a:pt x="77539" y="203696"/>
                      <a:pt x="77297" y="205873"/>
                      <a:pt x="77297" y="208172"/>
                    </a:cubicBezTo>
                    <a:cubicBezTo>
                      <a:pt x="77297" y="233455"/>
                      <a:pt x="77297" y="258739"/>
                      <a:pt x="77176" y="284022"/>
                    </a:cubicBezTo>
                    <a:cubicBezTo>
                      <a:pt x="77176" y="287530"/>
                      <a:pt x="77660" y="290797"/>
                      <a:pt x="79474" y="293821"/>
                    </a:cubicBezTo>
                    <a:cubicBezTo>
                      <a:pt x="79716" y="294063"/>
                      <a:pt x="79837" y="294305"/>
                      <a:pt x="80079" y="294547"/>
                    </a:cubicBezTo>
                    <a:cubicBezTo>
                      <a:pt x="80320" y="294789"/>
                      <a:pt x="80562" y="295031"/>
                      <a:pt x="80683" y="295273"/>
                    </a:cubicBezTo>
                    <a:cubicBezTo>
                      <a:pt x="80925" y="295515"/>
                      <a:pt x="81167" y="295757"/>
                      <a:pt x="81409" y="296119"/>
                    </a:cubicBezTo>
                    <a:cubicBezTo>
                      <a:pt x="81893" y="296603"/>
                      <a:pt x="82377" y="296966"/>
                      <a:pt x="82860" y="297450"/>
                    </a:cubicBezTo>
                    <a:lnTo>
                      <a:pt x="82860" y="297450"/>
                    </a:lnTo>
                    <a:cubicBezTo>
                      <a:pt x="85279" y="298539"/>
                      <a:pt x="87698" y="299265"/>
                      <a:pt x="90359" y="299023"/>
                    </a:cubicBezTo>
                    <a:cubicBezTo>
                      <a:pt x="96285" y="298418"/>
                      <a:pt x="101123" y="293579"/>
                      <a:pt x="101244" y="287651"/>
                    </a:cubicBezTo>
                    <a:cubicBezTo>
                      <a:pt x="101244" y="285353"/>
                      <a:pt x="101244" y="283176"/>
                      <a:pt x="101244" y="280877"/>
                    </a:cubicBezTo>
                    <a:cubicBezTo>
                      <a:pt x="101244" y="253174"/>
                      <a:pt x="101244" y="225471"/>
                      <a:pt x="101123" y="197768"/>
                    </a:cubicBezTo>
                    <a:cubicBezTo>
                      <a:pt x="101123" y="197284"/>
                      <a:pt x="101123" y="196921"/>
                      <a:pt x="101123" y="196558"/>
                    </a:cubicBezTo>
                    <a:cubicBezTo>
                      <a:pt x="101486" y="196437"/>
                      <a:pt x="101728" y="196195"/>
                      <a:pt x="101849" y="196195"/>
                    </a:cubicBezTo>
                    <a:cubicBezTo>
                      <a:pt x="103905" y="196195"/>
                      <a:pt x="106082" y="196316"/>
                      <a:pt x="108138" y="196437"/>
                    </a:cubicBezTo>
                    <a:cubicBezTo>
                      <a:pt x="108622" y="196437"/>
                      <a:pt x="109105" y="196437"/>
                      <a:pt x="109589" y="196437"/>
                    </a:cubicBezTo>
                    <a:cubicBezTo>
                      <a:pt x="111524" y="196437"/>
                      <a:pt x="111645" y="196437"/>
                      <a:pt x="111524" y="198373"/>
                    </a:cubicBezTo>
                    <a:cubicBezTo>
                      <a:pt x="111524" y="199462"/>
                      <a:pt x="111524" y="200429"/>
                      <a:pt x="111524" y="201518"/>
                    </a:cubicBezTo>
                    <a:cubicBezTo>
                      <a:pt x="111524" y="228374"/>
                      <a:pt x="111524" y="255231"/>
                      <a:pt x="111524" y="282086"/>
                    </a:cubicBezTo>
                    <a:cubicBezTo>
                      <a:pt x="111524" y="285111"/>
                      <a:pt x="111403" y="288256"/>
                      <a:pt x="112129" y="291159"/>
                    </a:cubicBezTo>
                    <a:cubicBezTo>
                      <a:pt x="113097" y="293337"/>
                      <a:pt x="114185" y="295393"/>
                      <a:pt x="115757" y="297088"/>
                    </a:cubicBezTo>
                    <a:cubicBezTo>
                      <a:pt x="117330" y="297934"/>
                      <a:pt x="118902" y="298539"/>
                      <a:pt x="120716" y="298781"/>
                    </a:cubicBezTo>
                    <a:cubicBezTo>
                      <a:pt x="124707" y="299265"/>
                      <a:pt x="128094" y="298055"/>
                      <a:pt x="131117" y="295393"/>
                    </a:cubicBezTo>
                    <a:cubicBezTo>
                      <a:pt x="133657" y="293095"/>
                      <a:pt x="134625" y="290071"/>
                      <a:pt x="134746" y="286805"/>
                    </a:cubicBezTo>
                    <a:cubicBezTo>
                      <a:pt x="134746" y="284748"/>
                      <a:pt x="134746" y="282571"/>
                      <a:pt x="134746" y="280393"/>
                    </a:cubicBezTo>
                    <a:cubicBezTo>
                      <a:pt x="134504" y="252932"/>
                      <a:pt x="134383" y="225350"/>
                      <a:pt x="134141" y="197889"/>
                    </a:cubicBezTo>
                    <a:cubicBezTo>
                      <a:pt x="134141" y="197405"/>
                      <a:pt x="134141" y="196921"/>
                      <a:pt x="134141" y="196316"/>
                    </a:cubicBezTo>
                    <a:cubicBezTo>
                      <a:pt x="134746" y="196316"/>
                      <a:pt x="135350" y="196075"/>
                      <a:pt x="135834" y="196075"/>
                    </a:cubicBezTo>
                    <a:cubicBezTo>
                      <a:pt x="149864" y="196075"/>
                      <a:pt x="163893" y="196075"/>
                      <a:pt x="177923" y="196075"/>
                    </a:cubicBezTo>
                    <a:cubicBezTo>
                      <a:pt x="178165" y="196075"/>
                      <a:pt x="178407" y="196075"/>
                      <a:pt x="178649" y="196195"/>
                    </a:cubicBezTo>
                    <a:cubicBezTo>
                      <a:pt x="179374" y="195953"/>
                      <a:pt x="179253" y="195349"/>
                      <a:pt x="179374" y="194744"/>
                    </a:cubicBezTo>
                    <a:cubicBezTo>
                      <a:pt x="178165" y="190631"/>
                      <a:pt x="176955" y="186638"/>
                      <a:pt x="175746" y="182525"/>
                    </a:cubicBezTo>
                    <a:cubicBezTo>
                      <a:pt x="171513" y="168855"/>
                      <a:pt x="167159" y="155064"/>
                      <a:pt x="162926" y="141394"/>
                    </a:cubicBezTo>
                    <a:cubicBezTo>
                      <a:pt x="159418" y="130023"/>
                      <a:pt x="155911" y="118651"/>
                      <a:pt x="152283" y="107400"/>
                    </a:cubicBezTo>
                    <a:cubicBezTo>
                      <a:pt x="150952" y="103287"/>
                      <a:pt x="149380" y="99174"/>
                      <a:pt x="148050" y="95061"/>
                    </a:cubicBezTo>
                    <a:cubicBezTo>
                      <a:pt x="145752" y="88045"/>
                      <a:pt x="143454" y="80907"/>
                      <a:pt x="141156" y="73891"/>
                    </a:cubicBezTo>
                    <a:cubicBezTo>
                      <a:pt x="139462" y="68931"/>
                      <a:pt x="137769" y="64092"/>
                      <a:pt x="135471" y="59374"/>
                    </a:cubicBezTo>
                    <a:cubicBezTo>
                      <a:pt x="134746" y="57922"/>
                      <a:pt x="134383" y="56591"/>
                      <a:pt x="134988" y="55019"/>
                    </a:cubicBezTo>
                  </a:path>
                </a:pathLst>
              </a:custGeom>
              <a:solidFill>
                <a:srgbClr val="50B4D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nvGrpSpPr>
              <p:cNvPr id="444" name="Google Shape;444;p24"/>
              <p:cNvGrpSpPr/>
              <p:nvPr/>
            </p:nvGrpSpPr>
            <p:grpSpPr>
              <a:xfrm>
                <a:off x="5898463" y="5035168"/>
                <a:ext cx="344000" cy="581799"/>
                <a:chOff x="5898463" y="5035168"/>
                <a:chExt cx="344000" cy="581799"/>
              </a:xfrm>
            </p:grpSpPr>
            <p:sp>
              <p:nvSpPr>
                <p:cNvPr id="445" name="Google Shape;445;p24"/>
                <p:cNvSpPr/>
                <p:nvPr/>
              </p:nvSpPr>
              <p:spPr>
                <a:xfrm>
                  <a:off x="6021376" y="5035168"/>
                  <a:ext cx="99416" cy="101254"/>
                </a:xfrm>
                <a:custGeom>
                  <a:avLst/>
                  <a:gdLst/>
                  <a:ahLst/>
                  <a:cxnLst/>
                  <a:rect l="l" t="t" r="r" b="b"/>
                  <a:pathLst>
                    <a:path w="99416" h="101254" extrusionOk="0">
                      <a:moveTo>
                        <a:pt x="77647" y="92061"/>
                      </a:moveTo>
                      <a:cubicBezTo>
                        <a:pt x="77888" y="91819"/>
                        <a:pt x="78130" y="91819"/>
                        <a:pt x="78493" y="91819"/>
                      </a:cubicBezTo>
                      <a:cubicBezTo>
                        <a:pt x="83331" y="87101"/>
                        <a:pt x="87806" y="82262"/>
                        <a:pt x="91313" y="76455"/>
                      </a:cubicBezTo>
                      <a:cubicBezTo>
                        <a:pt x="92281" y="74883"/>
                        <a:pt x="93128" y="73068"/>
                        <a:pt x="93853" y="71374"/>
                      </a:cubicBezTo>
                      <a:cubicBezTo>
                        <a:pt x="95425" y="67745"/>
                        <a:pt x="96877" y="63995"/>
                        <a:pt x="98328" y="60366"/>
                      </a:cubicBezTo>
                      <a:lnTo>
                        <a:pt x="98328" y="60366"/>
                      </a:lnTo>
                      <a:cubicBezTo>
                        <a:pt x="98328" y="59640"/>
                        <a:pt x="98449" y="59035"/>
                        <a:pt x="98570" y="58309"/>
                      </a:cubicBezTo>
                      <a:cubicBezTo>
                        <a:pt x="98570" y="57946"/>
                        <a:pt x="98570" y="57583"/>
                        <a:pt x="98570" y="57220"/>
                      </a:cubicBezTo>
                      <a:cubicBezTo>
                        <a:pt x="98328" y="55527"/>
                        <a:pt x="98570" y="54075"/>
                        <a:pt x="99417" y="52624"/>
                      </a:cubicBezTo>
                      <a:cubicBezTo>
                        <a:pt x="99417" y="49599"/>
                        <a:pt x="99417" y="46454"/>
                        <a:pt x="99417" y="43429"/>
                      </a:cubicBezTo>
                      <a:cubicBezTo>
                        <a:pt x="99296" y="42946"/>
                        <a:pt x="99054" y="42582"/>
                        <a:pt x="98933" y="42099"/>
                      </a:cubicBezTo>
                      <a:cubicBezTo>
                        <a:pt x="98812" y="41010"/>
                        <a:pt x="98570" y="39921"/>
                        <a:pt x="98449" y="38712"/>
                      </a:cubicBezTo>
                      <a:cubicBezTo>
                        <a:pt x="98449" y="38107"/>
                        <a:pt x="98449" y="37502"/>
                        <a:pt x="98328" y="36897"/>
                      </a:cubicBezTo>
                      <a:cubicBezTo>
                        <a:pt x="97965" y="36292"/>
                        <a:pt x="97723" y="35808"/>
                        <a:pt x="97361" y="35203"/>
                      </a:cubicBezTo>
                      <a:cubicBezTo>
                        <a:pt x="97119" y="34840"/>
                        <a:pt x="97119" y="34598"/>
                        <a:pt x="97240" y="34235"/>
                      </a:cubicBezTo>
                      <a:cubicBezTo>
                        <a:pt x="96272" y="33752"/>
                        <a:pt x="96151" y="32783"/>
                        <a:pt x="96151" y="31695"/>
                      </a:cubicBezTo>
                      <a:cubicBezTo>
                        <a:pt x="96151" y="31695"/>
                        <a:pt x="96151" y="31695"/>
                        <a:pt x="96151" y="31695"/>
                      </a:cubicBezTo>
                      <a:cubicBezTo>
                        <a:pt x="94095" y="28187"/>
                        <a:pt x="92039" y="24679"/>
                        <a:pt x="89862" y="21170"/>
                      </a:cubicBezTo>
                      <a:cubicBezTo>
                        <a:pt x="87443" y="17299"/>
                        <a:pt x="84298" y="14032"/>
                        <a:pt x="80912" y="11008"/>
                      </a:cubicBezTo>
                      <a:cubicBezTo>
                        <a:pt x="80549" y="10645"/>
                        <a:pt x="80186" y="10162"/>
                        <a:pt x="79945" y="9678"/>
                      </a:cubicBezTo>
                      <a:cubicBezTo>
                        <a:pt x="72204" y="4355"/>
                        <a:pt x="63738" y="846"/>
                        <a:pt x="54425" y="0"/>
                      </a:cubicBezTo>
                      <a:cubicBezTo>
                        <a:pt x="51764" y="0"/>
                        <a:pt x="49224" y="0"/>
                        <a:pt x="46564" y="0"/>
                      </a:cubicBezTo>
                      <a:lnTo>
                        <a:pt x="46564" y="0"/>
                      </a:lnTo>
                      <a:cubicBezTo>
                        <a:pt x="45717" y="0"/>
                        <a:pt x="44871" y="0"/>
                        <a:pt x="44024" y="121"/>
                      </a:cubicBezTo>
                      <a:cubicBezTo>
                        <a:pt x="42935" y="121"/>
                        <a:pt x="41726" y="363"/>
                        <a:pt x="40637" y="363"/>
                      </a:cubicBezTo>
                      <a:cubicBezTo>
                        <a:pt x="39912" y="363"/>
                        <a:pt x="39307" y="363"/>
                        <a:pt x="38581" y="484"/>
                      </a:cubicBezTo>
                      <a:cubicBezTo>
                        <a:pt x="37977" y="1451"/>
                        <a:pt x="37009" y="1451"/>
                        <a:pt x="35921" y="1451"/>
                      </a:cubicBezTo>
                      <a:lnTo>
                        <a:pt x="35437" y="1694"/>
                      </a:lnTo>
                      <a:lnTo>
                        <a:pt x="34953" y="1694"/>
                      </a:lnTo>
                      <a:cubicBezTo>
                        <a:pt x="34469" y="1935"/>
                        <a:pt x="33985" y="2177"/>
                        <a:pt x="33623" y="2540"/>
                      </a:cubicBezTo>
                      <a:cubicBezTo>
                        <a:pt x="32897" y="2661"/>
                        <a:pt x="32171" y="2782"/>
                        <a:pt x="31325" y="2903"/>
                      </a:cubicBezTo>
                      <a:cubicBezTo>
                        <a:pt x="30841" y="3871"/>
                        <a:pt x="29873" y="3871"/>
                        <a:pt x="28906" y="3871"/>
                      </a:cubicBezTo>
                      <a:lnTo>
                        <a:pt x="28906" y="3871"/>
                      </a:lnTo>
                      <a:cubicBezTo>
                        <a:pt x="26850" y="5444"/>
                        <a:pt x="24673" y="6895"/>
                        <a:pt x="22012" y="7379"/>
                      </a:cubicBezTo>
                      <a:lnTo>
                        <a:pt x="22012" y="7379"/>
                      </a:lnTo>
                      <a:cubicBezTo>
                        <a:pt x="21649" y="7742"/>
                        <a:pt x="21165" y="8105"/>
                        <a:pt x="20802" y="8468"/>
                      </a:cubicBezTo>
                      <a:lnTo>
                        <a:pt x="20802" y="8468"/>
                      </a:lnTo>
                      <a:cubicBezTo>
                        <a:pt x="20440" y="8831"/>
                        <a:pt x="19956" y="9194"/>
                        <a:pt x="19593" y="9436"/>
                      </a:cubicBezTo>
                      <a:lnTo>
                        <a:pt x="19593" y="9436"/>
                      </a:lnTo>
                      <a:cubicBezTo>
                        <a:pt x="19351" y="10645"/>
                        <a:pt x="18384" y="10767"/>
                        <a:pt x="17416" y="10767"/>
                      </a:cubicBezTo>
                      <a:cubicBezTo>
                        <a:pt x="17416" y="10767"/>
                        <a:pt x="17416" y="10767"/>
                        <a:pt x="17416" y="10767"/>
                      </a:cubicBezTo>
                      <a:cubicBezTo>
                        <a:pt x="17053" y="11129"/>
                        <a:pt x="16690" y="11493"/>
                        <a:pt x="16206" y="11855"/>
                      </a:cubicBezTo>
                      <a:lnTo>
                        <a:pt x="16206" y="11855"/>
                      </a:lnTo>
                      <a:cubicBezTo>
                        <a:pt x="15844" y="12218"/>
                        <a:pt x="15360" y="12581"/>
                        <a:pt x="14997" y="12944"/>
                      </a:cubicBezTo>
                      <a:lnTo>
                        <a:pt x="14997" y="12944"/>
                      </a:lnTo>
                      <a:cubicBezTo>
                        <a:pt x="14634" y="13307"/>
                        <a:pt x="14271" y="13791"/>
                        <a:pt x="13909" y="14154"/>
                      </a:cubicBezTo>
                      <a:lnTo>
                        <a:pt x="13909" y="14154"/>
                      </a:lnTo>
                      <a:cubicBezTo>
                        <a:pt x="13546" y="14517"/>
                        <a:pt x="13183" y="14880"/>
                        <a:pt x="12820" y="15363"/>
                      </a:cubicBezTo>
                      <a:lnTo>
                        <a:pt x="12820" y="15363"/>
                      </a:lnTo>
                      <a:cubicBezTo>
                        <a:pt x="12457" y="15727"/>
                        <a:pt x="12094" y="16210"/>
                        <a:pt x="11732" y="16573"/>
                      </a:cubicBezTo>
                      <a:lnTo>
                        <a:pt x="11732" y="16573"/>
                      </a:lnTo>
                      <a:cubicBezTo>
                        <a:pt x="11369" y="16936"/>
                        <a:pt x="11006" y="17420"/>
                        <a:pt x="10643" y="17783"/>
                      </a:cubicBezTo>
                      <a:cubicBezTo>
                        <a:pt x="10643" y="17783"/>
                        <a:pt x="10643" y="17783"/>
                        <a:pt x="10643" y="17783"/>
                      </a:cubicBezTo>
                      <a:cubicBezTo>
                        <a:pt x="10643" y="18751"/>
                        <a:pt x="10522" y="19597"/>
                        <a:pt x="9313" y="19961"/>
                      </a:cubicBezTo>
                      <a:lnTo>
                        <a:pt x="9313" y="19961"/>
                      </a:lnTo>
                      <a:cubicBezTo>
                        <a:pt x="8950" y="20444"/>
                        <a:pt x="8587" y="20928"/>
                        <a:pt x="8345" y="21412"/>
                      </a:cubicBezTo>
                      <a:cubicBezTo>
                        <a:pt x="7861" y="22138"/>
                        <a:pt x="7499" y="22864"/>
                        <a:pt x="7015" y="23590"/>
                      </a:cubicBezTo>
                      <a:cubicBezTo>
                        <a:pt x="7015" y="24557"/>
                        <a:pt x="7015" y="25404"/>
                        <a:pt x="5926" y="25767"/>
                      </a:cubicBezTo>
                      <a:lnTo>
                        <a:pt x="5926" y="25767"/>
                      </a:lnTo>
                      <a:cubicBezTo>
                        <a:pt x="5563" y="26251"/>
                        <a:pt x="5321" y="26735"/>
                        <a:pt x="4959" y="27219"/>
                      </a:cubicBezTo>
                      <a:cubicBezTo>
                        <a:pt x="4959" y="27582"/>
                        <a:pt x="4959" y="27824"/>
                        <a:pt x="4717" y="28187"/>
                      </a:cubicBezTo>
                      <a:cubicBezTo>
                        <a:pt x="4717" y="29154"/>
                        <a:pt x="4717" y="30001"/>
                        <a:pt x="3628" y="30485"/>
                      </a:cubicBezTo>
                      <a:lnTo>
                        <a:pt x="3628" y="30485"/>
                      </a:lnTo>
                      <a:cubicBezTo>
                        <a:pt x="3265" y="32663"/>
                        <a:pt x="2661" y="34719"/>
                        <a:pt x="1451" y="36534"/>
                      </a:cubicBezTo>
                      <a:cubicBezTo>
                        <a:pt x="1451" y="36897"/>
                        <a:pt x="1451" y="37139"/>
                        <a:pt x="1330" y="37502"/>
                      </a:cubicBezTo>
                      <a:cubicBezTo>
                        <a:pt x="1330" y="39195"/>
                        <a:pt x="1330" y="41010"/>
                        <a:pt x="1088" y="42703"/>
                      </a:cubicBezTo>
                      <a:cubicBezTo>
                        <a:pt x="1088" y="43429"/>
                        <a:pt x="484" y="44034"/>
                        <a:pt x="242" y="44760"/>
                      </a:cubicBezTo>
                      <a:cubicBezTo>
                        <a:pt x="242" y="47421"/>
                        <a:pt x="121" y="49962"/>
                        <a:pt x="0" y="52624"/>
                      </a:cubicBezTo>
                      <a:cubicBezTo>
                        <a:pt x="0" y="53349"/>
                        <a:pt x="0" y="54196"/>
                        <a:pt x="0" y="54922"/>
                      </a:cubicBezTo>
                      <a:cubicBezTo>
                        <a:pt x="0" y="56373"/>
                        <a:pt x="121" y="57704"/>
                        <a:pt x="242" y="59156"/>
                      </a:cubicBezTo>
                      <a:cubicBezTo>
                        <a:pt x="1209" y="59882"/>
                        <a:pt x="1330" y="60850"/>
                        <a:pt x="1209" y="61938"/>
                      </a:cubicBezTo>
                      <a:cubicBezTo>
                        <a:pt x="1209" y="62664"/>
                        <a:pt x="1209" y="63269"/>
                        <a:pt x="1330" y="63995"/>
                      </a:cubicBezTo>
                      <a:cubicBezTo>
                        <a:pt x="2661" y="64963"/>
                        <a:pt x="2298" y="66414"/>
                        <a:pt x="2540" y="67624"/>
                      </a:cubicBezTo>
                      <a:cubicBezTo>
                        <a:pt x="3991" y="70527"/>
                        <a:pt x="5443" y="73310"/>
                        <a:pt x="6652" y="76334"/>
                      </a:cubicBezTo>
                      <a:cubicBezTo>
                        <a:pt x="8224" y="80084"/>
                        <a:pt x="10159" y="83472"/>
                        <a:pt x="13425" y="86012"/>
                      </a:cubicBezTo>
                      <a:cubicBezTo>
                        <a:pt x="13909" y="86375"/>
                        <a:pt x="14271" y="86738"/>
                        <a:pt x="14634" y="87222"/>
                      </a:cubicBezTo>
                      <a:cubicBezTo>
                        <a:pt x="18142" y="92061"/>
                        <a:pt x="23221" y="94601"/>
                        <a:pt x="28543" y="96658"/>
                      </a:cubicBezTo>
                      <a:cubicBezTo>
                        <a:pt x="29631" y="97021"/>
                        <a:pt x="30599" y="97625"/>
                        <a:pt x="31687" y="97989"/>
                      </a:cubicBezTo>
                      <a:cubicBezTo>
                        <a:pt x="33623" y="98714"/>
                        <a:pt x="35558" y="99561"/>
                        <a:pt x="37614" y="99924"/>
                      </a:cubicBezTo>
                      <a:cubicBezTo>
                        <a:pt x="42331" y="100529"/>
                        <a:pt x="47168" y="100771"/>
                        <a:pt x="51885" y="101255"/>
                      </a:cubicBezTo>
                      <a:cubicBezTo>
                        <a:pt x="52490" y="100892"/>
                        <a:pt x="53095" y="100408"/>
                        <a:pt x="53699" y="100287"/>
                      </a:cubicBezTo>
                      <a:cubicBezTo>
                        <a:pt x="55876" y="100166"/>
                        <a:pt x="58054" y="100166"/>
                        <a:pt x="60230" y="100045"/>
                      </a:cubicBezTo>
                      <a:cubicBezTo>
                        <a:pt x="60472" y="99924"/>
                        <a:pt x="60835" y="99924"/>
                        <a:pt x="61077" y="100045"/>
                      </a:cubicBezTo>
                      <a:cubicBezTo>
                        <a:pt x="62045" y="98714"/>
                        <a:pt x="63496" y="99077"/>
                        <a:pt x="64826" y="98956"/>
                      </a:cubicBezTo>
                      <a:cubicBezTo>
                        <a:pt x="65552" y="97504"/>
                        <a:pt x="67003" y="97868"/>
                        <a:pt x="68213" y="97747"/>
                      </a:cubicBezTo>
                      <a:cubicBezTo>
                        <a:pt x="68213" y="97747"/>
                        <a:pt x="68213" y="97747"/>
                        <a:pt x="68213" y="97747"/>
                      </a:cubicBezTo>
                      <a:cubicBezTo>
                        <a:pt x="68576" y="97504"/>
                        <a:pt x="69059" y="97142"/>
                        <a:pt x="69422" y="96899"/>
                      </a:cubicBezTo>
                      <a:cubicBezTo>
                        <a:pt x="69664" y="96658"/>
                        <a:pt x="70027" y="96658"/>
                        <a:pt x="70390" y="96658"/>
                      </a:cubicBezTo>
                      <a:cubicBezTo>
                        <a:pt x="72325" y="95448"/>
                        <a:pt x="73897" y="93512"/>
                        <a:pt x="76316" y="93150"/>
                      </a:cubicBezTo>
                      <a:cubicBezTo>
                        <a:pt x="76316" y="93150"/>
                        <a:pt x="76316" y="93150"/>
                        <a:pt x="76316" y="93150"/>
                      </a:cubicBezTo>
                      <a:cubicBezTo>
                        <a:pt x="76679" y="92786"/>
                        <a:pt x="77163" y="92424"/>
                        <a:pt x="77526" y="92182"/>
                      </a:cubicBezTo>
                      <a:close/>
                    </a:path>
                  </a:pathLst>
                </a:custGeom>
                <a:solidFill>
                  <a:srgbClr val="F3745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446" name="Google Shape;446;p24"/>
                <p:cNvSpPr/>
                <p:nvPr/>
              </p:nvSpPr>
              <p:spPr>
                <a:xfrm>
                  <a:off x="5898463" y="5149246"/>
                  <a:ext cx="344000" cy="467721"/>
                </a:xfrm>
                <a:custGeom>
                  <a:avLst/>
                  <a:gdLst/>
                  <a:ahLst/>
                  <a:cxnLst/>
                  <a:rect l="l" t="t" r="r" b="b"/>
                  <a:pathLst>
                    <a:path w="344000" h="467721" extrusionOk="0">
                      <a:moveTo>
                        <a:pt x="342670" y="182428"/>
                      </a:moveTo>
                      <a:cubicBezTo>
                        <a:pt x="342670" y="181823"/>
                        <a:pt x="342065" y="181218"/>
                        <a:pt x="341703" y="180614"/>
                      </a:cubicBezTo>
                      <a:cubicBezTo>
                        <a:pt x="341703" y="180130"/>
                        <a:pt x="341582" y="179767"/>
                        <a:pt x="341461" y="179283"/>
                      </a:cubicBezTo>
                      <a:cubicBezTo>
                        <a:pt x="341219" y="178920"/>
                        <a:pt x="340856" y="178436"/>
                        <a:pt x="340614" y="178074"/>
                      </a:cubicBezTo>
                      <a:cubicBezTo>
                        <a:pt x="340735" y="176743"/>
                        <a:pt x="340009" y="175654"/>
                        <a:pt x="339284" y="174686"/>
                      </a:cubicBezTo>
                      <a:cubicBezTo>
                        <a:pt x="338921" y="174323"/>
                        <a:pt x="338558" y="173960"/>
                        <a:pt x="338316" y="173597"/>
                      </a:cubicBezTo>
                      <a:lnTo>
                        <a:pt x="338316" y="173597"/>
                      </a:lnTo>
                      <a:cubicBezTo>
                        <a:pt x="337832" y="170573"/>
                        <a:pt x="335776" y="168396"/>
                        <a:pt x="334809" y="165613"/>
                      </a:cubicBezTo>
                      <a:cubicBezTo>
                        <a:pt x="334446" y="165250"/>
                        <a:pt x="334204" y="164766"/>
                        <a:pt x="333841" y="164403"/>
                      </a:cubicBezTo>
                      <a:cubicBezTo>
                        <a:pt x="333599" y="164040"/>
                        <a:pt x="333478" y="163798"/>
                        <a:pt x="333599" y="163315"/>
                      </a:cubicBezTo>
                      <a:cubicBezTo>
                        <a:pt x="333357" y="162831"/>
                        <a:pt x="332995" y="162467"/>
                        <a:pt x="332753" y="161984"/>
                      </a:cubicBezTo>
                      <a:cubicBezTo>
                        <a:pt x="332511" y="161742"/>
                        <a:pt x="332390" y="161379"/>
                        <a:pt x="332511" y="161016"/>
                      </a:cubicBezTo>
                      <a:cubicBezTo>
                        <a:pt x="332148" y="161016"/>
                        <a:pt x="331785" y="160774"/>
                        <a:pt x="331422" y="160774"/>
                      </a:cubicBezTo>
                      <a:cubicBezTo>
                        <a:pt x="331422" y="160411"/>
                        <a:pt x="331422" y="160048"/>
                        <a:pt x="331422" y="159685"/>
                      </a:cubicBezTo>
                      <a:lnTo>
                        <a:pt x="331422" y="159685"/>
                      </a:lnTo>
                      <a:cubicBezTo>
                        <a:pt x="331180" y="159685"/>
                        <a:pt x="330817" y="159685"/>
                        <a:pt x="330576" y="159564"/>
                      </a:cubicBezTo>
                      <a:cubicBezTo>
                        <a:pt x="330455" y="158838"/>
                        <a:pt x="330334" y="158113"/>
                        <a:pt x="330213" y="157387"/>
                      </a:cubicBezTo>
                      <a:cubicBezTo>
                        <a:pt x="329487" y="156177"/>
                        <a:pt x="328761" y="154967"/>
                        <a:pt x="328036" y="153758"/>
                      </a:cubicBezTo>
                      <a:cubicBezTo>
                        <a:pt x="327673" y="153394"/>
                        <a:pt x="327431" y="153032"/>
                        <a:pt x="327068" y="152669"/>
                      </a:cubicBezTo>
                      <a:cubicBezTo>
                        <a:pt x="326826" y="152427"/>
                        <a:pt x="326705" y="152064"/>
                        <a:pt x="326705" y="151701"/>
                      </a:cubicBezTo>
                      <a:cubicBezTo>
                        <a:pt x="326343" y="151217"/>
                        <a:pt x="325980" y="150733"/>
                        <a:pt x="325617" y="150250"/>
                      </a:cubicBezTo>
                      <a:cubicBezTo>
                        <a:pt x="324891" y="149040"/>
                        <a:pt x="324045" y="147951"/>
                        <a:pt x="323319" y="146741"/>
                      </a:cubicBezTo>
                      <a:cubicBezTo>
                        <a:pt x="322956" y="146378"/>
                        <a:pt x="322714" y="146016"/>
                        <a:pt x="322351" y="145652"/>
                      </a:cubicBezTo>
                      <a:cubicBezTo>
                        <a:pt x="322110" y="145411"/>
                        <a:pt x="321989" y="145047"/>
                        <a:pt x="322110" y="144685"/>
                      </a:cubicBezTo>
                      <a:cubicBezTo>
                        <a:pt x="321747" y="144201"/>
                        <a:pt x="321505" y="143717"/>
                        <a:pt x="321142" y="143354"/>
                      </a:cubicBezTo>
                      <a:cubicBezTo>
                        <a:pt x="318844" y="141055"/>
                        <a:pt x="317876" y="138031"/>
                        <a:pt x="316425" y="135369"/>
                      </a:cubicBezTo>
                      <a:cubicBezTo>
                        <a:pt x="316062" y="135007"/>
                        <a:pt x="315820" y="134523"/>
                        <a:pt x="315458" y="134160"/>
                      </a:cubicBezTo>
                      <a:cubicBezTo>
                        <a:pt x="315216" y="133918"/>
                        <a:pt x="315216" y="133555"/>
                        <a:pt x="315216" y="133192"/>
                      </a:cubicBezTo>
                      <a:cubicBezTo>
                        <a:pt x="314853" y="132708"/>
                        <a:pt x="314490" y="132224"/>
                        <a:pt x="314248" y="131861"/>
                      </a:cubicBezTo>
                      <a:lnTo>
                        <a:pt x="314248" y="131861"/>
                      </a:lnTo>
                      <a:cubicBezTo>
                        <a:pt x="314006" y="131499"/>
                        <a:pt x="313643" y="131135"/>
                        <a:pt x="313402" y="130773"/>
                      </a:cubicBezTo>
                      <a:cubicBezTo>
                        <a:pt x="310620" y="126055"/>
                        <a:pt x="307838" y="121457"/>
                        <a:pt x="305056" y="116740"/>
                      </a:cubicBezTo>
                      <a:cubicBezTo>
                        <a:pt x="304814" y="116377"/>
                        <a:pt x="304452" y="116014"/>
                        <a:pt x="304210" y="115651"/>
                      </a:cubicBezTo>
                      <a:cubicBezTo>
                        <a:pt x="304210" y="115288"/>
                        <a:pt x="303968" y="114804"/>
                        <a:pt x="303847" y="114441"/>
                      </a:cubicBezTo>
                      <a:cubicBezTo>
                        <a:pt x="303605" y="114078"/>
                        <a:pt x="303242" y="113715"/>
                        <a:pt x="303000" y="113353"/>
                      </a:cubicBezTo>
                      <a:cubicBezTo>
                        <a:pt x="301791" y="111780"/>
                        <a:pt x="300581" y="110207"/>
                        <a:pt x="299251" y="108634"/>
                      </a:cubicBezTo>
                      <a:cubicBezTo>
                        <a:pt x="299130" y="108271"/>
                        <a:pt x="299009" y="107788"/>
                        <a:pt x="298888" y="107424"/>
                      </a:cubicBezTo>
                      <a:cubicBezTo>
                        <a:pt x="298646" y="107062"/>
                        <a:pt x="298404" y="106820"/>
                        <a:pt x="298162" y="106457"/>
                      </a:cubicBezTo>
                      <a:cubicBezTo>
                        <a:pt x="298162" y="106094"/>
                        <a:pt x="298162" y="105731"/>
                        <a:pt x="298162" y="105247"/>
                      </a:cubicBezTo>
                      <a:cubicBezTo>
                        <a:pt x="297800" y="104884"/>
                        <a:pt x="297558" y="104400"/>
                        <a:pt x="297195" y="104037"/>
                      </a:cubicBezTo>
                      <a:cubicBezTo>
                        <a:pt x="296953" y="103795"/>
                        <a:pt x="296953" y="103433"/>
                        <a:pt x="296953" y="103070"/>
                      </a:cubicBezTo>
                      <a:cubicBezTo>
                        <a:pt x="296590" y="102585"/>
                        <a:pt x="296348" y="102102"/>
                        <a:pt x="295985" y="101739"/>
                      </a:cubicBezTo>
                      <a:lnTo>
                        <a:pt x="295985" y="101739"/>
                      </a:lnTo>
                      <a:cubicBezTo>
                        <a:pt x="295623" y="101739"/>
                        <a:pt x="295260" y="101618"/>
                        <a:pt x="294897" y="101497"/>
                      </a:cubicBezTo>
                      <a:cubicBezTo>
                        <a:pt x="294897" y="101255"/>
                        <a:pt x="294897" y="100892"/>
                        <a:pt x="295139" y="100650"/>
                      </a:cubicBezTo>
                      <a:cubicBezTo>
                        <a:pt x="294292" y="99077"/>
                        <a:pt x="293325" y="97505"/>
                        <a:pt x="292478" y="95932"/>
                      </a:cubicBezTo>
                      <a:cubicBezTo>
                        <a:pt x="291389" y="95569"/>
                        <a:pt x="291269" y="94602"/>
                        <a:pt x="291148" y="93755"/>
                      </a:cubicBezTo>
                      <a:cubicBezTo>
                        <a:pt x="288487" y="89883"/>
                        <a:pt x="285826" y="86012"/>
                        <a:pt x="283286" y="82020"/>
                      </a:cubicBezTo>
                      <a:cubicBezTo>
                        <a:pt x="282682" y="81052"/>
                        <a:pt x="282440" y="79964"/>
                        <a:pt x="281956" y="78875"/>
                      </a:cubicBezTo>
                      <a:cubicBezTo>
                        <a:pt x="281593" y="78391"/>
                        <a:pt x="281230" y="77907"/>
                        <a:pt x="280988" y="77423"/>
                      </a:cubicBezTo>
                      <a:lnTo>
                        <a:pt x="280988" y="77423"/>
                      </a:lnTo>
                      <a:cubicBezTo>
                        <a:pt x="280746" y="77060"/>
                        <a:pt x="280384" y="76697"/>
                        <a:pt x="280142" y="76335"/>
                      </a:cubicBezTo>
                      <a:cubicBezTo>
                        <a:pt x="279295" y="75246"/>
                        <a:pt x="278328" y="74036"/>
                        <a:pt x="277481" y="72947"/>
                      </a:cubicBezTo>
                      <a:cubicBezTo>
                        <a:pt x="276755" y="71374"/>
                        <a:pt x="275909" y="69802"/>
                        <a:pt x="275183" y="68108"/>
                      </a:cubicBezTo>
                      <a:cubicBezTo>
                        <a:pt x="274941" y="67745"/>
                        <a:pt x="274578" y="67383"/>
                        <a:pt x="274336" y="67019"/>
                      </a:cubicBezTo>
                      <a:cubicBezTo>
                        <a:pt x="274336" y="66657"/>
                        <a:pt x="274094" y="66293"/>
                        <a:pt x="273973" y="65931"/>
                      </a:cubicBezTo>
                      <a:cubicBezTo>
                        <a:pt x="273611" y="65931"/>
                        <a:pt x="273248" y="65931"/>
                        <a:pt x="273006" y="65810"/>
                      </a:cubicBezTo>
                      <a:cubicBezTo>
                        <a:pt x="273006" y="65447"/>
                        <a:pt x="273006" y="65084"/>
                        <a:pt x="273006" y="64721"/>
                      </a:cubicBezTo>
                      <a:cubicBezTo>
                        <a:pt x="272764" y="64479"/>
                        <a:pt x="272643" y="64116"/>
                        <a:pt x="272643" y="63753"/>
                      </a:cubicBezTo>
                      <a:cubicBezTo>
                        <a:pt x="271313" y="62906"/>
                        <a:pt x="270345" y="61818"/>
                        <a:pt x="270345" y="60124"/>
                      </a:cubicBezTo>
                      <a:lnTo>
                        <a:pt x="270345" y="60124"/>
                      </a:lnTo>
                      <a:cubicBezTo>
                        <a:pt x="269982" y="59761"/>
                        <a:pt x="269740" y="59277"/>
                        <a:pt x="269378" y="58914"/>
                      </a:cubicBezTo>
                      <a:cubicBezTo>
                        <a:pt x="267442" y="56253"/>
                        <a:pt x="265386" y="53471"/>
                        <a:pt x="263451" y="50809"/>
                      </a:cubicBezTo>
                      <a:cubicBezTo>
                        <a:pt x="263451" y="50446"/>
                        <a:pt x="263451" y="50083"/>
                        <a:pt x="263451" y="49599"/>
                      </a:cubicBezTo>
                      <a:cubicBezTo>
                        <a:pt x="263209" y="49237"/>
                        <a:pt x="262847" y="48752"/>
                        <a:pt x="262605" y="48389"/>
                      </a:cubicBezTo>
                      <a:lnTo>
                        <a:pt x="262605" y="48147"/>
                      </a:lnTo>
                      <a:cubicBezTo>
                        <a:pt x="262000" y="47906"/>
                        <a:pt x="261637" y="47542"/>
                        <a:pt x="261153" y="47301"/>
                      </a:cubicBezTo>
                      <a:cubicBezTo>
                        <a:pt x="261153" y="46938"/>
                        <a:pt x="261153" y="46575"/>
                        <a:pt x="261153" y="46091"/>
                      </a:cubicBezTo>
                      <a:lnTo>
                        <a:pt x="261153" y="46091"/>
                      </a:lnTo>
                      <a:cubicBezTo>
                        <a:pt x="260911" y="45728"/>
                        <a:pt x="260549" y="45365"/>
                        <a:pt x="260307" y="45002"/>
                      </a:cubicBezTo>
                      <a:cubicBezTo>
                        <a:pt x="259460" y="44155"/>
                        <a:pt x="258613" y="43308"/>
                        <a:pt x="257767" y="42462"/>
                      </a:cubicBezTo>
                      <a:lnTo>
                        <a:pt x="257767" y="42462"/>
                      </a:lnTo>
                      <a:cubicBezTo>
                        <a:pt x="257404" y="40042"/>
                        <a:pt x="255348" y="38833"/>
                        <a:pt x="254139" y="36897"/>
                      </a:cubicBezTo>
                      <a:cubicBezTo>
                        <a:pt x="251720" y="33873"/>
                        <a:pt x="249301" y="30848"/>
                        <a:pt x="246882" y="27824"/>
                      </a:cubicBezTo>
                      <a:cubicBezTo>
                        <a:pt x="246156" y="26977"/>
                        <a:pt x="245551" y="26130"/>
                        <a:pt x="244826" y="25162"/>
                      </a:cubicBezTo>
                      <a:cubicBezTo>
                        <a:pt x="244463" y="24800"/>
                        <a:pt x="244100" y="24437"/>
                        <a:pt x="243737" y="24074"/>
                      </a:cubicBezTo>
                      <a:lnTo>
                        <a:pt x="243737" y="24074"/>
                      </a:lnTo>
                      <a:cubicBezTo>
                        <a:pt x="243374" y="23590"/>
                        <a:pt x="243012" y="23227"/>
                        <a:pt x="242649" y="22864"/>
                      </a:cubicBezTo>
                      <a:cubicBezTo>
                        <a:pt x="238416" y="19477"/>
                        <a:pt x="234062" y="15969"/>
                        <a:pt x="229829" y="12581"/>
                      </a:cubicBezTo>
                      <a:cubicBezTo>
                        <a:pt x="228861" y="12097"/>
                        <a:pt x="227773" y="11735"/>
                        <a:pt x="226805" y="11130"/>
                      </a:cubicBezTo>
                      <a:cubicBezTo>
                        <a:pt x="225233" y="10162"/>
                        <a:pt x="223781" y="8952"/>
                        <a:pt x="221725" y="8831"/>
                      </a:cubicBezTo>
                      <a:cubicBezTo>
                        <a:pt x="221362" y="7742"/>
                        <a:pt x="220395" y="7742"/>
                        <a:pt x="219427" y="7621"/>
                      </a:cubicBezTo>
                      <a:cubicBezTo>
                        <a:pt x="218943" y="6532"/>
                        <a:pt x="217976" y="6532"/>
                        <a:pt x="217008" y="6654"/>
                      </a:cubicBezTo>
                      <a:cubicBezTo>
                        <a:pt x="216283" y="5081"/>
                        <a:pt x="214831" y="5444"/>
                        <a:pt x="213622" y="5444"/>
                      </a:cubicBezTo>
                      <a:lnTo>
                        <a:pt x="213622" y="5444"/>
                      </a:lnTo>
                      <a:cubicBezTo>
                        <a:pt x="213138" y="4355"/>
                        <a:pt x="212292" y="4355"/>
                        <a:pt x="211324" y="4476"/>
                      </a:cubicBezTo>
                      <a:cubicBezTo>
                        <a:pt x="210840" y="4113"/>
                        <a:pt x="210356" y="3629"/>
                        <a:pt x="209873" y="3267"/>
                      </a:cubicBezTo>
                      <a:lnTo>
                        <a:pt x="209389" y="3267"/>
                      </a:lnTo>
                      <a:cubicBezTo>
                        <a:pt x="209389" y="3267"/>
                        <a:pt x="209026" y="3267"/>
                        <a:pt x="209026" y="3267"/>
                      </a:cubicBezTo>
                      <a:cubicBezTo>
                        <a:pt x="207817" y="3267"/>
                        <a:pt x="206728" y="3267"/>
                        <a:pt x="205519" y="3267"/>
                      </a:cubicBezTo>
                      <a:cubicBezTo>
                        <a:pt x="205519" y="2903"/>
                        <a:pt x="205519" y="2541"/>
                        <a:pt x="205277" y="2298"/>
                      </a:cubicBezTo>
                      <a:cubicBezTo>
                        <a:pt x="204188" y="2298"/>
                        <a:pt x="203100" y="2298"/>
                        <a:pt x="202011" y="2298"/>
                      </a:cubicBezTo>
                      <a:cubicBezTo>
                        <a:pt x="200923" y="2298"/>
                        <a:pt x="199834" y="2057"/>
                        <a:pt x="198746" y="1936"/>
                      </a:cubicBezTo>
                      <a:cubicBezTo>
                        <a:pt x="196932" y="605"/>
                        <a:pt x="195117" y="363"/>
                        <a:pt x="193303" y="1936"/>
                      </a:cubicBezTo>
                      <a:cubicBezTo>
                        <a:pt x="193061" y="1936"/>
                        <a:pt x="192819" y="1936"/>
                        <a:pt x="192699" y="1694"/>
                      </a:cubicBezTo>
                      <a:cubicBezTo>
                        <a:pt x="192094" y="1210"/>
                        <a:pt x="191610" y="726"/>
                        <a:pt x="190643" y="0"/>
                      </a:cubicBezTo>
                      <a:lnTo>
                        <a:pt x="151335" y="0"/>
                      </a:lnTo>
                      <a:cubicBezTo>
                        <a:pt x="151093" y="242"/>
                        <a:pt x="150852" y="605"/>
                        <a:pt x="150489" y="726"/>
                      </a:cubicBezTo>
                      <a:cubicBezTo>
                        <a:pt x="147949" y="1210"/>
                        <a:pt x="145409" y="1572"/>
                        <a:pt x="142869" y="1936"/>
                      </a:cubicBezTo>
                      <a:cubicBezTo>
                        <a:pt x="141781" y="1936"/>
                        <a:pt x="140692" y="2177"/>
                        <a:pt x="139604" y="2298"/>
                      </a:cubicBezTo>
                      <a:cubicBezTo>
                        <a:pt x="138394" y="3992"/>
                        <a:pt x="136459" y="3145"/>
                        <a:pt x="134887" y="3629"/>
                      </a:cubicBezTo>
                      <a:cubicBezTo>
                        <a:pt x="134040" y="4839"/>
                        <a:pt x="132710" y="4476"/>
                        <a:pt x="131500" y="4597"/>
                      </a:cubicBezTo>
                      <a:cubicBezTo>
                        <a:pt x="130654" y="6049"/>
                        <a:pt x="129202" y="5565"/>
                        <a:pt x="127993" y="5928"/>
                      </a:cubicBezTo>
                      <a:cubicBezTo>
                        <a:pt x="126300" y="7137"/>
                        <a:pt x="124244" y="7621"/>
                        <a:pt x="122309" y="8105"/>
                      </a:cubicBezTo>
                      <a:cubicBezTo>
                        <a:pt x="121825" y="8347"/>
                        <a:pt x="121462" y="8710"/>
                        <a:pt x="120978" y="8952"/>
                      </a:cubicBezTo>
                      <a:cubicBezTo>
                        <a:pt x="120615" y="9194"/>
                        <a:pt x="120253" y="9315"/>
                        <a:pt x="119890" y="9194"/>
                      </a:cubicBezTo>
                      <a:cubicBezTo>
                        <a:pt x="119527" y="9557"/>
                        <a:pt x="119043" y="9799"/>
                        <a:pt x="118680" y="10162"/>
                      </a:cubicBezTo>
                      <a:cubicBezTo>
                        <a:pt x="118438" y="10404"/>
                        <a:pt x="118076" y="10525"/>
                        <a:pt x="117713" y="10525"/>
                      </a:cubicBezTo>
                      <a:cubicBezTo>
                        <a:pt x="116866" y="11855"/>
                        <a:pt x="115778" y="12823"/>
                        <a:pt x="114084" y="12823"/>
                      </a:cubicBezTo>
                      <a:cubicBezTo>
                        <a:pt x="114084" y="12823"/>
                        <a:pt x="114084" y="12823"/>
                        <a:pt x="114084" y="12823"/>
                      </a:cubicBezTo>
                      <a:cubicBezTo>
                        <a:pt x="113721" y="13186"/>
                        <a:pt x="113238" y="13549"/>
                        <a:pt x="112875" y="13912"/>
                      </a:cubicBezTo>
                      <a:lnTo>
                        <a:pt x="112875" y="13912"/>
                      </a:lnTo>
                      <a:cubicBezTo>
                        <a:pt x="112512" y="14275"/>
                        <a:pt x="112149" y="14638"/>
                        <a:pt x="111665" y="15001"/>
                      </a:cubicBezTo>
                      <a:lnTo>
                        <a:pt x="111665" y="15001"/>
                      </a:lnTo>
                      <a:cubicBezTo>
                        <a:pt x="111303" y="15364"/>
                        <a:pt x="110940" y="15727"/>
                        <a:pt x="110698" y="15969"/>
                      </a:cubicBezTo>
                      <a:cubicBezTo>
                        <a:pt x="109972" y="16453"/>
                        <a:pt x="109247" y="16936"/>
                        <a:pt x="108521" y="17420"/>
                      </a:cubicBezTo>
                      <a:cubicBezTo>
                        <a:pt x="108158" y="17783"/>
                        <a:pt x="107674" y="18146"/>
                        <a:pt x="107312" y="18509"/>
                      </a:cubicBezTo>
                      <a:lnTo>
                        <a:pt x="107312" y="18509"/>
                      </a:lnTo>
                      <a:cubicBezTo>
                        <a:pt x="106949" y="18872"/>
                        <a:pt x="106465" y="19235"/>
                        <a:pt x="106102" y="19477"/>
                      </a:cubicBezTo>
                      <a:lnTo>
                        <a:pt x="106102" y="19477"/>
                      </a:lnTo>
                      <a:cubicBezTo>
                        <a:pt x="105739" y="19961"/>
                        <a:pt x="105376" y="20323"/>
                        <a:pt x="105014" y="20687"/>
                      </a:cubicBezTo>
                      <a:lnTo>
                        <a:pt x="105014" y="20687"/>
                      </a:lnTo>
                      <a:cubicBezTo>
                        <a:pt x="104651" y="21170"/>
                        <a:pt x="104288" y="21413"/>
                        <a:pt x="103925" y="21775"/>
                      </a:cubicBezTo>
                      <a:lnTo>
                        <a:pt x="103804" y="21775"/>
                      </a:lnTo>
                      <a:cubicBezTo>
                        <a:pt x="103441" y="22259"/>
                        <a:pt x="103078" y="22622"/>
                        <a:pt x="102716" y="22985"/>
                      </a:cubicBezTo>
                      <a:lnTo>
                        <a:pt x="102716" y="22985"/>
                      </a:lnTo>
                      <a:cubicBezTo>
                        <a:pt x="102353" y="23469"/>
                        <a:pt x="101990" y="23832"/>
                        <a:pt x="101748" y="24316"/>
                      </a:cubicBezTo>
                      <a:cubicBezTo>
                        <a:pt x="100660" y="25526"/>
                        <a:pt x="99571" y="26735"/>
                        <a:pt x="98482" y="27945"/>
                      </a:cubicBezTo>
                      <a:cubicBezTo>
                        <a:pt x="98241" y="28792"/>
                        <a:pt x="98241" y="29881"/>
                        <a:pt x="97031" y="30001"/>
                      </a:cubicBezTo>
                      <a:cubicBezTo>
                        <a:pt x="96668" y="30486"/>
                        <a:pt x="96306" y="30848"/>
                        <a:pt x="95943" y="31332"/>
                      </a:cubicBezTo>
                      <a:cubicBezTo>
                        <a:pt x="95580" y="31816"/>
                        <a:pt x="95217" y="32179"/>
                        <a:pt x="94854" y="32663"/>
                      </a:cubicBezTo>
                      <a:cubicBezTo>
                        <a:pt x="94491" y="33026"/>
                        <a:pt x="94128" y="33389"/>
                        <a:pt x="93887" y="33752"/>
                      </a:cubicBezTo>
                      <a:cubicBezTo>
                        <a:pt x="93645" y="34599"/>
                        <a:pt x="93645" y="35687"/>
                        <a:pt x="92435" y="35808"/>
                      </a:cubicBezTo>
                      <a:lnTo>
                        <a:pt x="92435" y="35808"/>
                      </a:lnTo>
                      <a:cubicBezTo>
                        <a:pt x="92072" y="36292"/>
                        <a:pt x="91831" y="36655"/>
                        <a:pt x="91468" y="37139"/>
                      </a:cubicBezTo>
                      <a:lnTo>
                        <a:pt x="91468" y="37139"/>
                      </a:lnTo>
                      <a:cubicBezTo>
                        <a:pt x="91105" y="37623"/>
                        <a:pt x="90863" y="37986"/>
                        <a:pt x="90500" y="38469"/>
                      </a:cubicBezTo>
                      <a:cubicBezTo>
                        <a:pt x="90500" y="38469"/>
                        <a:pt x="90500" y="38469"/>
                        <a:pt x="90500" y="38469"/>
                      </a:cubicBezTo>
                      <a:cubicBezTo>
                        <a:pt x="90137" y="38833"/>
                        <a:pt x="89774" y="39316"/>
                        <a:pt x="89412" y="39679"/>
                      </a:cubicBezTo>
                      <a:cubicBezTo>
                        <a:pt x="89412" y="39679"/>
                        <a:pt x="89412" y="39679"/>
                        <a:pt x="89412" y="39679"/>
                      </a:cubicBezTo>
                      <a:cubicBezTo>
                        <a:pt x="89412" y="40647"/>
                        <a:pt x="89412" y="41615"/>
                        <a:pt x="88202" y="41978"/>
                      </a:cubicBezTo>
                      <a:cubicBezTo>
                        <a:pt x="88202" y="41978"/>
                        <a:pt x="88202" y="41978"/>
                        <a:pt x="88202" y="41978"/>
                      </a:cubicBezTo>
                      <a:cubicBezTo>
                        <a:pt x="87839" y="42462"/>
                        <a:pt x="87477" y="42946"/>
                        <a:pt x="87114" y="43429"/>
                      </a:cubicBezTo>
                      <a:lnTo>
                        <a:pt x="87114" y="43429"/>
                      </a:lnTo>
                      <a:cubicBezTo>
                        <a:pt x="87114" y="43672"/>
                        <a:pt x="87114" y="44034"/>
                        <a:pt x="86872" y="44277"/>
                      </a:cubicBezTo>
                      <a:cubicBezTo>
                        <a:pt x="86509" y="44760"/>
                        <a:pt x="86146" y="45123"/>
                        <a:pt x="85783" y="45607"/>
                      </a:cubicBezTo>
                      <a:cubicBezTo>
                        <a:pt x="85058" y="46696"/>
                        <a:pt x="84211" y="47906"/>
                        <a:pt x="83485" y="48994"/>
                      </a:cubicBezTo>
                      <a:cubicBezTo>
                        <a:pt x="81429" y="52261"/>
                        <a:pt x="79494" y="55527"/>
                        <a:pt x="77438" y="58672"/>
                      </a:cubicBezTo>
                      <a:cubicBezTo>
                        <a:pt x="72358" y="66536"/>
                        <a:pt x="67279" y="74399"/>
                        <a:pt x="62078" y="82262"/>
                      </a:cubicBezTo>
                      <a:cubicBezTo>
                        <a:pt x="56636" y="90609"/>
                        <a:pt x="50951" y="98715"/>
                        <a:pt x="45751" y="107183"/>
                      </a:cubicBezTo>
                      <a:cubicBezTo>
                        <a:pt x="35228" y="124119"/>
                        <a:pt x="24585" y="140934"/>
                        <a:pt x="13579" y="157508"/>
                      </a:cubicBezTo>
                      <a:cubicBezTo>
                        <a:pt x="9830" y="163193"/>
                        <a:pt x="5718" y="168879"/>
                        <a:pt x="2815" y="175170"/>
                      </a:cubicBezTo>
                      <a:cubicBezTo>
                        <a:pt x="880" y="179283"/>
                        <a:pt x="-208" y="183396"/>
                        <a:pt x="33" y="187872"/>
                      </a:cubicBezTo>
                      <a:cubicBezTo>
                        <a:pt x="275" y="192348"/>
                        <a:pt x="1969" y="195977"/>
                        <a:pt x="5113" y="199123"/>
                      </a:cubicBezTo>
                      <a:cubicBezTo>
                        <a:pt x="8016" y="202147"/>
                        <a:pt x="11523" y="203236"/>
                        <a:pt x="15635" y="202994"/>
                      </a:cubicBezTo>
                      <a:cubicBezTo>
                        <a:pt x="15998" y="202994"/>
                        <a:pt x="16361" y="202994"/>
                        <a:pt x="16845" y="202994"/>
                      </a:cubicBezTo>
                      <a:cubicBezTo>
                        <a:pt x="22045" y="203357"/>
                        <a:pt x="26278" y="201059"/>
                        <a:pt x="29423" y="197066"/>
                      </a:cubicBezTo>
                      <a:cubicBezTo>
                        <a:pt x="33898" y="191381"/>
                        <a:pt x="38373" y="185574"/>
                        <a:pt x="42485" y="179525"/>
                      </a:cubicBezTo>
                      <a:cubicBezTo>
                        <a:pt x="51072" y="166823"/>
                        <a:pt x="59175" y="153758"/>
                        <a:pt x="67762" y="141055"/>
                      </a:cubicBezTo>
                      <a:cubicBezTo>
                        <a:pt x="76229" y="128474"/>
                        <a:pt x="84332" y="115651"/>
                        <a:pt x="92193" y="102707"/>
                      </a:cubicBezTo>
                      <a:cubicBezTo>
                        <a:pt x="96668" y="95085"/>
                        <a:pt x="101264" y="87585"/>
                        <a:pt x="105860" y="80085"/>
                      </a:cubicBezTo>
                      <a:cubicBezTo>
                        <a:pt x="107674" y="77181"/>
                        <a:pt x="109126" y="73915"/>
                        <a:pt x="112754" y="71737"/>
                      </a:cubicBezTo>
                      <a:cubicBezTo>
                        <a:pt x="113843" y="71858"/>
                        <a:pt x="115294" y="72100"/>
                        <a:pt x="116745" y="72342"/>
                      </a:cubicBezTo>
                      <a:cubicBezTo>
                        <a:pt x="116866" y="72342"/>
                        <a:pt x="116987" y="72584"/>
                        <a:pt x="117108" y="72826"/>
                      </a:cubicBezTo>
                      <a:cubicBezTo>
                        <a:pt x="117108" y="75487"/>
                        <a:pt x="117592" y="78270"/>
                        <a:pt x="117108" y="80810"/>
                      </a:cubicBezTo>
                      <a:cubicBezTo>
                        <a:pt x="116261" y="84682"/>
                        <a:pt x="116382" y="88432"/>
                        <a:pt x="116382" y="92303"/>
                      </a:cubicBezTo>
                      <a:cubicBezTo>
                        <a:pt x="116382" y="99077"/>
                        <a:pt x="116382" y="105852"/>
                        <a:pt x="116382" y="112506"/>
                      </a:cubicBezTo>
                      <a:cubicBezTo>
                        <a:pt x="116382" y="198760"/>
                        <a:pt x="116382" y="285014"/>
                        <a:pt x="116382" y="371268"/>
                      </a:cubicBezTo>
                      <a:cubicBezTo>
                        <a:pt x="116382" y="395342"/>
                        <a:pt x="116382" y="419537"/>
                        <a:pt x="116382" y="443611"/>
                      </a:cubicBezTo>
                      <a:cubicBezTo>
                        <a:pt x="116382" y="450022"/>
                        <a:pt x="117592" y="455829"/>
                        <a:pt x="122671" y="460305"/>
                      </a:cubicBezTo>
                      <a:cubicBezTo>
                        <a:pt x="122913" y="460547"/>
                        <a:pt x="123034" y="461031"/>
                        <a:pt x="123155" y="461273"/>
                      </a:cubicBezTo>
                      <a:cubicBezTo>
                        <a:pt x="124365" y="461515"/>
                        <a:pt x="125090" y="462362"/>
                        <a:pt x="125574" y="463450"/>
                      </a:cubicBezTo>
                      <a:cubicBezTo>
                        <a:pt x="125816" y="463934"/>
                        <a:pt x="126300" y="464176"/>
                        <a:pt x="126663" y="464539"/>
                      </a:cubicBezTo>
                      <a:cubicBezTo>
                        <a:pt x="127025" y="464902"/>
                        <a:pt x="127509" y="465265"/>
                        <a:pt x="127872" y="465507"/>
                      </a:cubicBezTo>
                      <a:cubicBezTo>
                        <a:pt x="127872" y="465507"/>
                        <a:pt x="127872" y="465507"/>
                        <a:pt x="127872" y="465507"/>
                      </a:cubicBezTo>
                      <a:cubicBezTo>
                        <a:pt x="128356" y="465870"/>
                        <a:pt x="128719" y="466233"/>
                        <a:pt x="129202" y="466716"/>
                      </a:cubicBezTo>
                      <a:cubicBezTo>
                        <a:pt x="129565" y="466716"/>
                        <a:pt x="129807" y="466716"/>
                        <a:pt x="130170" y="466716"/>
                      </a:cubicBezTo>
                      <a:cubicBezTo>
                        <a:pt x="131984" y="466837"/>
                        <a:pt x="133919" y="466837"/>
                        <a:pt x="135734" y="467201"/>
                      </a:cubicBezTo>
                      <a:cubicBezTo>
                        <a:pt x="143111" y="468773"/>
                        <a:pt x="149400" y="466716"/>
                        <a:pt x="154964" y="461999"/>
                      </a:cubicBezTo>
                      <a:cubicBezTo>
                        <a:pt x="156536" y="460668"/>
                        <a:pt x="158592" y="459821"/>
                        <a:pt x="159076" y="457402"/>
                      </a:cubicBezTo>
                      <a:cubicBezTo>
                        <a:pt x="159076" y="456434"/>
                        <a:pt x="159076" y="455466"/>
                        <a:pt x="160043" y="454982"/>
                      </a:cubicBezTo>
                      <a:cubicBezTo>
                        <a:pt x="160164" y="450506"/>
                        <a:pt x="160406" y="446151"/>
                        <a:pt x="160406" y="441675"/>
                      </a:cubicBezTo>
                      <a:cubicBezTo>
                        <a:pt x="160406" y="376591"/>
                        <a:pt x="160406" y="311628"/>
                        <a:pt x="160406" y="246544"/>
                      </a:cubicBezTo>
                      <a:cubicBezTo>
                        <a:pt x="160406" y="243278"/>
                        <a:pt x="161132" y="240133"/>
                        <a:pt x="161858" y="236625"/>
                      </a:cubicBezTo>
                      <a:cubicBezTo>
                        <a:pt x="162825" y="235536"/>
                        <a:pt x="164035" y="234326"/>
                        <a:pt x="165002" y="233237"/>
                      </a:cubicBezTo>
                      <a:cubicBezTo>
                        <a:pt x="168389" y="231786"/>
                        <a:pt x="171533" y="231302"/>
                        <a:pt x="174799" y="231302"/>
                      </a:cubicBezTo>
                      <a:cubicBezTo>
                        <a:pt x="179636" y="231302"/>
                        <a:pt x="184716" y="234326"/>
                        <a:pt x="184595" y="240980"/>
                      </a:cubicBezTo>
                      <a:cubicBezTo>
                        <a:pt x="184474" y="250295"/>
                        <a:pt x="184595" y="259489"/>
                        <a:pt x="184595" y="268804"/>
                      </a:cubicBezTo>
                      <a:cubicBezTo>
                        <a:pt x="184595" y="304491"/>
                        <a:pt x="184716" y="340178"/>
                        <a:pt x="184837" y="375866"/>
                      </a:cubicBezTo>
                      <a:cubicBezTo>
                        <a:pt x="186288" y="392076"/>
                        <a:pt x="185442" y="408165"/>
                        <a:pt x="185684" y="424376"/>
                      </a:cubicBezTo>
                      <a:cubicBezTo>
                        <a:pt x="185684" y="433449"/>
                        <a:pt x="185684" y="442522"/>
                        <a:pt x="185684" y="451595"/>
                      </a:cubicBezTo>
                      <a:cubicBezTo>
                        <a:pt x="185805" y="451837"/>
                        <a:pt x="185926" y="452200"/>
                        <a:pt x="185684" y="452442"/>
                      </a:cubicBezTo>
                      <a:cubicBezTo>
                        <a:pt x="187014" y="453409"/>
                        <a:pt x="186772" y="454861"/>
                        <a:pt x="186772" y="456192"/>
                      </a:cubicBezTo>
                      <a:cubicBezTo>
                        <a:pt x="186893" y="456434"/>
                        <a:pt x="186893" y="456676"/>
                        <a:pt x="186772" y="457038"/>
                      </a:cubicBezTo>
                      <a:cubicBezTo>
                        <a:pt x="188103" y="457402"/>
                        <a:pt x="189191" y="458128"/>
                        <a:pt x="188949" y="459700"/>
                      </a:cubicBezTo>
                      <a:cubicBezTo>
                        <a:pt x="194392" y="466596"/>
                        <a:pt x="201648" y="468168"/>
                        <a:pt x="209994" y="467080"/>
                      </a:cubicBezTo>
                      <a:cubicBezTo>
                        <a:pt x="211082" y="466959"/>
                        <a:pt x="212171" y="466837"/>
                        <a:pt x="213259" y="466716"/>
                      </a:cubicBezTo>
                      <a:cubicBezTo>
                        <a:pt x="214106" y="466475"/>
                        <a:pt x="214831" y="466112"/>
                        <a:pt x="215678" y="465870"/>
                      </a:cubicBezTo>
                      <a:cubicBezTo>
                        <a:pt x="215920" y="466233"/>
                        <a:pt x="216041" y="466354"/>
                        <a:pt x="216162" y="466475"/>
                      </a:cubicBezTo>
                      <a:cubicBezTo>
                        <a:pt x="216041" y="466475"/>
                        <a:pt x="215799" y="466233"/>
                        <a:pt x="215678" y="465870"/>
                      </a:cubicBezTo>
                      <a:cubicBezTo>
                        <a:pt x="216041" y="465870"/>
                        <a:pt x="216404" y="465628"/>
                        <a:pt x="216767" y="465507"/>
                      </a:cubicBezTo>
                      <a:lnTo>
                        <a:pt x="216767" y="465507"/>
                      </a:lnTo>
                      <a:cubicBezTo>
                        <a:pt x="217129" y="465144"/>
                        <a:pt x="217492" y="464902"/>
                        <a:pt x="217855" y="464660"/>
                      </a:cubicBezTo>
                      <a:cubicBezTo>
                        <a:pt x="218218" y="464660"/>
                        <a:pt x="218702" y="464418"/>
                        <a:pt x="219065" y="464297"/>
                      </a:cubicBezTo>
                      <a:cubicBezTo>
                        <a:pt x="219427" y="463208"/>
                        <a:pt x="220395" y="463087"/>
                        <a:pt x="221362" y="463087"/>
                      </a:cubicBezTo>
                      <a:cubicBezTo>
                        <a:pt x="221362" y="463087"/>
                        <a:pt x="221362" y="463087"/>
                        <a:pt x="221362" y="463087"/>
                      </a:cubicBezTo>
                      <a:cubicBezTo>
                        <a:pt x="221725" y="462724"/>
                        <a:pt x="222088" y="462362"/>
                        <a:pt x="222572" y="461877"/>
                      </a:cubicBezTo>
                      <a:cubicBezTo>
                        <a:pt x="223660" y="460668"/>
                        <a:pt x="224749" y="459579"/>
                        <a:pt x="225717" y="458369"/>
                      </a:cubicBezTo>
                      <a:cubicBezTo>
                        <a:pt x="225958" y="457523"/>
                        <a:pt x="226079" y="456434"/>
                        <a:pt x="227168" y="456071"/>
                      </a:cubicBezTo>
                      <a:cubicBezTo>
                        <a:pt x="228740" y="450506"/>
                        <a:pt x="229829" y="444941"/>
                        <a:pt x="229345" y="439135"/>
                      </a:cubicBezTo>
                      <a:cubicBezTo>
                        <a:pt x="229345" y="437804"/>
                        <a:pt x="229103" y="436473"/>
                        <a:pt x="228861" y="435143"/>
                      </a:cubicBezTo>
                      <a:cubicBezTo>
                        <a:pt x="228377" y="432118"/>
                        <a:pt x="228256" y="429094"/>
                        <a:pt x="228861" y="425949"/>
                      </a:cubicBezTo>
                      <a:cubicBezTo>
                        <a:pt x="229103" y="424860"/>
                        <a:pt x="229345" y="423650"/>
                        <a:pt x="229224" y="422561"/>
                      </a:cubicBezTo>
                      <a:cubicBezTo>
                        <a:pt x="229103" y="420505"/>
                        <a:pt x="228498" y="418448"/>
                        <a:pt x="228498" y="416271"/>
                      </a:cubicBezTo>
                      <a:cubicBezTo>
                        <a:pt x="228498" y="414456"/>
                        <a:pt x="229103" y="412641"/>
                        <a:pt x="228498" y="410706"/>
                      </a:cubicBezTo>
                      <a:cubicBezTo>
                        <a:pt x="228014" y="409133"/>
                        <a:pt x="228014" y="407198"/>
                        <a:pt x="228498" y="405504"/>
                      </a:cubicBezTo>
                      <a:cubicBezTo>
                        <a:pt x="229587" y="401633"/>
                        <a:pt x="229224" y="397882"/>
                        <a:pt x="229224" y="394012"/>
                      </a:cubicBezTo>
                      <a:cubicBezTo>
                        <a:pt x="229224" y="297112"/>
                        <a:pt x="229224" y="200212"/>
                        <a:pt x="229345" y="103311"/>
                      </a:cubicBezTo>
                      <a:cubicBezTo>
                        <a:pt x="229345" y="97747"/>
                        <a:pt x="229345" y="92182"/>
                        <a:pt x="229466" y="86496"/>
                      </a:cubicBezTo>
                      <a:cubicBezTo>
                        <a:pt x="229466" y="84561"/>
                        <a:pt x="229466" y="82625"/>
                        <a:pt x="229345" y="80690"/>
                      </a:cubicBezTo>
                      <a:cubicBezTo>
                        <a:pt x="229345" y="80326"/>
                        <a:pt x="229345" y="79843"/>
                        <a:pt x="229345" y="79480"/>
                      </a:cubicBezTo>
                      <a:cubicBezTo>
                        <a:pt x="229103" y="78996"/>
                        <a:pt x="228740" y="78391"/>
                        <a:pt x="228619" y="77907"/>
                      </a:cubicBezTo>
                      <a:cubicBezTo>
                        <a:pt x="228135" y="76213"/>
                        <a:pt x="228135" y="74520"/>
                        <a:pt x="229466" y="72947"/>
                      </a:cubicBezTo>
                      <a:cubicBezTo>
                        <a:pt x="230675" y="71374"/>
                        <a:pt x="232247" y="71012"/>
                        <a:pt x="234424" y="71374"/>
                      </a:cubicBezTo>
                      <a:cubicBezTo>
                        <a:pt x="236360" y="72584"/>
                        <a:pt x="237811" y="74520"/>
                        <a:pt x="239141" y="76697"/>
                      </a:cubicBezTo>
                      <a:cubicBezTo>
                        <a:pt x="245189" y="87343"/>
                        <a:pt x="251236" y="97989"/>
                        <a:pt x="257525" y="108514"/>
                      </a:cubicBezTo>
                      <a:cubicBezTo>
                        <a:pt x="261395" y="115046"/>
                        <a:pt x="265628" y="121579"/>
                        <a:pt x="269619" y="127990"/>
                      </a:cubicBezTo>
                      <a:cubicBezTo>
                        <a:pt x="277844" y="141177"/>
                        <a:pt x="286068" y="154241"/>
                        <a:pt x="294413" y="167306"/>
                      </a:cubicBezTo>
                      <a:cubicBezTo>
                        <a:pt x="298162" y="173235"/>
                        <a:pt x="302154" y="179162"/>
                        <a:pt x="306024" y="185090"/>
                      </a:cubicBezTo>
                      <a:cubicBezTo>
                        <a:pt x="307959" y="188114"/>
                        <a:pt x="309773" y="191260"/>
                        <a:pt x="311587" y="194405"/>
                      </a:cubicBezTo>
                      <a:cubicBezTo>
                        <a:pt x="312071" y="195251"/>
                        <a:pt x="312434" y="196099"/>
                        <a:pt x="313039" y="196824"/>
                      </a:cubicBezTo>
                      <a:cubicBezTo>
                        <a:pt x="313764" y="197792"/>
                        <a:pt x="314611" y="198518"/>
                        <a:pt x="314490" y="198518"/>
                      </a:cubicBezTo>
                      <a:cubicBezTo>
                        <a:pt x="317756" y="200212"/>
                        <a:pt x="319932" y="201300"/>
                        <a:pt x="322110" y="202389"/>
                      </a:cubicBezTo>
                      <a:cubicBezTo>
                        <a:pt x="322351" y="202389"/>
                        <a:pt x="322472" y="202389"/>
                        <a:pt x="322714" y="202389"/>
                      </a:cubicBezTo>
                      <a:cubicBezTo>
                        <a:pt x="328399" y="204203"/>
                        <a:pt x="333115" y="202268"/>
                        <a:pt x="337228" y="198276"/>
                      </a:cubicBezTo>
                      <a:cubicBezTo>
                        <a:pt x="338679" y="196824"/>
                        <a:pt x="340251" y="195373"/>
                        <a:pt x="341703" y="193921"/>
                      </a:cubicBezTo>
                      <a:cubicBezTo>
                        <a:pt x="342307" y="192106"/>
                        <a:pt x="342912" y="190171"/>
                        <a:pt x="343396" y="188356"/>
                      </a:cubicBezTo>
                      <a:cubicBezTo>
                        <a:pt x="343033" y="187630"/>
                        <a:pt x="343396" y="187388"/>
                        <a:pt x="344000" y="187147"/>
                      </a:cubicBezTo>
                      <a:cubicBezTo>
                        <a:pt x="344000" y="185452"/>
                        <a:pt x="344000" y="183880"/>
                        <a:pt x="343759" y="182187"/>
                      </a:cubicBezTo>
                      <a:close/>
                    </a:path>
                  </a:pathLst>
                </a:custGeom>
                <a:solidFill>
                  <a:srgbClr val="F3745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sp>
            <p:nvSpPr>
              <p:cNvPr id="447" name="Google Shape;447;p24"/>
              <p:cNvSpPr/>
              <p:nvPr/>
            </p:nvSpPr>
            <p:spPr>
              <a:xfrm>
                <a:off x="6118298" y="5178681"/>
                <a:ext cx="112964" cy="166509"/>
              </a:xfrm>
              <a:custGeom>
                <a:avLst/>
                <a:gdLst/>
                <a:ahLst/>
                <a:cxnLst/>
                <a:rect l="l" t="t" r="r" b="b"/>
                <a:pathLst>
                  <a:path w="112964" h="166509" extrusionOk="0">
                    <a:moveTo>
                      <a:pt x="112796" y="164970"/>
                    </a:moveTo>
                    <a:cubicBezTo>
                      <a:pt x="80625" y="117548"/>
                      <a:pt x="48454" y="70126"/>
                      <a:pt x="16283" y="22583"/>
                    </a:cubicBezTo>
                    <a:cubicBezTo>
                      <a:pt x="11807" y="16051"/>
                      <a:pt x="7333" y="9397"/>
                      <a:pt x="2858" y="2865"/>
                    </a:cubicBezTo>
                    <a:cubicBezTo>
                      <a:pt x="-1617" y="-3668"/>
                      <a:pt x="318" y="2865"/>
                      <a:pt x="1043" y="3953"/>
                    </a:cubicBezTo>
                    <a:cubicBezTo>
                      <a:pt x="33215" y="51375"/>
                      <a:pt x="65386" y="98797"/>
                      <a:pt x="97557" y="146339"/>
                    </a:cubicBezTo>
                    <a:cubicBezTo>
                      <a:pt x="102032" y="152872"/>
                      <a:pt x="106507" y="159526"/>
                      <a:pt x="110982" y="166058"/>
                    </a:cubicBezTo>
                    <a:cubicBezTo>
                      <a:pt x="111708" y="167147"/>
                      <a:pt x="113522" y="166058"/>
                      <a:pt x="112796" y="164970"/>
                    </a:cubicBezTo>
                    <a:lnTo>
                      <a:pt x="112796" y="164970"/>
                    </a:lnTo>
                    <a:close/>
                  </a:path>
                </a:pathLst>
              </a:custGeom>
              <a:solidFill>
                <a:srgbClr val="F3745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448" name="Google Shape;448;p24"/>
              <p:cNvSpPr/>
              <p:nvPr/>
            </p:nvSpPr>
            <p:spPr>
              <a:xfrm>
                <a:off x="5905238" y="5180732"/>
                <a:ext cx="113887" cy="165833"/>
              </a:xfrm>
              <a:custGeom>
                <a:avLst/>
                <a:gdLst/>
                <a:ahLst/>
                <a:cxnLst/>
                <a:rect l="l" t="t" r="r" b="b"/>
                <a:pathLst>
                  <a:path w="113887" h="165833" extrusionOk="0">
                    <a:moveTo>
                      <a:pt x="3539" y="163403"/>
                    </a:moveTo>
                    <a:cubicBezTo>
                      <a:pt x="35831" y="115981"/>
                      <a:pt x="68002" y="68559"/>
                      <a:pt x="100295" y="21259"/>
                    </a:cubicBezTo>
                    <a:cubicBezTo>
                      <a:pt x="104770" y="14726"/>
                      <a:pt x="109244" y="8073"/>
                      <a:pt x="113720" y="1540"/>
                    </a:cubicBezTo>
                    <a:cubicBezTo>
                      <a:pt x="114445" y="451"/>
                      <a:pt x="112631" y="-638"/>
                      <a:pt x="111905" y="451"/>
                    </a:cubicBezTo>
                    <a:cubicBezTo>
                      <a:pt x="79613" y="47873"/>
                      <a:pt x="47442" y="95294"/>
                      <a:pt x="15150" y="142595"/>
                    </a:cubicBezTo>
                    <a:cubicBezTo>
                      <a:pt x="10674" y="149128"/>
                      <a:pt x="6200" y="155781"/>
                      <a:pt x="1725" y="162314"/>
                    </a:cubicBezTo>
                    <a:cubicBezTo>
                      <a:pt x="-2750" y="168847"/>
                      <a:pt x="2813" y="164491"/>
                      <a:pt x="3539" y="163403"/>
                    </a:cubicBezTo>
                    <a:lnTo>
                      <a:pt x="3539" y="163403"/>
                    </a:lnTo>
                    <a:close/>
                  </a:path>
                </a:pathLst>
              </a:custGeom>
              <a:solidFill>
                <a:srgbClr val="F3745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449" name="Google Shape;449;p24"/>
              <p:cNvSpPr/>
              <p:nvPr/>
            </p:nvSpPr>
            <p:spPr>
              <a:xfrm>
                <a:off x="5772351" y="5318470"/>
                <a:ext cx="143451" cy="42337"/>
              </a:xfrm>
              <a:custGeom>
                <a:avLst/>
                <a:gdLst/>
                <a:ahLst/>
                <a:cxnLst/>
                <a:rect l="l" t="t" r="r" b="b"/>
                <a:pathLst>
                  <a:path w="143451" h="42337" extrusionOk="0">
                    <a:moveTo>
                      <a:pt x="38339" y="26996"/>
                    </a:moveTo>
                    <a:cubicBezTo>
                      <a:pt x="39549" y="26391"/>
                      <a:pt x="40879" y="26632"/>
                      <a:pt x="42089" y="26996"/>
                    </a:cubicBezTo>
                    <a:cubicBezTo>
                      <a:pt x="50313" y="28568"/>
                      <a:pt x="58537" y="30020"/>
                      <a:pt x="66761" y="31593"/>
                    </a:cubicBezTo>
                    <a:cubicBezTo>
                      <a:pt x="81880" y="34375"/>
                      <a:pt x="96877" y="37157"/>
                      <a:pt x="111995" y="39940"/>
                    </a:cubicBezTo>
                    <a:cubicBezTo>
                      <a:pt x="112358" y="39940"/>
                      <a:pt x="112600" y="39940"/>
                      <a:pt x="112963" y="40061"/>
                    </a:cubicBezTo>
                    <a:cubicBezTo>
                      <a:pt x="112963" y="40061"/>
                      <a:pt x="112963" y="40061"/>
                      <a:pt x="112963" y="40061"/>
                    </a:cubicBezTo>
                    <a:cubicBezTo>
                      <a:pt x="114898" y="40303"/>
                      <a:pt x="116954" y="40666"/>
                      <a:pt x="118889" y="40908"/>
                    </a:cubicBezTo>
                    <a:cubicBezTo>
                      <a:pt x="119614" y="40908"/>
                      <a:pt x="120461" y="40908"/>
                      <a:pt x="121187" y="41149"/>
                    </a:cubicBezTo>
                    <a:cubicBezTo>
                      <a:pt x="122275" y="41270"/>
                      <a:pt x="123364" y="41513"/>
                      <a:pt x="124573" y="41633"/>
                    </a:cubicBezTo>
                    <a:cubicBezTo>
                      <a:pt x="125178" y="41633"/>
                      <a:pt x="125904" y="41633"/>
                      <a:pt x="126508" y="41633"/>
                    </a:cubicBezTo>
                    <a:cubicBezTo>
                      <a:pt x="127476" y="41633"/>
                      <a:pt x="128443" y="41754"/>
                      <a:pt x="129290" y="41875"/>
                    </a:cubicBezTo>
                    <a:cubicBezTo>
                      <a:pt x="129653" y="41875"/>
                      <a:pt x="130137" y="41996"/>
                      <a:pt x="130500" y="41996"/>
                    </a:cubicBezTo>
                    <a:cubicBezTo>
                      <a:pt x="131225" y="41996"/>
                      <a:pt x="131951" y="41996"/>
                      <a:pt x="132556" y="42238"/>
                    </a:cubicBezTo>
                    <a:cubicBezTo>
                      <a:pt x="135700" y="42722"/>
                      <a:pt x="138361" y="41392"/>
                      <a:pt x="140659" y="39456"/>
                    </a:cubicBezTo>
                    <a:cubicBezTo>
                      <a:pt x="141143" y="39093"/>
                      <a:pt x="141505" y="38609"/>
                      <a:pt x="141868" y="38125"/>
                    </a:cubicBezTo>
                    <a:lnTo>
                      <a:pt x="141263" y="37520"/>
                    </a:lnTo>
                    <a:cubicBezTo>
                      <a:pt x="142715" y="35827"/>
                      <a:pt x="143561" y="33891"/>
                      <a:pt x="143441" y="31471"/>
                    </a:cubicBezTo>
                    <a:cubicBezTo>
                      <a:pt x="143199" y="28689"/>
                      <a:pt x="142231" y="26391"/>
                      <a:pt x="140175" y="24455"/>
                    </a:cubicBezTo>
                    <a:cubicBezTo>
                      <a:pt x="138119" y="22519"/>
                      <a:pt x="135700" y="21310"/>
                      <a:pt x="133039" y="20584"/>
                    </a:cubicBezTo>
                    <a:cubicBezTo>
                      <a:pt x="128806" y="19374"/>
                      <a:pt x="124573" y="19011"/>
                      <a:pt x="120219" y="18407"/>
                    </a:cubicBezTo>
                    <a:cubicBezTo>
                      <a:pt x="119856" y="18407"/>
                      <a:pt x="119493" y="18407"/>
                      <a:pt x="119131" y="18285"/>
                    </a:cubicBezTo>
                    <a:lnTo>
                      <a:pt x="117921" y="17197"/>
                    </a:lnTo>
                    <a:cubicBezTo>
                      <a:pt x="117921" y="17318"/>
                      <a:pt x="117921" y="17438"/>
                      <a:pt x="117921" y="17559"/>
                    </a:cubicBezTo>
                    <a:cubicBezTo>
                      <a:pt x="117679" y="17802"/>
                      <a:pt x="117558" y="17802"/>
                      <a:pt x="117316" y="18043"/>
                    </a:cubicBezTo>
                    <a:cubicBezTo>
                      <a:pt x="114293" y="17681"/>
                      <a:pt x="111269" y="17197"/>
                      <a:pt x="108246" y="16713"/>
                    </a:cubicBezTo>
                    <a:lnTo>
                      <a:pt x="108246" y="16713"/>
                    </a:lnTo>
                    <a:cubicBezTo>
                      <a:pt x="107399" y="16471"/>
                      <a:pt x="106552" y="16350"/>
                      <a:pt x="105706" y="16108"/>
                    </a:cubicBezTo>
                    <a:cubicBezTo>
                      <a:pt x="96514" y="14414"/>
                      <a:pt x="87443" y="12842"/>
                      <a:pt x="78251" y="11027"/>
                    </a:cubicBezTo>
                    <a:cubicBezTo>
                      <a:pt x="67003" y="8850"/>
                      <a:pt x="55876" y="6551"/>
                      <a:pt x="44629" y="4373"/>
                    </a:cubicBezTo>
                    <a:cubicBezTo>
                      <a:pt x="39791" y="3406"/>
                      <a:pt x="34953" y="2438"/>
                      <a:pt x="30115" y="1591"/>
                    </a:cubicBezTo>
                    <a:cubicBezTo>
                      <a:pt x="23584" y="502"/>
                      <a:pt x="17053" y="-344"/>
                      <a:pt x="10401" y="139"/>
                    </a:cubicBezTo>
                    <a:cubicBezTo>
                      <a:pt x="7499" y="382"/>
                      <a:pt x="4596" y="744"/>
                      <a:pt x="1693" y="1107"/>
                    </a:cubicBezTo>
                    <a:cubicBezTo>
                      <a:pt x="1088" y="1349"/>
                      <a:pt x="605" y="1591"/>
                      <a:pt x="0" y="1712"/>
                    </a:cubicBezTo>
                  </a:path>
                </a:pathLst>
              </a:custGeom>
              <a:solidFill>
                <a:srgbClr val="50B4D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grpSp>
          <p:nvGrpSpPr>
            <p:cNvPr id="450" name="Google Shape;450;p24"/>
            <p:cNvGrpSpPr/>
            <p:nvPr/>
          </p:nvGrpSpPr>
          <p:grpSpPr>
            <a:xfrm>
              <a:off x="6615687" y="5133568"/>
              <a:ext cx="269367" cy="473526"/>
              <a:chOff x="6615687" y="5133568"/>
              <a:chExt cx="269367" cy="473526"/>
            </a:xfrm>
          </p:grpSpPr>
          <p:sp>
            <p:nvSpPr>
              <p:cNvPr id="451" name="Google Shape;451;p24"/>
              <p:cNvSpPr/>
              <p:nvPr/>
            </p:nvSpPr>
            <p:spPr>
              <a:xfrm>
                <a:off x="6713721" y="5133568"/>
                <a:ext cx="78482" cy="78705"/>
              </a:xfrm>
              <a:custGeom>
                <a:avLst/>
                <a:gdLst/>
                <a:ahLst/>
                <a:cxnLst/>
                <a:rect l="l" t="t" r="r" b="b"/>
                <a:pathLst>
                  <a:path w="78482" h="78705" extrusionOk="0">
                    <a:moveTo>
                      <a:pt x="5386" y="60680"/>
                    </a:moveTo>
                    <a:cubicBezTo>
                      <a:pt x="12642" y="72293"/>
                      <a:pt x="23044" y="78463"/>
                      <a:pt x="36831" y="78463"/>
                    </a:cubicBezTo>
                    <a:cubicBezTo>
                      <a:pt x="37315" y="78463"/>
                      <a:pt x="37678" y="78463"/>
                      <a:pt x="38162" y="78463"/>
                    </a:cubicBezTo>
                    <a:cubicBezTo>
                      <a:pt x="38162" y="78463"/>
                      <a:pt x="38162" y="78705"/>
                      <a:pt x="38162" y="78705"/>
                    </a:cubicBezTo>
                    <a:cubicBezTo>
                      <a:pt x="41306" y="78342"/>
                      <a:pt x="44451" y="78100"/>
                      <a:pt x="47595" y="77616"/>
                    </a:cubicBezTo>
                    <a:cubicBezTo>
                      <a:pt x="54368" y="76648"/>
                      <a:pt x="60174" y="73624"/>
                      <a:pt x="65253" y="69269"/>
                    </a:cubicBezTo>
                    <a:cubicBezTo>
                      <a:pt x="71784" y="63583"/>
                      <a:pt x="75171" y="56204"/>
                      <a:pt x="77348" y="48098"/>
                    </a:cubicBezTo>
                    <a:cubicBezTo>
                      <a:pt x="78799" y="42292"/>
                      <a:pt x="78920" y="36485"/>
                      <a:pt x="77348" y="30678"/>
                    </a:cubicBezTo>
                    <a:cubicBezTo>
                      <a:pt x="75655" y="24508"/>
                      <a:pt x="72752" y="18823"/>
                      <a:pt x="68761" y="13984"/>
                    </a:cubicBezTo>
                    <a:cubicBezTo>
                      <a:pt x="63439" y="7452"/>
                      <a:pt x="56545" y="3338"/>
                      <a:pt x="48442" y="1282"/>
                    </a:cubicBezTo>
                    <a:cubicBezTo>
                      <a:pt x="43362" y="-49"/>
                      <a:pt x="38162" y="-291"/>
                      <a:pt x="32840" y="314"/>
                    </a:cubicBezTo>
                    <a:cubicBezTo>
                      <a:pt x="24253" y="1403"/>
                      <a:pt x="17480" y="6121"/>
                      <a:pt x="11070" y="11322"/>
                    </a:cubicBezTo>
                    <a:cubicBezTo>
                      <a:pt x="6837" y="16525"/>
                      <a:pt x="3571" y="22210"/>
                      <a:pt x="1274" y="28380"/>
                    </a:cubicBezTo>
                    <a:cubicBezTo>
                      <a:pt x="911" y="29227"/>
                      <a:pt x="790" y="30073"/>
                      <a:pt x="669" y="31042"/>
                    </a:cubicBezTo>
                    <a:cubicBezTo>
                      <a:pt x="-420" y="35759"/>
                      <a:pt x="64" y="40598"/>
                      <a:pt x="427" y="45316"/>
                    </a:cubicBezTo>
                    <a:cubicBezTo>
                      <a:pt x="790" y="50881"/>
                      <a:pt x="2725" y="55962"/>
                      <a:pt x="5628" y="60559"/>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452" name="Google Shape;452;p24"/>
              <p:cNvSpPr/>
              <p:nvPr/>
            </p:nvSpPr>
            <p:spPr>
              <a:xfrm>
                <a:off x="6615687" y="5225467"/>
                <a:ext cx="269367" cy="381627"/>
              </a:xfrm>
              <a:custGeom>
                <a:avLst/>
                <a:gdLst/>
                <a:ahLst/>
                <a:cxnLst/>
                <a:rect l="l" t="t" r="r" b="b"/>
                <a:pathLst>
                  <a:path w="269367" h="381627" extrusionOk="0">
                    <a:moveTo>
                      <a:pt x="266937" y="153871"/>
                    </a:moveTo>
                    <a:cubicBezTo>
                      <a:pt x="264518" y="148790"/>
                      <a:pt x="261373" y="144314"/>
                      <a:pt x="258350" y="139717"/>
                    </a:cubicBezTo>
                    <a:cubicBezTo>
                      <a:pt x="258108" y="139355"/>
                      <a:pt x="257866" y="138991"/>
                      <a:pt x="257624" y="138629"/>
                    </a:cubicBezTo>
                    <a:lnTo>
                      <a:pt x="257624" y="136451"/>
                    </a:lnTo>
                    <a:cubicBezTo>
                      <a:pt x="257624" y="136572"/>
                      <a:pt x="257382" y="136814"/>
                      <a:pt x="257261" y="136935"/>
                    </a:cubicBezTo>
                    <a:cubicBezTo>
                      <a:pt x="256898" y="136935"/>
                      <a:pt x="256656" y="136814"/>
                      <a:pt x="256294" y="136693"/>
                    </a:cubicBezTo>
                    <a:cubicBezTo>
                      <a:pt x="254117" y="133426"/>
                      <a:pt x="252060" y="130161"/>
                      <a:pt x="250004" y="126894"/>
                    </a:cubicBezTo>
                    <a:lnTo>
                      <a:pt x="250004" y="126894"/>
                    </a:lnTo>
                    <a:cubicBezTo>
                      <a:pt x="249400" y="125805"/>
                      <a:pt x="248916" y="124838"/>
                      <a:pt x="248311" y="123870"/>
                    </a:cubicBezTo>
                    <a:cubicBezTo>
                      <a:pt x="242264" y="113587"/>
                      <a:pt x="236096" y="103425"/>
                      <a:pt x="230169" y="93142"/>
                    </a:cubicBezTo>
                    <a:cubicBezTo>
                      <a:pt x="222792" y="80561"/>
                      <a:pt x="215656" y="67859"/>
                      <a:pt x="208399" y="55278"/>
                    </a:cubicBezTo>
                    <a:cubicBezTo>
                      <a:pt x="205255" y="49834"/>
                      <a:pt x="202231" y="44269"/>
                      <a:pt x="198845" y="38946"/>
                    </a:cubicBezTo>
                    <a:cubicBezTo>
                      <a:pt x="194370" y="31809"/>
                      <a:pt x="189774" y="24792"/>
                      <a:pt x="183727" y="18744"/>
                    </a:cubicBezTo>
                    <a:cubicBezTo>
                      <a:pt x="181066" y="16082"/>
                      <a:pt x="178163" y="13662"/>
                      <a:pt x="175502" y="11122"/>
                    </a:cubicBezTo>
                    <a:cubicBezTo>
                      <a:pt x="174898" y="10759"/>
                      <a:pt x="174172" y="10397"/>
                      <a:pt x="173567" y="10033"/>
                    </a:cubicBezTo>
                    <a:cubicBezTo>
                      <a:pt x="169092" y="7251"/>
                      <a:pt x="164375" y="4953"/>
                      <a:pt x="159296" y="3380"/>
                    </a:cubicBezTo>
                    <a:cubicBezTo>
                      <a:pt x="148532" y="-128"/>
                      <a:pt x="137526" y="-612"/>
                      <a:pt x="126278" y="598"/>
                    </a:cubicBezTo>
                    <a:cubicBezTo>
                      <a:pt x="121198" y="1202"/>
                      <a:pt x="116239" y="2049"/>
                      <a:pt x="111160" y="2896"/>
                    </a:cubicBezTo>
                    <a:cubicBezTo>
                      <a:pt x="110555" y="3259"/>
                      <a:pt x="109829" y="3622"/>
                      <a:pt x="109225" y="3864"/>
                    </a:cubicBezTo>
                    <a:cubicBezTo>
                      <a:pt x="105112" y="5315"/>
                      <a:pt x="101242" y="7130"/>
                      <a:pt x="97493" y="9549"/>
                    </a:cubicBezTo>
                    <a:cubicBezTo>
                      <a:pt x="89027" y="14872"/>
                      <a:pt x="82496" y="22010"/>
                      <a:pt x="76811" y="30115"/>
                    </a:cubicBezTo>
                    <a:cubicBezTo>
                      <a:pt x="68103" y="42455"/>
                      <a:pt x="60484" y="55398"/>
                      <a:pt x="52985" y="68343"/>
                    </a:cubicBezTo>
                    <a:cubicBezTo>
                      <a:pt x="48752" y="75601"/>
                      <a:pt x="44640" y="82981"/>
                      <a:pt x="40165" y="90118"/>
                    </a:cubicBezTo>
                    <a:cubicBezTo>
                      <a:pt x="36416" y="96167"/>
                      <a:pt x="32908" y="102215"/>
                      <a:pt x="29522" y="108385"/>
                    </a:cubicBezTo>
                    <a:cubicBezTo>
                      <a:pt x="27103" y="112740"/>
                      <a:pt x="24563" y="116974"/>
                      <a:pt x="22023" y="121209"/>
                    </a:cubicBezTo>
                    <a:cubicBezTo>
                      <a:pt x="19000" y="126048"/>
                      <a:pt x="15976" y="130765"/>
                      <a:pt x="12953" y="135483"/>
                    </a:cubicBezTo>
                    <a:cubicBezTo>
                      <a:pt x="12590" y="135483"/>
                      <a:pt x="12469" y="135725"/>
                      <a:pt x="11985" y="135725"/>
                    </a:cubicBezTo>
                    <a:cubicBezTo>
                      <a:pt x="11985" y="135604"/>
                      <a:pt x="11743" y="135483"/>
                      <a:pt x="11622" y="135241"/>
                    </a:cubicBezTo>
                    <a:lnTo>
                      <a:pt x="11622" y="137419"/>
                    </a:lnTo>
                    <a:cubicBezTo>
                      <a:pt x="11380" y="137782"/>
                      <a:pt x="11138" y="138145"/>
                      <a:pt x="10896" y="138508"/>
                    </a:cubicBezTo>
                    <a:cubicBezTo>
                      <a:pt x="7873" y="143104"/>
                      <a:pt x="4607" y="147581"/>
                      <a:pt x="2309" y="152662"/>
                    </a:cubicBezTo>
                    <a:cubicBezTo>
                      <a:pt x="737" y="155928"/>
                      <a:pt x="-110" y="159194"/>
                      <a:pt x="11" y="162823"/>
                    </a:cubicBezTo>
                    <a:cubicBezTo>
                      <a:pt x="132" y="166453"/>
                      <a:pt x="1584" y="169356"/>
                      <a:pt x="4003" y="171896"/>
                    </a:cubicBezTo>
                    <a:cubicBezTo>
                      <a:pt x="6180" y="174074"/>
                      <a:pt x="8720" y="174921"/>
                      <a:pt x="11622" y="174800"/>
                    </a:cubicBezTo>
                    <a:lnTo>
                      <a:pt x="11622" y="175888"/>
                    </a:lnTo>
                    <a:cubicBezTo>
                      <a:pt x="12348" y="175888"/>
                      <a:pt x="13073" y="175888"/>
                      <a:pt x="13920" y="175888"/>
                    </a:cubicBezTo>
                    <a:cubicBezTo>
                      <a:pt x="17790" y="175405"/>
                      <a:pt x="21177" y="173953"/>
                      <a:pt x="23475" y="170445"/>
                    </a:cubicBezTo>
                    <a:cubicBezTo>
                      <a:pt x="23959" y="169719"/>
                      <a:pt x="24563" y="168993"/>
                      <a:pt x="25047" y="168267"/>
                    </a:cubicBezTo>
                    <a:cubicBezTo>
                      <a:pt x="25289" y="167783"/>
                      <a:pt x="25652" y="167420"/>
                      <a:pt x="25894" y="166936"/>
                    </a:cubicBezTo>
                    <a:cubicBezTo>
                      <a:pt x="28675" y="163428"/>
                      <a:pt x="31336" y="159920"/>
                      <a:pt x="33876" y="156170"/>
                    </a:cubicBezTo>
                    <a:cubicBezTo>
                      <a:pt x="35327" y="154113"/>
                      <a:pt x="36658" y="151936"/>
                      <a:pt x="38109" y="149758"/>
                    </a:cubicBezTo>
                    <a:cubicBezTo>
                      <a:pt x="38109" y="149274"/>
                      <a:pt x="37988" y="148911"/>
                      <a:pt x="37867" y="148428"/>
                    </a:cubicBezTo>
                    <a:cubicBezTo>
                      <a:pt x="38956" y="146855"/>
                      <a:pt x="40044" y="145161"/>
                      <a:pt x="41012" y="143589"/>
                    </a:cubicBezTo>
                    <a:cubicBezTo>
                      <a:pt x="49720" y="129313"/>
                      <a:pt x="58307" y="115039"/>
                      <a:pt x="66894" y="100643"/>
                    </a:cubicBezTo>
                    <a:cubicBezTo>
                      <a:pt x="72216" y="91570"/>
                      <a:pt x="77416" y="82376"/>
                      <a:pt x="82738" y="73303"/>
                    </a:cubicBezTo>
                    <a:cubicBezTo>
                      <a:pt x="83342" y="72214"/>
                      <a:pt x="83947" y="71246"/>
                      <a:pt x="84673" y="70279"/>
                    </a:cubicBezTo>
                    <a:cubicBezTo>
                      <a:pt x="86971" y="66891"/>
                      <a:pt x="90357" y="67012"/>
                      <a:pt x="93018" y="68705"/>
                    </a:cubicBezTo>
                    <a:cubicBezTo>
                      <a:pt x="94469" y="69553"/>
                      <a:pt x="95679" y="70641"/>
                      <a:pt x="96767" y="71488"/>
                    </a:cubicBezTo>
                    <a:cubicBezTo>
                      <a:pt x="96767" y="72214"/>
                      <a:pt x="96767" y="72698"/>
                      <a:pt x="96767" y="73061"/>
                    </a:cubicBezTo>
                    <a:cubicBezTo>
                      <a:pt x="96405" y="74392"/>
                      <a:pt x="95921" y="75601"/>
                      <a:pt x="95437" y="76811"/>
                    </a:cubicBezTo>
                    <a:cubicBezTo>
                      <a:pt x="93986" y="80319"/>
                      <a:pt x="92292" y="83707"/>
                      <a:pt x="90962" y="87215"/>
                    </a:cubicBezTo>
                    <a:cubicBezTo>
                      <a:pt x="87092" y="97619"/>
                      <a:pt x="83463" y="108143"/>
                      <a:pt x="79835" y="118668"/>
                    </a:cubicBezTo>
                    <a:cubicBezTo>
                      <a:pt x="76449" y="128587"/>
                      <a:pt x="73304" y="138629"/>
                      <a:pt x="69918" y="148669"/>
                    </a:cubicBezTo>
                    <a:cubicBezTo>
                      <a:pt x="64838" y="163791"/>
                      <a:pt x="59758" y="178913"/>
                      <a:pt x="54679" y="194034"/>
                    </a:cubicBezTo>
                    <a:cubicBezTo>
                      <a:pt x="49720" y="208915"/>
                      <a:pt x="44761" y="223673"/>
                      <a:pt x="39923" y="238553"/>
                    </a:cubicBezTo>
                    <a:cubicBezTo>
                      <a:pt x="39077" y="241093"/>
                      <a:pt x="38109" y="243634"/>
                      <a:pt x="37383" y="246295"/>
                    </a:cubicBezTo>
                    <a:cubicBezTo>
                      <a:pt x="37021" y="247505"/>
                      <a:pt x="36416" y="248956"/>
                      <a:pt x="37383" y="250166"/>
                    </a:cubicBezTo>
                    <a:cubicBezTo>
                      <a:pt x="37746" y="250166"/>
                      <a:pt x="37988" y="250408"/>
                      <a:pt x="38230" y="250408"/>
                    </a:cubicBezTo>
                    <a:cubicBezTo>
                      <a:pt x="56493" y="250408"/>
                      <a:pt x="74755" y="250408"/>
                      <a:pt x="92897" y="250408"/>
                    </a:cubicBezTo>
                    <a:cubicBezTo>
                      <a:pt x="94711" y="250408"/>
                      <a:pt x="96525" y="250408"/>
                      <a:pt x="98219" y="250892"/>
                    </a:cubicBezTo>
                    <a:cubicBezTo>
                      <a:pt x="99428" y="252949"/>
                      <a:pt x="98944" y="255126"/>
                      <a:pt x="98944" y="257183"/>
                    </a:cubicBezTo>
                    <a:cubicBezTo>
                      <a:pt x="98944" y="260086"/>
                      <a:pt x="98702" y="262868"/>
                      <a:pt x="98702" y="265772"/>
                    </a:cubicBezTo>
                    <a:cubicBezTo>
                      <a:pt x="98702" y="298072"/>
                      <a:pt x="98702" y="330372"/>
                      <a:pt x="98461" y="362551"/>
                    </a:cubicBezTo>
                    <a:cubicBezTo>
                      <a:pt x="98461" y="367027"/>
                      <a:pt x="99065" y="371261"/>
                      <a:pt x="101363" y="375132"/>
                    </a:cubicBezTo>
                    <a:cubicBezTo>
                      <a:pt x="101605" y="375374"/>
                      <a:pt x="101847" y="375737"/>
                      <a:pt x="102089" y="375979"/>
                    </a:cubicBezTo>
                    <a:cubicBezTo>
                      <a:pt x="102331" y="376342"/>
                      <a:pt x="102694" y="376705"/>
                      <a:pt x="102936" y="376947"/>
                    </a:cubicBezTo>
                    <a:cubicBezTo>
                      <a:pt x="103298" y="377310"/>
                      <a:pt x="103540" y="377673"/>
                      <a:pt x="103903" y="377914"/>
                    </a:cubicBezTo>
                    <a:cubicBezTo>
                      <a:pt x="104508" y="378519"/>
                      <a:pt x="105112" y="379003"/>
                      <a:pt x="105838" y="379608"/>
                    </a:cubicBezTo>
                    <a:lnTo>
                      <a:pt x="105838" y="379608"/>
                    </a:lnTo>
                    <a:cubicBezTo>
                      <a:pt x="108862" y="381060"/>
                      <a:pt x="112006" y="381907"/>
                      <a:pt x="115393" y="381544"/>
                    </a:cubicBezTo>
                    <a:cubicBezTo>
                      <a:pt x="123012" y="380818"/>
                      <a:pt x="129060" y="374527"/>
                      <a:pt x="129301" y="366906"/>
                    </a:cubicBezTo>
                    <a:cubicBezTo>
                      <a:pt x="129301" y="364002"/>
                      <a:pt x="129301" y="361220"/>
                      <a:pt x="129301" y="358317"/>
                    </a:cubicBezTo>
                    <a:cubicBezTo>
                      <a:pt x="129301" y="322993"/>
                      <a:pt x="129301" y="287547"/>
                      <a:pt x="129181" y="252223"/>
                    </a:cubicBezTo>
                    <a:cubicBezTo>
                      <a:pt x="129181" y="251618"/>
                      <a:pt x="129181" y="251134"/>
                      <a:pt x="129301" y="250650"/>
                    </a:cubicBezTo>
                    <a:cubicBezTo>
                      <a:pt x="129785" y="250408"/>
                      <a:pt x="130027" y="250166"/>
                      <a:pt x="130269" y="250287"/>
                    </a:cubicBezTo>
                    <a:cubicBezTo>
                      <a:pt x="132930" y="250287"/>
                      <a:pt x="135712" y="250408"/>
                      <a:pt x="138372" y="250529"/>
                    </a:cubicBezTo>
                    <a:cubicBezTo>
                      <a:pt x="138977" y="250529"/>
                      <a:pt x="139582" y="250529"/>
                      <a:pt x="140186" y="250529"/>
                    </a:cubicBezTo>
                    <a:cubicBezTo>
                      <a:pt x="142605" y="250408"/>
                      <a:pt x="142847" y="250529"/>
                      <a:pt x="142726" y="252949"/>
                    </a:cubicBezTo>
                    <a:cubicBezTo>
                      <a:pt x="142726" y="254280"/>
                      <a:pt x="142847" y="255610"/>
                      <a:pt x="142847" y="256941"/>
                    </a:cubicBezTo>
                    <a:cubicBezTo>
                      <a:pt x="142847" y="291177"/>
                      <a:pt x="142847" y="325533"/>
                      <a:pt x="142847" y="359768"/>
                    </a:cubicBezTo>
                    <a:cubicBezTo>
                      <a:pt x="142847" y="363640"/>
                      <a:pt x="142605" y="367632"/>
                      <a:pt x="143694" y="371382"/>
                    </a:cubicBezTo>
                    <a:cubicBezTo>
                      <a:pt x="144903" y="374164"/>
                      <a:pt x="146234" y="376826"/>
                      <a:pt x="148411" y="379003"/>
                    </a:cubicBezTo>
                    <a:cubicBezTo>
                      <a:pt x="150467" y="379971"/>
                      <a:pt x="152523" y="380818"/>
                      <a:pt x="154821" y="381181"/>
                    </a:cubicBezTo>
                    <a:cubicBezTo>
                      <a:pt x="159901" y="381786"/>
                      <a:pt x="164255" y="380213"/>
                      <a:pt x="168125" y="376826"/>
                    </a:cubicBezTo>
                    <a:cubicBezTo>
                      <a:pt x="171390" y="373923"/>
                      <a:pt x="172600" y="370051"/>
                      <a:pt x="172721" y="365938"/>
                    </a:cubicBezTo>
                    <a:cubicBezTo>
                      <a:pt x="172842" y="363277"/>
                      <a:pt x="172721" y="360494"/>
                      <a:pt x="172721" y="357833"/>
                    </a:cubicBezTo>
                    <a:cubicBezTo>
                      <a:pt x="172479" y="322750"/>
                      <a:pt x="172237" y="287668"/>
                      <a:pt x="171995" y="252586"/>
                    </a:cubicBezTo>
                    <a:cubicBezTo>
                      <a:pt x="171995" y="251981"/>
                      <a:pt x="171995" y="251376"/>
                      <a:pt x="171995" y="250529"/>
                    </a:cubicBezTo>
                    <a:cubicBezTo>
                      <a:pt x="172842" y="250408"/>
                      <a:pt x="173567" y="250166"/>
                      <a:pt x="174172" y="250166"/>
                    </a:cubicBezTo>
                    <a:cubicBezTo>
                      <a:pt x="192072" y="250166"/>
                      <a:pt x="209972" y="250166"/>
                      <a:pt x="227992" y="250046"/>
                    </a:cubicBezTo>
                    <a:cubicBezTo>
                      <a:pt x="228234" y="250046"/>
                      <a:pt x="228597" y="250046"/>
                      <a:pt x="228839" y="250166"/>
                    </a:cubicBezTo>
                    <a:cubicBezTo>
                      <a:pt x="229686" y="249803"/>
                      <a:pt x="229686" y="249077"/>
                      <a:pt x="229807" y="248351"/>
                    </a:cubicBezTo>
                    <a:cubicBezTo>
                      <a:pt x="228234" y="243150"/>
                      <a:pt x="226783" y="237948"/>
                      <a:pt x="225211" y="232746"/>
                    </a:cubicBezTo>
                    <a:cubicBezTo>
                      <a:pt x="219768" y="215205"/>
                      <a:pt x="214326" y="197785"/>
                      <a:pt x="208762" y="180244"/>
                    </a:cubicBezTo>
                    <a:cubicBezTo>
                      <a:pt x="204287" y="165727"/>
                      <a:pt x="199812" y="151210"/>
                      <a:pt x="195095" y="136814"/>
                    </a:cubicBezTo>
                    <a:cubicBezTo>
                      <a:pt x="193402" y="131491"/>
                      <a:pt x="191467" y="126289"/>
                      <a:pt x="189774" y="120966"/>
                    </a:cubicBezTo>
                    <a:cubicBezTo>
                      <a:pt x="186871" y="111893"/>
                      <a:pt x="183969" y="102941"/>
                      <a:pt x="180945" y="93989"/>
                    </a:cubicBezTo>
                    <a:cubicBezTo>
                      <a:pt x="178889" y="87699"/>
                      <a:pt x="176591" y="81529"/>
                      <a:pt x="173688" y="75480"/>
                    </a:cubicBezTo>
                    <a:cubicBezTo>
                      <a:pt x="172842" y="73666"/>
                      <a:pt x="172237" y="71851"/>
                      <a:pt x="172963" y="69915"/>
                    </a:cubicBezTo>
                    <a:cubicBezTo>
                      <a:pt x="175466" y="68621"/>
                      <a:pt x="178163" y="68101"/>
                      <a:pt x="181066" y="68343"/>
                    </a:cubicBezTo>
                    <a:cubicBezTo>
                      <a:pt x="182638" y="69069"/>
                      <a:pt x="183485" y="70520"/>
                      <a:pt x="184331" y="71972"/>
                    </a:cubicBezTo>
                    <a:cubicBezTo>
                      <a:pt x="189774" y="81166"/>
                      <a:pt x="195216" y="90360"/>
                      <a:pt x="200659" y="99554"/>
                    </a:cubicBezTo>
                    <a:cubicBezTo>
                      <a:pt x="210576" y="116370"/>
                      <a:pt x="220494" y="133306"/>
                      <a:pt x="230532" y="150000"/>
                    </a:cubicBezTo>
                    <a:cubicBezTo>
                      <a:pt x="230774" y="150363"/>
                      <a:pt x="231016" y="150605"/>
                      <a:pt x="231137" y="150968"/>
                    </a:cubicBezTo>
                    <a:cubicBezTo>
                      <a:pt x="231137" y="150968"/>
                      <a:pt x="231137" y="151089"/>
                      <a:pt x="231137" y="151210"/>
                    </a:cubicBezTo>
                    <a:cubicBezTo>
                      <a:pt x="232588" y="153387"/>
                      <a:pt x="233919" y="155444"/>
                      <a:pt x="235370" y="157621"/>
                    </a:cubicBezTo>
                    <a:cubicBezTo>
                      <a:pt x="235975" y="158468"/>
                      <a:pt x="236580" y="159194"/>
                      <a:pt x="237184" y="160041"/>
                    </a:cubicBezTo>
                    <a:cubicBezTo>
                      <a:pt x="238031" y="161250"/>
                      <a:pt x="238757" y="162460"/>
                      <a:pt x="239603" y="163670"/>
                    </a:cubicBezTo>
                    <a:cubicBezTo>
                      <a:pt x="240087" y="164396"/>
                      <a:pt x="240692" y="164880"/>
                      <a:pt x="241296" y="165484"/>
                    </a:cubicBezTo>
                    <a:cubicBezTo>
                      <a:pt x="242022" y="166453"/>
                      <a:pt x="242748" y="167420"/>
                      <a:pt x="243473" y="168388"/>
                    </a:cubicBezTo>
                    <a:cubicBezTo>
                      <a:pt x="243715" y="168872"/>
                      <a:pt x="244078" y="169235"/>
                      <a:pt x="244320" y="169719"/>
                    </a:cubicBezTo>
                    <a:cubicBezTo>
                      <a:pt x="244804" y="170445"/>
                      <a:pt x="245408" y="171170"/>
                      <a:pt x="245892" y="171896"/>
                    </a:cubicBezTo>
                    <a:cubicBezTo>
                      <a:pt x="248190" y="175283"/>
                      <a:pt x="251456" y="176735"/>
                      <a:pt x="255447" y="177340"/>
                    </a:cubicBezTo>
                    <a:cubicBezTo>
                      <a:pt x="256173" y="177340"/>
                      <a:pt x="257019" y="177461"/>
                      <a:pt x="257745" y="177340"/>
                    </a:cubicBezTo>
                    <a:lnTo>
                      <a:pt x="257745" y="176252"/>
                    </a:lnTo>
                    <a:cubicBezTo>
                      <a:pt x="260648" y="176252"/>
                      <a:pt x="263187" y="175526"/>
                      <a:pt x="265364" y="173348"/>
                    </a:cubicBezTo>
                    <a:cubicBezTo>
                      <a:pt x="267783" y="170808"/>
                      <a:pt x="269235" y="167904"/>
                      <a:pt x="269356" y="164275"/>
                    </a:cubicBezTo>
                    <a:cubicBezTo>
                      <a:pt x="269477" y="160646"/>
                      <a:pt x="268630" y="157380"/>
                      <a:pt x="267058" y="154113"/>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grpSp>
          <p:nvGrpSpPr>
            <p:cNvPr id="453" name="Google Shape;453;p24"/>
            <p:cNvGrpSpPr/>
            <p:nvPr/>
          </p:nvGrpSpPr>
          <p:grpSpPr>
            <a:xfrm>
              <a:off x="6890349" y="5271792"/>
              <a:ext cx="197760" cy="335077"/>
              <a:chOff x="6890349" y="5271792"/>
              <a:chExt cx="197760" cy="335077"/>
            </a:xfrm>
          </p:grpSpPr>
          <p:sp>
            <p:nvSpPr>
              <p:cNvPr id="454" name="Google Shape;454;p24"/>
              <p:cNvSpPr/>
              <p:nvPr/>
            </p:nvSpPr>
            <p:spPr>
              <a:xfrm>
                <a:off x="6962085" y="5271792"/>
                <a:ext cx="56360" cy="58309"/>
              </a:xfrm>
              <a:custGeom>
                <a:avLst/>
                <a:gdLst/>
                <a:ahLst/>
                <a:cxnLst/>
                <a:rect l="l" t="t" r="r" b="b"/>
                <a:pathLst>
                  <a:path w="56360" h="58309" extrusionOk="0">
                    <a:moveTo>
                      <a:pt x="44024" y="52866"/>
                    </a:moveTo>
                    <a:cubicBezTo>
                      <a:pt x="44145" y="52866"/>
                      <a:pt x="44266" y="52745"/>
                      <a:pt x="44508" y="52745"/>
                    </a:cubicBezTo>
                    <a:cubicBezTo>
                      <a:pt x="47289" y="50084"/>
                      <a:pt x="49950" y="47180"/>
                      <a:pt x="51885" y="43914"/>
                    </a:cubicBezTo>
                    <a:cubicBezTo>
                      <a:pt x="52490" y="42946"/>
                      <a:pt x="52974" y="41978"/>
                      <a:pt x="53337" y="41011"/>
                    </a:cubicBezTo>
                    <a:cubicBezTo>
                      <a:pt x="54183" y="38954"/>
                      <a:pt x="55030" y="36776"/>
                      <a:pt x="55877" y="34720"/>
                    </a:cubicBezTo>
                    <a:lnTo>
                      <a:pt x="55877" y="34720"/>
                    </a:lnTo>
                    <a:cubicBezTo>
                      <a:pt x="55877" y="34357"/>
                      <a:pt x="55877" y="33994"/>
                      <a:pt x="55877" y="33510"/>
                    </a:cubicBezTo>
                    <a:cubicBezTo>
                      <a:pt x="55877" y="33268"/>
                      <a:pt x="55877" y="33026"/>
                      <a:pt x="55877" y="32905"/>
                    </a:cubicBezTo>
                    <a:cubicBezTo>
                      <a:pt x="55756" y="31938"/>
                      <a:pt x="55877" y="31090"/>
                      <a:pt x="56360" y="30243"/>
                    </a:cubicBezTo>
                    <a:cubicBezTo>
                      <a:pt x="56360" y="28429"/>
                      <a:pt x="56360" y="26735"/>
                      <a:pt x="56360" y="24921"/>
                    </a:cubicBezTo>
                    <a:cubicBezTo>
                      <a:pt x="56360" y="24679"/>
                      <a:pt x="56118" y="24437"/>
                      <a:pt x="56118" y="24195"/>
                    </a:cubicBezTo>
                    <a:cubicBezTo>
                      <a:pt x="56118" y="23590"/>
                      <a:pt x="55877" y="22865"/>
                      <a:pt x="55877" y="22260"/>
                    </a:cubicBezTo>
                    <a:cubicBezTo>
                      <a:pt x="55877" y="21896"/>
                      <a:pt x="55877" y="21534"/>
                      <a:pt x="55877" y="21170"/>
                    </a:cubicBezTo>
                    <a:cubicBezTo>
                      <a:pt x="55756" y="20808"/>
                      <a:pt x="55514" y="20566"/>
                      <a:pt x="55393" y="20203"/>
                    </a:cubicBezTo>
                    <a:cubicBezTo>
                      <a:pt x="55393" y="20082"/>
                      <a:pt x="55272" y="19840"/>
                      <a:pt x="55393" y="19598"/>
                    </a:cubicBezTo>
                    <a:cubicBezTo>
                      <a:pt x="54788" y="19235"/>
                      <a:pt x="54788" y="18751"/>
                      <a:pt x="54788" y="18146"/>
                    </a:cubicBezTo>
                    <a:cubicBezTo>
                      <a:pt x="54788" y="18146"/>
                      <a:pt x="54788" y="18146"/>
                      <a:pt x="54788" y="18146"/>
                    </a:cubicBezTo>
                    <a:cubicBezTo>
                      <a:pt x="53579" y="16090"/>
                      <a:pt x="52369" y="14033"/>
                      <a:pt x="51160" y="12097"/>
                    </a:cubicBezTo>
                    <a:cubicBezTo>
                      <a:pt x="49829" y="9799"/>
                      <a:pt x="48015" y="7984"/>
                      <a:pt x="46080" y="6291"/>
                    </a:cubicBezTo>
                    <a:cubicBezTo>
                      <a:pt x="45838" y="6049"/>
                      <a:pt x="45717" y="5807"/>
                      <a:pt x="45475" y="5565"/>
                    </a:cubicBezTo>
                    <a:cubicBezTo>
                      <a:pt x="41000" y="2541"/>
                      <a:pt x="36163" y="484"/>
                      <a:pt x="30720" y="0"/>
                    </a:cubicBezTo>
                    <a:cubicBezTo>
                      <a:pt x="29148" y="0"/>
                      <a:pt x="27696" y="0"/>
                      <a:pt x="26124" y="0"/>
                    </a:cubicBezTo>
                    <a:lnTo>
                      <a:pt x="26124" y="0"/>
                    </a:lnTo>
                    <a:cubicBezTo>
                      <a:pt x="25640" y="0"/>
                      <a:pt x="25157" y="0"/>
                      <a:pt x="24673" y="0"/>
                    </a:cubicBezTo>
                    <a:cubicBezTo>
                      <a:pt x="24068" y="0"/>
                      <a:pt x="23342" y="0"/>
                      <a:pt x="22738" y="121"/>
                    </a:cubicBezTo>
                    <a:cubicBezTo>
                      <a:pt x="22375" y="121"/>
                      <a:pt x="22012" y="121"/>
                      <a:pt x="21528" y="121"/>
                    </a:cubicBezTo>
                    <a:cubicBezTo>
                      <a:pt x="21165" y="605"/>
                      <a:pt x="20561" y="726"/>
                      <a:pt x="20077" y="726"/>
                    </a:cubicBezTo>
                    <a:lnTo>
                      <a:pt x="19835" y="726"/>
                    </a:lnTo>
                    <a:cubicBezTo>
                      <a:pt x="19835" y="726"/>
                      <a:pt x="19593" y="726"/>
                      <a:pt x="19593" y="726"/>
                    </a:cubicBezTo>
                    <a:cubicBezTo>
                      <a:pt x="19351" y="847"/>
                      <a:pt x="19109" y="1089"/>
                      <a:pt x="18746" y="1210"/>
                    </a:cubicBezTo>
                    <a:cubicBezTo>
                      <a:pt x="18263" y="1210"/>
                      <a:pt x="17900" y="1331"/>
                      <a:pt x="17416" y="1452"/>
                    </a:cubicBezTo>
                    <a:cubicBezTo>
                      <a:pt x="17174" y="2057"/>
                      <a:pt x="16570" y="2057"/>
                      <a:pt x="16086" y="2057"/>
                    </a:cubicBezTo>
                    <a:lnTo>
                      <a:pt x="16086" y="2057"/>
                    </a:lnTo>
                    <a:cubicBezTo>
                      <a:pt x="14876" y="2904"/>
                      <a:pt x="13667" y="3871"/>
                      <a:pt x="12094" y="4114"/>
                    </a:cubicBezTo>
                    <a:lnTo>
                      <a:pt x="12094" y="4114"/>
                    </a:lnTo>
                    <a:cubicBezTo>
                      <a:pt x="11853" y="4355"/>
                      <a:pt x="11611" y="4476"/>
                      <a:pt x="11369" y="4718"/>
                    </a:cubicBezTo>
                    <a:lnTo>
                      <a:pt x="11369" y="4718"/>
                    </a:lnTo>
                    <a:cubicBezTo>
                      <a:pt x="11127" y="4960"/>
                      <a:pt x="10885" y="5081"/>
                      <a:pt x="10643" y="5323"/>
                    </a:cubicBezTo>
                    <a:lnTo>
                      <a:pt x="10643" y="5323"/>
                    </a:lnTo>
                    <a:cubicBezTo>
                      <a:pt x="10522" y="6049"/>
                      <a:pt x="9918" y="6049"/>
                      <a:pt x="9434" y="6170"/>
                    </a:cubicBezTo>
                    <a:cubicBezTo>
                      <a:pt x="9434" y="6170"/>
                      <a:pt x="9434" y="6170"/>
                      <a:pt x="9434" y="6170"/>
                    </a:cubicBezTo>
                    <a:cubicBezTo>
                      <a:pt x="9192" y="6412"/>
                      <a:pt x="8950" y="6654"/>
                      <a:pt x="8708" y="6775"/>
                    </a:cubicBezTo>
                    <a:lnTo>
                      <a:pt x="8708" y="6775"/>
                    </a:lnTo>
                    <a:cubicBezTo>
                      <a:pt x="8466" y="7017"/>
                      <a:pt x="8224" y="7138"/>
                      <a:pt x="7982" y="7380"/>
                    </a:cubicBezTo>
                    <a:lnTo>
                      <a:pt x="7982" y="7380"/>
                    </a:lnTo>
                    <a:cubicBezTo>
                      <a:pt x="7740" y="7622"/>
                      <a:pt x="7499" y="7863"/>
                      <a:pt x="7378" y="8105"/>
                    </a:cubicBezTo>
                    <a:lnTo>
                      <a:pt x="7378" y="8105"/>
                    </a:lnTo>
                    <a:cubicBezTo>
                      <a:pt x="7136" y="8348"/>
                      <a:pt x="6894" y="8589"/>
                      <a:pt x="6773" y="8831"/>
                    </a:cubicBezTo>
                    <a:lnTo>
                      <a:pt x="6773" y="8831"/>
                    </a:lnTo>
                    <a:cubicBezTo>
                      <a:pt x="6531" y="9073"/>
                      <a:pt x="6289" y="9315"/>
                      <a:pt x="6168" y="9557"/>
                    </a:cubicBezTo>
                    <a:lnTo>
                      <a:pt x="6168" y="9557"/>
                    </a:lnTo>
                    <a:cubicBezTo>
                      <a:pt x="5926" y="9799"/>
                      <a:pt x="5805" y="10041"/>
                      <a:pt x="5563" y="10283"/>
                    </a:cubicBezTo>
                    <a:cubicBezTo>
                      <a:pt x="5563" y="10283"/>
                      <a:pt x="5563" y="10283"/>
                      <a:pt x="5563" y="10283"/>
                    </a:cubicBezTo>
                    <a:cubicBezTo>
                      <a:pt x="5563" y="10888"/>
                      <a:pt x="5563" y="11372"/>
                      <a:pt x="4838" y="11493"/>
                    </a:cubicBezTo>
                    <a:lnTo>
                      <a:pt x="4838" y="11493"/>
                    </a:lnTo>
                    <a:cubicBezTo>
                      <a:pt x="4596" y="11856"/>
                      <a:pt x="4475" y="12097"/>
                      <a:pt x="4233" y="12340"/>
                    </a:cubicBezTo>
                    <a:cubicBezTo>
                      <a:pt x="3991" y="12702"/>
                      <a:pt x="3749" y="13187"/>
                      <a:pt x="3507" y="13549"/>
                    </a:cubicBezTo>
                    <a:cubicBezTo>
                      <a:pt x="3507" y="14033"/>
                      <a:pt x="3507" y="14638"/>
                      <a:pt x="2903" y="14880"/>
                    </a:cubicBezTo>
                    <a:lnTo>
                      <a:pt x="2903" y="14880"/>
                    </a:lnTo>
                    <a:cubicBezTo>
                      <a:pt x="2661" y="15243"/>
                      <a:pt x="2540" y="15485"/>
                      <a:pt x="2298" y="15727"/>
                    </a:cubicBezTo>
                    <a:cubicBezTo>
                      <a:pt x="2298" y="15969"/>
                      <a:pt x="2298" y="16090"/>
                      <a:pt x="2298" y="16211"/>
                    </a:cubicBezTo>
                    <a:cubicBezTo>
                      <a:pt x="2298" y="16816"/>
                      <a:pt x="2298" y="17300"/>
                      <a:pt x="1693" y="17541"/>
                    </a:cubicBezTo>
                    <a:lnTo>
                      <a:pt x="1693" y="17541"/>
                    </a:lnTo>
                    <a:cubicBezTo>
                      <a:pt x="1451" y="18751"/>
                      <a:pt x="1209" y="19961"/>
                      <a:pt x="484" y="21050"/>
                    </a:cubicBezTo>
                    <a:cubicBezTo>
                      <a:pt x="484" y="21291"/>
                      <a:pt x="484" y="21413"/>
                      <a:pt x="484" y="21655"/>
                    </a:cubicBezTo>
                    <a:cubicBezTo>
                      <a:pt x="484" y="22622"/>
                      <a:pt x="484" y="23590"/>
                      <a:pt x="484" y="24679"/>
                    </a:cubicBezTo>
                    <a:cubicBezTo>
                      <a:pt x="484" y="25042"/>
                      <a:pt x="121" y="25404"/>
                      <a:pt x="0" y="25889"/>
                    </a:cubicBezTo>
                    <a:cubicBezTo>
                      <a:pt x="0" y="27340"/>
                      <a:pt x="0" y="28913"/>
                      <a:pt x="0" y="30365"/>
                    </a:cubicBezTo>
                    <a:cubicBezTo>
                      <a:pt x="0" y="30848"/>
                      <a:pt x="0" y="31212"/>
                      <a:pt x="0" y="31695"/>
                    </a:cubicBezTo>
                    <a:cubicBezTo>
                      <a:pt x="0" y="32542"/>
                      <a:pt x="0" y="33268"/>
                      <a:pt x="121" y="34115"/>
                    </a:cubicBezTo>
                    <a:cubicBezTo>
                      <a:pt x="726" y="34478"/>
                      <a:pt x="726" y="35082"/>
                      <a:pt x="605" y="35687"/>
                    </a:cubicBezTo>
                    <a:cubicBezTo>
                      <a:pt x="605" y="36051"/>
                      <a:pt x="605" y="36534"/>
                      <a:pt x="605" y="36897"/>
                    </a:cubicBezTo>
                    <a:cubicBezTo>
                      <a:pt x="1330" y="37381"/>
                      <a:pt x="1209" y="38228"/>
                      <a:pt x="1330" y="38954"/>
                    </a:cubicBezTo>
                    <a:cubicBezTo>
                      <a:pt x="2177" y="40647"/>
                      <a:pt x="3024" y="42220"/>
                      <a:pt x="3749" y="43914"/>
                    </a:cubicBezTo>
                    <a:cubicBezTo>
                      <a:pt x="4596" y="46091"/>
                      <a:pt x="5805" y="48027"/>
                      <a:pt x="7620" y="49479"/>
                    </a:cubicBezTo>
                    <a:cubicBezTo>
                      <a:pt x="7861" y="49720"/>
                      <a:pt x="8103" y="49963"/>
                      <a:pt x="8345" y="50204"/>
                    </a:cubicBezTo>
                    <a:cubicBezTo>
                      <a:pt x="10401" y="52987"/>
                      <a:pt x="13304" y="54438"/>
                      <a:pt x="16448" y="55648"/>
                    </a:cubicBezTo>
                    <a:cubicBezTo>
                      <a:pt x="17053" y="55890"/>
                      <a:pt x="17658" y="56253"/>
                      <a:pt x="18263" y="56495"/>
                    </a:cubicBezTo>
                    <a:cubicBezTo>
                      <a:pt x="19351" y="56858"/>
                      <a:pt x="20561" y="57463"/>
                      <a:pt x="21649" y="57584"/>
                    </a:cubicBezTo>
                    <a:cubicBezTo>
                      <a:pt x="24431" y="57947"/>
                      <a:pt x="27092" y="58067"/>
                      <a:pt x="29873" y="58310"/>
                    </a:cubicBezTo>
                    <a:cubicBezTo>
                      <a:pt x="30236" y="58067"/>
                      <a:pt x="30599" y="57826"/>
                      <a:pt x="30962" y="57826"/>
                    </a:cubicBezTo>
                    <a:cubicBezTo>
                      <a:pt x="32171" y="57826"/>
                      <a:pt x="33502" y="57826"/>
                      <a:pt x="34711" y="57705"/>
                    </a:cubicBezTo>
                    <a:cubicBezTo>
                      <a:pt x="34832" y="57705"/>
                      <a:pt x="35074" y="57705"/>
                      <a:pt x="35195" y="57705"/>
                    </a:cubicBezTo>
                    <a:cubicBezTo>
                      <a:pt x="35800" y="56979"/>
                      <a:pt x="36525" y="57100"/>
                      <a:pt x="37372" y="57100"/>
                    </a:cubicBezTo>
                    <a:cubicBezTo>
                      <a:pt x="37856" y="56253"/>
                      <a:pt x="38581" y="56495"/>
                      <a:pt x="39307" y="56374"/>
                    </a:cubicBezTo>
                    <a:cubicBezTo>
                      <a:pt x="39307" y="56374"/>
                      <a:pt x="39307" y="56374"/>
                      <a:pt x="39307" y="56374"/>
                    </a:cubicBezTo>
                    <a:cubicBezTo>
                      <a:pt x="39549" y="56253"/>
                      <a:pt x="39791" y="56011"/>
                      <a:pt x="40033" y="55890"/>
                    </a:cubicBezTo>
                    <a:cubicBezTo>
                      <a:pt x="40154" y="55890"/>
                      <a:pt x="40396" y="55769"/>
                      <a:pt x="40637" y="55769"/>
                    </a:cubicBezTo>
                    <a:cubicBezTo>
                      <a:pt x="41726" y="55043"/>
                      <a:pt x="42694" y="53954"/>
                      <a:pt x="44024" y="53833"/>
                    </a:cubicBezTo>
                    <a:cubicBezTo>
                      <a:pt x="44024" y="53833"/>
                      <a:pt x="44024" y="53833"/>
                      <a:pt x="44024" y="53833"/>
                    </a:cubicBezTo>
                    <a:cubicBezTo>
                      <a:pt x="44266" y="53592"/>
                      <a:pt x="44508" y="53471"/>
                      <a:pt x="44750" y="53228"/>
                    </a:cubicBezTo>
                    <a:close/>
                  </a:path>
                </a:pathLst>
              </a:custGeom>
              <a:solidFill>
                <a:srgbClr val="8CAA4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455" name="Google Shape;455;p24"/>
              <p:cNvSpPr/>
              <p:nvPr/>
            </p:nvSpPr>
            <p:spPr>
              <a:xfrm>
                <a:off x="6890349" y="5337239"/>
                <a:ext cx="197760" cy="269630"/>
              </a:xfrm>
              <a:custGeom>
                <a:avLst/>
                <a:gdLst/>
                <a:ahLst/>
                <a:cxnLst/>
                <a:rect l="l" t="t" r="r" b="b"/>
                <a:pathLst>
                  <a:path w="197760" h="269630" extrusionOk="0">
                    <a:moveTo>
                      <a:pt x="197639" y="105247"/>
                    </a:moveTo>
                    <a:cubicBezTo>
                      <a:pt x="197639" y="104884"/>
                      <a:pt x="197276" y="104521"/>
                      <a:pt x="197034" y="104280"/>
                    </a:cubicBezTo>
                    <a:cubicBezTo>
                      <a:pt x="197034" y="104037"/>
                      <a:pt x="197034" y="103796"/>
                      <a:pt x="196913" y="103554"/>
                    </a:cubicBezTo>
                    <a:cubicBezTo>
                      <a:pt x="196792" y="103311"/>
                      <a:pt x="196551" y="103070"/>
                      <a:pt x="196430" y="102828"/>
                    </a:cubicBezTo>
                    <a:cubicBezTo>
                      <a:pt x="196430" y="101981"/>
                      <a:pt x="196067" y="101497"/>
                      <a:pt x="195704" y="100892"/>
                    </a:cubicBezTo>
                    <a:cubicBezTo>
                      <a:pt x="195462" y="100650"/>
                      <a:pt x="195341" y="100408"/>
                      <a:pt x="195099" y="100287"/>
                    </a:cubicBezTo>
                    <a:lnTo>
                      <a:pt x="195099" y="100287"/>
                    </a:lnTo>
                    <a:cubicBezTo>
                      <a:pt x="194857" y="98594"/>
                      <a:pt x="193648" y="97263"/>
                      <a:pt x="193043" y="95690"/>
                    </a:cubicBezTo>
                    <a:cubicBezTo>
                      <a:pt x="192922" y="95448"/>
                      <a:pt x="192680" y="95207"/>
                      <a:pt x="192559" y="94964"/>
                    </a:cubicBezTo>
                    <a:cubicBezTo>
                      <a:pt x="192438" y="94843"/>
                      <a:pt x="192318" y="94602"/>
                      <a:pt x="192438" y="94360"/>
                    </a:cubicBezTo>
                    <a:cubicBezTo>
                      <a:pt x="192318" y="94118"/>
                      <a:pt x="192076" y="93876"/>
                      <a:pt x="191955" y="93634"/>
                    </a:cubicBezTo>
                    <a:cubicBezTo>
                      <a:pt x="191834" y="93513"/>
                      <a:pt x="191713" y="93271"/>
                      <a:pt x="191834" y="93029"/>
                    </a:cubicBezTo>
                    <a:cubicBezTo>
                      <a:pt x="191592" y="93029"/>
                      <a:pt x="191471" y="93029"/>
                      <a:pt x="191229" y="92908"/>
                    </a:cubicBezTo>
                    <a:cubicBezTo>
                      <a:pt x="191229" y="92666"/>
                      <a:pt x="191229" y="92424"/>
                      <a:pt x="191229" y="92303"/>
                    </a:cubicBezTo>
                    <a:lnTo>
                      <a:pt x="191229" y="92303"/>
                    </a:lnTo>
                    <a:cubicBezTo>
                      <a:pt x="191108" y="92303"/>
                      <a:pt x="190866" y="92303"/>
                      <a:pt x="190745" y="92303"/>
                    </a:cubicBezTo>
                    <a:cubicBezTo>
                      <a:pt x="190745" y="91940"/>
                      <a:pt x="190624" y="91456"/>
                      <a:pt x="190503" y="91094"/>
                    </a:cubicBezTo>
                    <a:cubicBezTo>
                      <a:pt x="190020" y="90368"/>
                      <a:pt x="189657" y="89763"/>
                      <a:pt x="189173" y="89037"/>
                    </a:cubicBezTo>
                    <a:cubicBezTo>
                      <a:pt x="189052" y="88795"/>
                      <a:pt x="188810" y="88674"/>
                      <a:pt x="188689" y="88432"/>
                    </a:cubicBezTo>
                    <a:cubicBezTo>
                      <a:pt x="188568" y="88311"/>
                      <a:pt x="188447" y="88069"/>
                      <a:pt x="188447" y="87827"/>
                    </a:cubicBezTo>
                    <a:cubicBezTo>
                      <a:pt x="188205" y="87585"/>
                      <a:pt x="188085" y="87343"/>
                      <a:pt x="187843" y="86980"/>
                    </a:cubicBezTo>
                    <a:cubicBezTo>
                      <a:pt x="187359" y="86255"/>
                      <a:pt x="186996" y="85650"/>
                      <a:pt x="186512" y="84924"/>
                    </a:cubicBezTo>
                    <a:cubicBezTo>
                      <a:pt x="186391" y="84682"/>
                      <a:pt x="186149" y="84440"/>
                      <a:pt x="186028" y="84319"/>
                    </a:cubicBezTo>
                    <a:cubicBezTo>
                      <a:pt x="185907" y="84198"/>
                      <a:pt x="185787" y="83956"/>
                      <a:pt x="185907" y="83714"/>
                    </a:cubicBezTo>
                    <a:cubicBezTo>
                      <a:pt x="185666" y="83472"/>
                      <a:pt x="185545" y="83230"/>
                      <a:pt x="185303" y="82867"/>
                    </a:cubicBezTo>
                    <a:cubicBezTo>
                      <a:pt x="183972" y="81536"/>
                      <a:pt x="183489" y="79843"/>
                      <a:pt x="182521" y="78270"/>
                    </a:cubicBezTo>
                    <a:cubicBezTo>
                      <a:pt x="182279" y="78028"/>
                      <a:pt x="182158" y="77786"/>
                      <a:pt x="181916" y="77544"/>
                    </a:cubicBezTo>
                    <a:cubicBezTo>
                      <a:pt x="181795" y="77423"/>
                      <a:pt x="181795" y="77182"/>
                      <a:pt x="181795" y="76939"/>
                    </a:cubicBezTo>
                    <a:cubicBezTo>
                      <a:pt x="181553" y="76697"/>
                      <a:pt x="181433" y="76456"/>
                      <a:pt x="181191" y="76092"/>
                    </a:cubicBezTo>
                    <a:lnTo>
                      <a:pt x="181191" y="76092"/>
                    </a:lnTo>
                    <a:cubicBezTo>
                      <a:pt x="181070" y="75851"/>
                      <a:pt x="180828" y="75609"/>
                      <a:pt x="180707" y="75487"/>
                    </a:cubicBezTo>
                    <a:cubicBezTo>
                      <a:pt x="179135" y="72826"/>
                      <a:pt x="177441" y="70165"/>
                      <a:pt x="175869" y="67383"/>
                    </a:cubicBezTo>
                    <a:cubicBezTo>
                      <a:pt x="175748" y="67140"/>
                      <a:pt x="175506" y="67019"/>
                      <a:pt x="175385" y="66778"/>
                    </a:cubicBezTo>
                    <a:cubicBezTo>
                      <a:pt x="175385" y="66536"/>
                      <a:pt x="175264" y="66294"/>
                      <a:pt x="175143" y="66052"/>
                    </a:cubicBezTo>
                    <a:cubicBezTo>
                      <a:pt x="175022" y="65810"/>
                      <a:pt x="174781" y="65568"/>
                      <a:pt x="174660" y="65447"/>
                    </a:cubicBezTo>
                    <a:cubicBezTo>
                      <a:pt x="173934" y="64600"/>
                      <a:pt x="173208" y="63632"/>
                      <a:pt x="172483" y="62785"/>
                    </a:cubicBezTo>
                    <a:cubicBezTo>
                      <a:pt x="172483" y="62544"/>
                      <a:pt x="172362" y="62301"/>
                      <a:pt x="172241" y="62060"/>
                    </a:cubicBezTo>
                    <a:cubicBezTo>
                      <a:pt x="172120" y="61818"/>
                      <a:pt x="171999" y="61697"/>
                      <a:pt x="171757" y="61455"/>
                    </a:cubicBezTo>
                    <a:cubicBezTo>
                      <a:pt x="171757" y="61213"/>
                      <a:pt x="171757" y="60971"/>
                      <a:pt x="171757" y="60729"/>
                    </a:cubicBezTo>
                    <a:cubicBezTo>
                      <a:pt x="171515" y="60487"/>
                      <a:pt x="171394" y="60245"/>
                      <a:pt x="171152" y="60003"/>
                    </a:cubicBezTo>
                    <a:cubicBezTo>
                      <a:pt x="171031" y="59882"/>
                      <a:pt x="171031" y="59640"/>
                      <a:pt x="171031" y="59398"/>
                    </a:cubicBezTo>
                    <a:cubicBezTo>
                      <a:pt x="170789" y="59156"/>
                      <a:pt x="170668" y="58914"/>
                      <a:pt x="170426" y="58551"/>
                    </a:cubicBezTo>
                    <a:lnTo>
                      <a:pt x="170426" y="58551"/>
                    </a:lnTo>
                    <a:cubicBezTo>
                      <a:pt x="170185" y="58551"/>
                      <a:pt x="170064" y="58551"/>
                      <a:pt x="169822" y="58431"/>
                    </a:cubicBezTo>
                    <a:cubicBezTo>
                      <a:pt x="169822" y="58310"/>
                      <a:pt x="169822" y="58067"/>
                      <a:pt x="169822" y="57946"/>
                    </a:cubicBezTo>
                    <a:cubicBezTo>
                      <a:pt x="169338" y="57100"/>
                      <a:pt x="168854" y="56132"/>
                      <a:pt x="168250" y="55285"/>
                    </a:cubicBezTo>
                    <a:cubicBezTo>
                      <a:pt x="167645" y="55043"/>
                      <a:pt x="167524" y="54559"/>
                      <a:pt x="167524" y="53954"/>
                    </a:cubicBezTo>
                    <a:cubicBezTo>
                      <a:pt x="165952" y="51656"/>
                      <a:pt x="164500" y="49478"/>
                      <a:pt x="163049" y="47180"/>
                    </a:cubicBezTo>
                    <a:cubicBezTo>
                      <a:pt x="162686" y="46696"/>
                      <a:pt x="162565" y="45970"/>
                      <a:pt x="162323" y="45365"/>
                    </a:cubicBezTo>
                    <a:cubicBezTo>
                      <a:pt x="162081" y="45124"/>
                      <a:pt x="161960" y="44760"/>
                      <a:pt x="161718" y="44519"/>
                    </a:cubicBezTo>
                    <a:lnTo>
                      <a:pt x="161718" y="44519"/>
                    </a:lnTo>
                    <a:cubicBezTo>
                      <a:pt x="161598" y="44277"/>
                      <a:pt x="161356" y="44034"/>
                      <a:pt x="161235" y="43914"/>
                    </a:cubicBezTo>
                    <a:cubicBezTo>
                      <a:pt x="160751" y="43309"/>
                      <a:pt x="160267" y="42583"/>
                      <a:pt x="159662" y="41978"/>
                    </a:cubicBezTo>
                    <a:cubicBezTo>
                      <a:pt x="159179" y="41010"/>
                      <a:pt x="158816" y="40164"/>
                      <a:pt x="158332" y="39195"/>
                    </a:cubicBezTo>
                    <a:cubicBezTo>
                      <a:pt x="158211" y="38954"/>
                      <a:pt x="157969" y="38833"/>
                      <a:pt x="157848" y="38590"/>
                    </a:cubicBezTo>
                    <a:cubicBezTo>
                      <a:pt x="157848" y="38349"/>
                      <a:pt x="157727" y="38107"/>
                      <a:pt x="157606" y="37986"/>
                    </a:cubicBezTo>
                    <a:cubicBezTo>
                      <a:pt x="157364" y="37986"/>
                      <a:pt x="157244" y="37986"/>
                      <a:pt x="157002" y="37986"/>
                    </a:cubicBezTo>
                    <a:cubicBezTo>
                      <a:pt x="157002" y="37744"/>
                      <a:pt x="157002" y="37623"/>
                      <a:pt x="157002" y="37381"/>
                    </a:cubicBezTo>
                    <a:cubicBezTo>
                      <a:pt x="156881" y="37260"/>
                      <a:pt x="156760" y="37018"/>
                      <a:pt x="156760" y="36897"/>
                    </a:cubicBezTo>
                    <a:cubicBezTo>
                      <a:pt x="155913" y="36413"/>
                      <a:pt x="155429" y="35808"/>
                      <a:pt x="155429" y="34720"/>
                    </a:cubicBezTo>
                    <a:lnTo>
                      <a:pt x="155429" y="34720"/>
                    </a:lnTo>
                    <a:cubicBezTo>
                      <a:pt x="155187" y="34478"/>
                      <a:pt x="155067" y="34236"/>
                      <a:pt x="154825" y="33994"/>
                    </a:cubicBezTo>
                    <a:cubicBezTo>
                      <a:pt x="153736" y="32421"/>
                      <a:pt x="152527" y="30848"/>
                      <a:pt x="151438" y="29276"/>
                    </a:cubicBezTo>
                    <a:cubicBezTo>
                      <a:pt x="151438" y="29034"/>
                      <a:pt x="151438" y="28792"/>
                      <a:pt x="151438" y="28550"/>
                    </a:cubicBezTo>
                    <a:cubicBezTo>
                      <a:pt x="151317" y="28308"/>
                      <a:pt x="151075" y="28066"/>
                      <a:pt x="150954" y="27824"/>
                    </a:cubicBezTo>
                    <a:lnTo>
                      <a:pt x="150954" y="27824"/>
                    </a:lnTo>
                    <a:cubicBezTo>
                      <a:pt x="150713" y="27461"/>
                      <a:pt x="150471" y="27340"/>
                      <a:pt x="150229" y="27219"/>
                    </a:cubicBezTo>
                    <a:cubicBezTo>
                      <a:pt x="150229" y="26977"/>
                      <a:pt x="150229" y="26735"/>
                      <a:pt x="150229" y="26493"/>
                    </a:cubicBezTo>
                    <a:lnTo>
                      <a:pt x="150229" y="26493"/>
                    </a:lnTo>
                    <a:cubicBezTo>
                      <a:pt x="150108" y="26252"/>
                      <a:pt x="149866" y="26009"/>
                      <a:pt x="149745" y="25888"/>
                    </a:cubicBezTo>
                    <a:cubicBezTo>
                      <a:pt x="149261" y="25404"/>
                      <a:pt x="148777" y="24921"/>
                      <a:pt x="148294" y="24437"/>
                    </a:cubicBezTo>
                    <a:lnTo>
                      <a:pt x="148294" y="24437"/>
                    </a:lnTo>
                    <a:cubicBezTo>
                      <a:pt x="148173" y="22985"/>
                      <a:pt x="146842" y="22259"/>
                      <a:pt x="146237" y="21291"/>
                    </a:cubicBezTo>
                    <a:cubicBezTo>
                      <a:pt x="144907" y="19477"/>
                      <a:pt x="143456" y="17783"/>
                      <a:pt x="142125" y="15969"/>
                    </a:cubicBezTo>
                    <a:cubicBezTo>
                      <a:pt x="141763" y="15485"/>
                      <a:pt x="141400" y="15001"/>
                      <a:pt x="140916" y="14517"/>
                    </a:cubicBezTo>
                    <a:cubicBezTo>
                      <a:pt x="140674" y="14275"/>
                      <a:pt x="140553" y="14033"/>
                      <a:pt x="140311" y="13912"/>
                    </a:cubicBezTo>
                    <a:lnTo>
                      <a:pt x="140311" y="13912"/>
                    </a:lnTo>
                    <a:cubicBezTo>
                      <a:pt x="140069" y="13670"/>
                      <a:pt x="139948" y="13428"/>
                      <a:pt x="139707" y="13186"/>
                    </a:cubicBezTo>
                    <a:cubicBezTo>
                      <a:pt x="137288" y="11251"/>
                      <a:pt x="134748" y="9194"/>
                      <a:pt x="132329" y="7258"/>
                    </a:cubicBezTo>
                    <a:cubicBezTo>
                      <a:pt x="131724" y="7017"/>
                      <a:pt x="131119" y="6775"/>
                      <a:pt x="130636" y="6412"/>
                    </a:cubicBezTo>
                    <a:cubicBezTo>
                      <a:pt x="129668" y="5928"/>
                      <a:pt x="128942" y="5081"/>
                      <a:pt x="127733" y="5081"/>
                    </a:cubicBezTo>
                    <a:cubicBezTo>
                      <a:pt x="127491" y="4476"/>
                      <a:pt x="127007" y="4476"/>
                      <a:pt x="126403" y="4355"/>
                    </a:cubicBezTo>
                    <a:cubicBezTo>
                      <a:pt x="126161" y="3750"/>
                      <a:pt x="125556" y="3750"/>
                      <a:pt x="125072" y="3750"/>
                    </a:cubicBezTo>
                    <a:cubicBezTo>
                      <a:pt x="124588" y="2903"/>
                      <a:pt x="123863" y="3145"/>
                      <a:pt x="123137" y="3024"/>
                    </a:cubicBezTo>
                    <a:lnTo>
                      <a:pt x="123137" y="3024"/>
                    </a:lnTo>
                    <a:cubicBezTo>
                      <a:pt x="122895" y="2419"/>
                      <a:pt x="122411" y="2419"/>
                      <a:pt x="121807" y="2541"/>
                    </a:cubicBezTo>
                    <a:cubicBezTo>
                      <a:pt x="121565" y="2298"/>
                      <a:pt x="121202" y="2057"/>
                      <a:pt x="120960" y="1815"/>
                    </a:cubicBezTo>
                    <a:lnTo>
                      <a:pt x="120718" y="1815"/>
                    </a:lnTo>
                    <a:cubicBezTo>
                      <a:pt x="120718" y="1815"/>
                      <a:pt x="120476" y="1815"/>
                      <a:pt x="120476" y="1815"/>
                    </a:cubicBezTo>
                    <a:cubicBezTo>
                      <a:pt x="119751" y="1815"/>
                      <a:pt x="119146" y="1815"/>
                      <a:pt x="118420" y="1815"/>
                    </a:cubicBezTo>
                    <a:cubicBezTo>
                      <a:pt x="118420" y="1573"/>
                      <a:pt x="118420" y="1452"/>
                      <a:pt x="118299" y="1210"/>
                    </a:cubicBezTo>
                    <a:cubicBezTo>
                      <a:pt x="117695" y="1210"/>
                      <a:pt x="117090" y="1210"/>
                      <a:pt x="116485" y="1210"/>
                    </a:cubicBezTo>
                    <a:cubicBezTo>
                      <a:pt x="115880" y="1210"/>
                      <a:pt x="115276" y="1210"/>
                      <a:pt x="114550" y="1089"/>
                    </a:cubicBezTo>
                    <a:cubicBezTo>
                      <a:pt x="113461" y="363"/>
                      <a:pt x="112494" y="121"/>
                      <a:pt x="111405" y="1089"/>
                    </a:cubicBezTo>
                    <a:cubicBezTo>
                      <a:pt x="111285" y="1089"/>
                      <a:pt x="111163" y="1089"/>
                      <a:pt x="111043" y="968"/>
                    </a:cubicBezTo>
                    <a:cubicBezTo>
                      <a:pt x="110680" y="726"/>
                      <a:pt x="110438" y="363"/>
                      <a:pt x="109833" y="0"/>
                    </a:cubicBezTo>
                    <a:lnTo>
                      <a:pt x="87216" y="0"/>
                    </a:lnTo>
                    <a:cubicBezTo>
                      <a:pt x="87096" y="121"/>
                      <a:pt x="86854" y="363"/>
                      <a:pt x="86733" y="363"/>
                    </a:cubicBezTo>
                    <a:cubicBezTo>
                      <a:pt x="85281" y="605"/>
                      <a:pt x="83830" y="847"/>
                      <a:pt x="82379" y="1089"/>
                    </a:cubicBezTo>
                    <a:cubicBezTo>
                      <a:pt x="81774" y="1089"/>
                      <a:pt x="81169" y="1210"/>
                      <a:pt x="80565" y="1331"/>
                    </a:cubicBezTo>
                    <a:cubicBezTo>
                      <a:pt x="79839" y="2298"/>
                      <a:pt x="78750" y="1815"/>
                      <a:pt x="77783" y="2057"/>
                    </a:cubicBezTo>
                    <a:cubicBezTo>
                      <a:pt x="77299" y="2783"/>
                      <a:pt x="76452" y="2541"/>
                      <a:pt x="75848" y="2662"/>
                    </a:cubicBezTo>
                    <a:cubicBezTo>
                      <a:pt x="75364" y="3508"/>
                      <a:pt x="74517" y="3267"/>
                      <a:pt x="73792" y="3388"/>
                    </a:cubicBezTo>
                    <a:cubicBezTo>
                      <a:pt x="72824" y="4113"/>
                      <a:pt x="71615" y="4355"/>
                      <a:pt x="70526" y="4597"/>
                    </a:cubicBezTo>
                    <a:cubicBezTo>
                      <a:pt x="70284" y="4718"/>
                      <a:pt x="70042" y="4960"/>
                      <a:pt x="69800" y="5081"/>
                    </a:cubicBezTo>
                    <a:cubicBezTo>
                      <a:pt x="69559" y="5202"/>
                      <a:pt x="69438" y="5323"/>
                      <a:pt x="69196" y="5202"/>
                    </a:cubicBezTo>
                    <a:cubicBezTo>
                      <a:pt x="68954" y="5323"/>
                      <a:pt x="68712" y="5565"/>
                      <a:pt x="68470" y="5686"/>
                    </a:cubicBezTo>
                    <a:cubicBezTo>
                      <a:pt x="68349" y="5807"/>
                      <a:pt x="68107" y="5928"/>
                      <a:pt x="67865" y="5807"/>
                    </a:cubicBezTo>
                    <a:cubicBezTo>
                      <a:pt x="67382" y="6654"/>
                      <a:pt x="66777" y="7137"/>
                      <a:pt x="65809" y="7137"/>
                    </a:cubicBezTo>
                    <a:cubicBezTo>
                      <a:pt x="65809" y="7137"/>
                      <a:pt x="65809" y="7137"/>
                      <a:pt x="65809" y="7137"/>
                    </a:cubicBezTo>
                    <a:cubicBezTo>
                      <a:pt x="65567" y="7380"/>
                      <a:pt x="65325" y="7501"/>
                      <a:pt x="65084" y="7742"/>
                    </a:cubicBezTo>
                    <a:lnTo>
                      <a:pt x="65084" y="7742"/>
                    </a:lnTo>
                    <a:cubicBezTo>
                      <a:pt x="64842" y="7984"/>
                      <a:pt x="64600" y="8105"/>
                      <a:pt x="64358" y="8347"/>
                    </a:cubicBezTo>
                    <a:lnTo>
                      <a:pt x="64358" y="8347"/>
                    </a:lnTo>
                    <a:cubicBezTo>
                      <a:pt x="64116" y="8589"/>
                      <a:pt x="63995" y="8710"/>
                      <a:pt x="63753" y="8952"/>
                    </a:cubicBezTo>
                    <a:cubicBezTo>
                      <a:pt x="63269" y="9194"/>
                      <a:pt x="62907" y="9557"/>
                      <a:pt x="62423" y="9799"/>
                    </a:cubicBezTo>
                    <a:cubicBezTo>
                      <a:pt x="62181" y="10041"/>
                      <a:pt x="61939" y="10283"/>
                      <a:pt x="61697" y="10404"/>
                    </a:cubicBezTo>
                    <a:lnTo>
                      <a:pt x="61697" y="10404"/>
                    </a:lnTo>
                    <a:cubicBezTo>
                      <a:pt x="61455" y="10646"/>
                      <a:pt x="61213" y="10767"/>
                      <a:pt x="60971" y="11009"/>
                    </a:cubicBezTo>
                    <a:lnTo>
                      <a:pt x="60971" y="11009"/>
                    </a:lnTo>
                    <a:cubicBezTo>
                      <a:pt x="60730" y="11251"/>
                      <a:pt x="60609" y="11493"/>
                      <a:pt x="60367" y="11735"/>
                    </a:cubicBezTo>
                    <a:lnTo>
                      <a:pt x="60367" y="11735"/>
                    </a:lnTo>
                    <a:cubicBezTo>
                      <a:pt x="60125" y="11976"/>
                      <a:pt x="60004" y="12218"/>
                      <a:pt x="59762" y="12340"/>
                    </a:cubicBezTo>
                    <a:lnTo>
                      <a:pt x="59762" y="12340"/>
                    </a:lnTo>
                    <a:cubicBezTo>
                      <a:pt x="59520" y="12581"/>
                      <a:pt x="59399" y="12823"/>
                      <a:pt x="59157" y="13066"/>
                    </a:cubicBezTo>
                    <a:lnTo>
                      <a:pt x="59157" y="13066"/>
                    </a:lnTo>
                    <a:cubicBezTo>
                      <a:pt x="58915" y="13307"/>
                      <a:pt x="58794" y="13549"/>
                      <a:pt x="58552" y="13791"/>
                    </a:cubicBezTo>
                    <a:cubicBezTo>
                      <a:pt x="57948" y="14517"/>
                      <a:pt x="57343" y="15122"/>
                      <a:pt x="56617" y="15848"/>
                    </a:cubicBezTo>
                    <a:cubicBezTo>
                      <a:pt x="56617" y="16331"/>
                      <a:pt x="56496" y="16936"/>
                      <a:pt x="55771" y="17057"/>
                    </a:cubicBezTo>
                    <a:cubicBezTo>
                      <a:pt x="55529" y="17300"/>
                      <a:pt x="55287" y="17541"/>
                      <a:pt x="55166" y="17783"/>
                    </a:cubicBezTo>
                    <a:cubicBezTo>
                      <a:pt x="54924" y="18025"/>
                      <a:pt x="54803" y="18267"/>
                      <a:pt x="54561" y="18509"/>
                    </a:cubicBezTo>
                    <a:cubicBezTo>
                      <a:pt x="54319" y="18751"/>
                      <a:pt x="54198" y="18872"/>
                      <a:pt x="53957" y="19114"/>
                    </a:cubicBezTo>
                    <a:cubicBezTo>
                      <a:pt x="53836" y="19598"/>
                      <a:pt x="53836" y="20203"/>
                      <a:pt x="53110" y="20324"/>
                    </a:cubicBezTo>
                    <a:lnTo>
                      <a:pt x="53110" y="20324"/>
                    </a:lnTo>
                    <a:cubicBezTo>
                      <a:pt x="52868" y="20566"/>
                      <a:pt x="52747" y="20808"/>
                      <a:pt x="52505" y="21049"/>
                    </a:cubicBezTo>
                    <a:lnTo>
                      <a:pt x="52505" y="21049"/>
                    </a:lnTo>
                    <a:cubicBezTo>
                      <a:pt x="52263" y="21291"/>
                      <a:pt x="52142" y="21534"/>
                      <a:pt x="51901" y="21775"/>
                    </a:cubicBezTo>
                    <a:cubicBezTo>
                      <a:pt x="51901" y="21775"/>
                      <a:pt x="51901" y="21775"/>
                      <a:pt x="51901" y="21775"/>
                    </a:cubicBezTo>
                    <a:cubicBezTo>
                      <a:pt x="51659" y="22017"/>
                      <a:pt x="51417" y="22259"/>
                      <a:pt x="51296" y="22501"/>
                    </a:cubicBezTo>
                    <a:cubicBezTo>
                      <a:pt x="51296" y="22501"/>
                      <a:pt x="51296" y="22501"/>
                      <a:pt x="51296" y="22501"/>
                    </a:cubicBezTo>
                    <a:cubicBezTo>
                      <a:pt x="51296" y="23106"/>
                      <a:pt x="51296" y="23590"/>
                      <a:pt x="50570" y="23832"/>
                    </a:cubicBezTo>
                    <a:cubicBezTo>
                      <a:pt x="50570" y="23832"/>
                      <a:pt x="50570" y="23832"/>
                      <a:pt x="50570" y="23832"/>
                    </a:cubicBezTo>
                    <a:cubicBezTo>
                      <a:pt x="50328" y="24074"/>
                      <a:pt x="50207" y="24437"/>
                      <a:pt x="49965" y="24679"/>
                    </a:cubicBezTo>
                    <a:lnTo>
                      <a:pt x="49965" y="24679"/>
                    </a:lnTo>
                    <a:cubicBezTo>
                      <a:pt x="49965" y="24800"/>
                      <a:pt x="49965" y="25042"/>
                      <a:pt x="49965" y="25163"/>
                    </a:cubicBezTo>
                    <a:cubicBezTo>
                      <a:pt x="49724" y="25404"/>
                      <a:pt x="49603" y="25647"/>
                      <a:pt x="49361" y="25888"/>
                    </a:cubicBezTo>
                    <a:cubicBezTo>
                      <a:pt x="48877" y="26493"/>
                      <a:pt x="48514" y="27219"/>
                      <a:pt x="48030" y="27824"/>
                    </a:cubicBezTo>
                    <a:cubicBezTo>
                      <a:pt x="46821" y="29639"/>
                      <a:pt x="45732" y="31574"/>
                      <a:pt x="44523" y="33389"/>
                    </a:cubicBezTo>
                    <a:cubicBezTo>
                      <a:pt x="41620" y="37986"/>
                      <a:pt x="38597" y="42462"/>
                      <a:pt x="35694" y="46938"/>
                    </a:cubicBezTo>
                    <a:cubicBezTo>
                      <a:pt x="32549" y="51777"/>
                      <a:pt x="29284" y="56495"/>
                      <a:pt x="26260" y="61334"/>
                    </a:cubicBezTo>
                    <a:cubicBezTo>
                      <a:pt x="20213" y="71012"/>
                      <a:pt x="14045" y="80811"/>
                      <a:pt x="7756" y="90368"/>
                    </a:cubicBezTo>
                    <a:cubicBezTo>
                      <a:pt x="5579" y="93634"/>
                      <a:pt x="3281" y="96900"/>
                      <a:pt x="1587" y="100529"/>
                    </a:cubicBezTo>
                    <a:cubicBezTo>
                      <a:pt x="499" y="102828"/>
                      <a:pt x="-106" y="105247"/>
                      <a:pt x="15" y="107909"/>
                    </a:cubicBezTo>
                    <a:cubicBezTo>
                      <a:pt x="15" y="110570"/>
                      <a:pt x="1104" y="112627"/>
                      <a:pt x="2918" y="114441"/>
                    </a:cubicBezTo>
                    <a:cubicBezTo>
                      <a:pt x="4611" y="116135"/>
                      <a:pt x="6667" y="116740"/>
                      <a:pt x="8965" y="116619"/>
                    </a:cubicBezTo>
                    <a:cubicBezTo>
                      <a:pt x="9207" y="116619"/>
                      <a:pt x="9449" y="116619"/>
                      <a:pt x="9691" y="116619"/>
                    </a:cubicBezTo>
                    <a:cubicBezTo>
                      <a:pt x="12714" y="116861"/>
                      <a:pt x="15133" y="115530"/>
                      <a:pt x="16948" y="113232"/>
                    </a:cubicBezTo>
                    <a:cubicBezTo>
                      <a:pt x="19487" y="109965"/>
                      <a:pt x="22148" y="106578"/>
                      <a:pt x="24446" y="103070"/>
                    </a:cubicBezTo>
                    <a:cubicBezTo>
                      <a:pt x="29405" y="95690"/>
                      <a:pt x="34122" y="88190"/>
                      <a:pt x="38959" y="80931"/>
                    </a:cubicBezTo>
                    <a:cubicBezTo>
                      <a:pt x="43797" y="73673"/>
                      <a:pt x="48514" y="66294"/>
                      <a:pt x="52989" y="58793"/>
                    </a:cubicBezTo>
                    <a:cubicBezTo>
                      <a:pt x="55650" y="54438"/>
                      <a:pt x="58190" y="50083"/>
                      <a:pt x="60850" y="45728"/>
                    </a:cubicBezTo>
                    <a:cubicBezTo>
                      <a:pt x="61939" y="44034"/>
                      <a:pt x="62665" y="42220"/>
                      <a:pt x="64842" y="41010"/>
                    </a:cubicBezTo>
                    <a:cubicBezTo>
                      <a:pt x="65446" y="41010"/>
                      <a:pt x="66293" y="41252"/>
                      <a:pt x="67140" y="41373"/>
                    </a:cubicBezTo>
                    <a:cubicBezTo>
                      <a:pt x="67140" y="41373"/>
                      <a:pt x="67261" y="41494"/>
                      <a:pt x="67382" y="41615"/>
                    </a:cubicBezTo>
                    <a:cubicBezTo>
                      <a:pt x="67382" y="43188"/>
                      <a:pt x="67623" y="44760"/>
                      <a:pt x="67382" y="46212"/>
                    </a:cubicBezTo>
                    <a:cubicBezTo>
                      <a:pt x="66898" y="48389"/>
                      <a:pt x="67019" y="50567"/>
                      <a:pt x="66898" y="52866"/>
                    </a:cubicBezTo>
                    <a:cubicBezTo>
                      <a:pt x="66898" y="56737"/>
                      <a:pt x="66898" y="60608"/>
                      <a:pt x="66898" y="64600"/>
                    </a:cubicBezTo>
                    <a:cubicBezTo>
                      <a:pt x="66898" y="114320"/>
                      <a:pt x="66898" y="164040"/>
                      <a:pt x="66898" y="213761"/>
                    </a:cubicBezTo>
                    <a:cubicBezTo>
                      <a:pt x="66898" y="227673"/>
                      <a:pt x="66898" y="241585"/>
                      <a:pt x="66898" y="255497"/>
                    </a:cubicBezTo>
                    <a:cubicBezTo>
                      <a:pt x="66898" y="259126"/>
                      <a:pt x="67623" y="262513"/>
                      <a:pt x="70526" y="265054"/>
                    </a:cubicBezTo>
                    <a:cubicBezTo>
                      <a:pt x="70647" y="265175"/>
                      <a:pt x="70768" y="265416"/>
                      <a:pt x="70768" y="265658"/>
                    </a:cubicBezTo>
                    <a:cubicBezTo>
                      <a:pt x="71494" y="265780"/>
                      <a:pt x="71856" y="266263"/>
                      <a:pt x="72098" y="266989"/>
                    </a:cubicBezTo>
                    <a:cubicBezTo>
                      <a:pt x="72219" y="267231"/>
                      <a:pt x="72582" y="267473"/>
                      <a:pt x="72703" y="267594"/>
                    </a:cubicBezTo>
                    <a:cubicBezTo>
                      <a:pt x="72945" y="267836"/>
                      <a:pt x="73187" y="267957"/>
                      <a:pt x="73429" y="268199"/>
                    </a:cubicBezTo>
                    <a:cubicBezTo>
                      <a:pt x="73429" y="268199"/>
                      <a:pt x="73429" y="268199"/>
                      <a:pt x="73429" y="268199"/>
                    </a:cubicBezTo>
                    <a:cubicBezTo>
                      <a:pt x="73671" y="268441"/>
                      <a:pt x="73913" y="268683"/>
                      <a:pt x="74154" y="268925"/>
                    </a:cubicBezTo>
                    <a:cubicBezTo>
                      <a:pt x="74275" y="268925"/>
                      <a:pt x="74517" y="268925"/>
                      <a:pt x="74638" y="268925"/>
                    </a:cubicBezTo>
                    <a:cubicBezTo>
                      <a:pt x="75727" y="268925"/>
                      <a:pt x="76815" y="268925"/>
                      <a:pt x="77904" y="269288"/>
                    </a:cubicBezTo>
                    <a:cubicBezTo>
                      <a:pt x="82137" y="270255"/>
                      <a:pt x="85765" y="269045"/>
                      <a:pt x="88910" y="266263"/>
                    </a:cubicBezTo>
                    <a:cubicBezTo>
                      <a:pt x="89756" y="265537"/>
                      <a:pt x="91087" y="264932"/>
                      <a:pt x="91208" y="263602"/>
                    </a:cubicBezTo>
                    <a:cubicBezTo>
                      <a:pt x="91208" y="263118"/>
                      <a:pt x="91208" y="262513"/>
                      <a:pt x="91812" y="262271"/>
                    </a:cubicBezTo>
                    <a:cubicBezTo>
                      <a:pt x="91812" y="259731"/>
                      <a:pt x="92054" y="257190"/>
                      <a:pt x="92054" y="254650"/>
                    </a:cubicBezTo>
                    <a:cubicBezTo>
                      <a:pt x="92054" y="217148"/>
                      <a:pt x="92054" y="179646"/>
                      <a:pt x="92054" y="142265"/>
                    </a:cubicBezTo>
                    <a:cubicBezTo>
                      <a:pt x="92054" y="140330"/>
                      <a:pt x="92417" y="138515"/>
                      <a:pt x="92901" y="136579"/>
                    </a:cubicBezTo>
                    <a:cubicBezTo>
                      <a:pt x="93506" y="135974"/>
                      <a:pt x="94110" y="135249"/>
                      <a:pt x="94715" y="134644"/>
                    </a:cubicBezTo>
                    <a:cubicBezTo>
                      <a:pt x="96650" y="133797"/>
                      <a:pt x="98464" y="133555"/>
                      <a:pt x="100400" y="133555"/>
                    </a:cubicBezTo>
                    <a:cubicBezTo>
                      <a:pt x="103181" y="133555"/>
                      <a:pt x="106084" y="135369"/>
                      <a:pt x="106084" y="139120"/>
                    </a:cubicBezTo>
                    <a:cubicBezTo>
                      <a:pt x="106084" y="144443"/>
                      <a:pt x="106084" y="149766"/>
                      <a:pt x="106084" y="155089"/>
                    </a:cubicBezTo>
                    <a:cubicBezTo>
                      <a:pt x="106084" y="175654"/>
                      <a:pt x="106084" y="196220"/>
                      <a:pt x="106084" y="216785"/>
                    </a:cubicBezTo>
                    <a:cubicBezTo>
                      <a:pt x="106930" y="226100"/>
                      <a:pt x="106447" y="235415"/>
                      <a:pt x="106568" y="244730"/>
                    </a:cubicBezTo>
                    <a:cubicBezTo>
                      <a:pt x="106568" y="249932"/>
                      <a:pt x="106568" y="255133"/>
                      <a:pt x="106568" y="260457"/>
                    </a:cubicBezTo>
                    <a:cubicBezTo>
                      <a:pt x="106568" y="260577"/>
                      <a:pt x="106689" y="260819"/>
                      <a:pt x="106568" y="260941"/>
                    </a:cubicBezTo>
                    <a:cubicBezTo>
                      <a:pt x="107414" y="261545"/>
                      <a:pt x="107172" y="262271"/>
                      <a:pt x="107172" y="263118"/>
                    </a:cubicBezTo>
                    <a:cubicBezTo>
                      <a:pt x="107172" y="263239"/>
                      <a:pt x="107172" y="263360"/>
                      <a:pt x="107172" y="263602"/>
                    </a:cubicBezTo>
                    <a:cubicBezTo>
                      <a:pt x="108019" y="263844"/>
                      <a:pt x="108503" y="264206"/>
                      <a:pt x="108382" y="265175"/>
                    </a:cubicBezTo>
                    <a:cubicBezTo>
                      <a:pt x="111526" y="269167"/>
                      <a:pt x="115759" y="270135"/>
                      <a:pt x="120476" y="269409"/>
                    </a:cubicBezTo>
                    <a:cubicBezTo>
                      <a:pt x="121081" y="269409"/>
                      <a:pt x="121807" y="269288"/>
                      <a:pt x="122411" y="269167"/>
                    </a:cubicBezTo>
                    <a:cubicBezTo>
                      <a:pt x="122895" y="269045"/>
                      <a:pt x="123379" y="268804"/>
                      <a:pt x="123742" y="268683"/>
                    </a:cubicBezTo>
                    <a:cubicBezTo>
                      <a:pt x="123863" y="268925"/>
                      <a:pt x="123984" y="268925"/>
                      <a:pt x="124105" y="269045"/>
                    </a:cubicBezTo>
                    <a:cubicBezTo>
                      <a:pt x="124105" y="269045"/>
                      <a:pt x="123984" y="269045"/>
                      <a:pt x="123742" y="268683"/>
                    </a:cubicBezTo>
                    <a:cubicBezTo>
                      <a:pt x="123984" y="268683"/>
                      <a:pt x="124105" y="268562"/>
                      <a:pt x="124346" y="268441"/>
                    </a:cubicBezTo>
                    <a:lnTo>
                      <a:pt x="124346" y="268441"/>
                    </a:lnTo>
                    <a:cubicBezTo>
                      <a:pt x="124588" y="268320"/>
                      <a:pt x="124709" y="268078"/>
                      <a:pt x="124951" y="267957"/>
                    </a:cubicBezTo>
                    <a:cubicBezTo>
                      <a:pt x="125193" y="267957"/>
                      <a:pt x="125435" y="267836"/>
                      <a:pt x="125677" y="267715"/>
                    </a:cubicBezTo>
                    <a:cubicBezTo>
                      <a:pt x="125919" y="267110"/>
                      <a:pt x="126403" y="266989"/>
                      <a:pt x="127007" y="266989"/>
                    </a:cubicBezTo>
                    <a:cubicBezTo>
                      <a:pt x="127007" y="266989"/>
                      <a:pt x="127007" y="266989"/>
                      <a:pt x="127007" y="266989"/>
                    </a:cubicBezTo>
                    <a:cubicBezTo>
                      <a:pt x="127249" y="266747"/>
                      <a:pt x="127491" y="266505"/>
                      <a:pt x="127733" y="266263"/>
                    </a:cubicBezTo>
                    <a:cubicBezTo>
                      <a:pt x="128338" y="265658"/>
                      <a:pt x="128942" y="264932"/>
                      <a:pt x="129547" y="264328"/>
                    </a:cubicBezTo>
                    <a:cubicBezTo>
                      <a:pt x="129668" y="263844"/>
                      <a:pt x="129668" y="263239"/>
                      <a:pt x="130394" y="262997"/>
                    </a:cubicBezTo>
                    <a:cubicBezTo>
                      <a:pt x="131240" y="259852"/>
                      <a:pt x="131966" y="256585"/>
                      <a:pt x="131603" y="253198"/>
                    </a:cubicBezTo>
                    <a:cubicBezTo>
                      <a:pt x="131603" y="252472"/>
                      <a:pt x="131482" y="251625"/>
                      <a:pt x="131361" y="250899"/>
                    </a:cubicBezTo>
                    <a:cubicBezTo>
                      <a:pt x="131119" y="249085"/>
                      <a:pt x="130998" y="247391"/>
                      <a:pt x="131361" y="245577"/>
                    </a:cubicBezTo>
                    <a:cubicBezTo>
                      <a:pt x="131482" y="244972"/>
                      <a:pt x="131603" y="244246"/>
                      <a:pt x="131603" y="243641"/>
                    </a:cubicBezTo>
                    <a:cubicBezTo>
                      <a:pt x="131603" y="242431"/>
                      <a:pt x="131240" y="241221"/>
                      <a:pt x="131240" y="240012"/>
                    </a:cubicBezTo>
                    <a:cubicBezTo>
                      <a:pt x="131240" y="238923"/>
                      <a:pt x="131603" y="237956"/>
                      <a:pt x="131240" y="236746"/>
                    </a:cubicBezTo>
                    <a:cubicBezTo>
                      <a:pt x="130998" y="235778"/>
                      <a:pt x="130998" y="234689"/>
                      <a:pt x="131240" y="233721"/>
                    </a:cubicBezTo>
                    <a:cubicBezTo>
                      <a:pt x="131845" y="231544"/>
                      <a:pt x="131603" y="229366"/>
                      <a:pt x="131603" y="227068"/>
                    </a:cubicBezTo>
                    <a:cubicBezTo>
                      <a:pt x="131603" y="171178"/>
                      <a:pt x="131603" y="115409"/>
                      <a:pt x="131603" y="59519"/>
                    </a:cubicBezTo>
                    <a:cubicBezTo>
                      <a:pt x="131603" y="56253"/>
                      <a:pt x="131603" y="53107"/>
                      <a:pt x="131603" y="49841"/>
                    </a:cubicBezTo>
                    <a:cubicBezTo>
                      <a:pt x="131603" y="48753"/>
                      <a:pt x="131603" y="47664"/>
                      <a:pt x="131603" y="46454"/>
                    </a:cubicBezTo>
                    <a:cubicBezTo>
                      <a:pt x="131603" y="46212"/>
                      <a:pt x="131603" y="45970"/>
                      <a:pt x="131603" y="45728"/>
                    </a:cubicBezTo>
                    <a:cubicBezTo>
                      <a:pt x="131482" y="45365"/>
                      <a:pt x="131240" y="45124"/>
                      <a:pt x="131240" y="44760"/>
                    </a:cubicBezTo>
                    <a:cubicBezTo>
                      <a:pt x="130998" y="43793"/>
                      <a:pt x="130998" y="42825"/>
                      <a:pt x="131724" y="41978"/>
                    </a:cubicBezTo>
                    <a:cubicBezTo>
                      <a:pt x="132450" y="41131"/>
                      <a:pt x="133296" y="40889"/>
                      <a:pt x="134627" y="41010"/>
                    </a:cubicBezTo>
                    <a:cubicBezTo>
                      <a:pt x="135715" y="41736"/>
                      <a:pt x="136562" y="42825"/>
                      <a:pt x="137288" y="44034"/>
                    </a:cubicBezTo>
                    <a:cubicBezTo>
                      <a:pt x="140795" y="50204"/>
                      <a:pt x="144302" y="56253"/>
                      <a:pt x="147931" y="62423"/>
                    </a:cubicBezTo>
                    <a:cubicBezTo>
                      <a:pt x="150229" y="66173"/>
                      <a:pt x="152527" y="69923"/>
                      <a:pt x="154946" y="73673"/>
                    </a:cubicBezTo>
                    <a:cubicBezTo>
                      <a:pt x="159662" y="81295"/>
                      <a:pt x="164500" y="88795"/>
                      <a:pt x="169217" y="96416"/>
                    </a:cubicBezTo>
                    <a:cubicBezTo>
                      <a:pt x="171394" y="99803"/>
                      <a:pt x="173692" y="103191"/>
                      <a:pt x="175869" y="106699"/>
                    </a:cubicBezTo>
                    <a:cubicBezTo>
                      <a:pt x="176957" y="108393"/>
                      <a:pt x="178046" y="110207"/>
                      <a:pt x="179014" y="112022"/>
                    </a:cubicBezTo>
                    <a:cubicBezTo>
                      <a:pt x="179255" y="112506"/>
                      <a:pt x="179497" y="112989"/>
                      <a:pt x="179860" y="113474"/>
                    </a:cubicBezTo>
                    <a:cubicBezTo>
                      <a:pt x="180223" y="113957"/>
                      <a:pt x="180707" y="114441"/>
                      <a:pt x="180707" y="114441"/>
                    </a:cubicBezTo>
                    <a:cubicBezTo>
                      <a:pt x="182642" y="115409"/>
                      <a:pt x="183851" y="116014"/>
                      <a:pt x="185061" y="116740"/>
                    </a:cubicBezTo>
                    <a:cubicBezTo>
                      <a:pt x="185061" y="116740"/>
                      <a:pt x="185303" y="116740"/>
                      <a:pt x="185424" y="116740"/>
                    </a:cubicBezTo>
                    <a:cubicBezTo>
                      <a:pt x="188689" y="117828"/>
                      <a:pt x="191471" y="116740"/>
                      <a:pt x="193769" y="114320"/>
                    </a:cubicBezTo>
                    <a:cubicBezTo>
                      <a:pt x="194615" y="113474"/>
                      <a:pt x="195462" y="112627"/>
                      <a:pt x="196430" y="111780"/>
                    </a:cubicBezTo>
                    <a:cubicBezTo>
                      <a:pt x="196792" y="110691"/>
                      <a:pt x="197155" y="109602"/>
                      <a:pt x="197397" y="108514"/>
                    </a:cubicBezTo>
                    <a:cubicBezTo>
                      <a:pt x="197155" y="108150"/>
                      <a:pt x="197397" y="107909"/>
                      <a:pt x="197760" y="107788"/>
                    </a:cubicBezTo>
                    <a:cubicBezTo>
                      <a:pt x="197760" y="106820"/>
                      <a:pt x="197760" y="105852"/>
                      <a:pt x="197760" y="104884"/>
                    </a:cubicBezTo>
                    <a:close/>
                  </a:path>
                </a:pathLst>
              </a:custGeom>
              <a:solidFill>
                <a:srgbClr val="8CAA4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25"/>
          <p:cNvSpPr txBox="1">
            <a:spLocks noGrp="1"/>
          </p:cNvSpPr>
          <p:nvPr>
            <p:ph type="sldNum" idx="12"/>
          </p:nvPr>
        </p:nvSpPr>
        <p:spPr>
          <a:xfrm>
            <a:off x="7134555" y="10316301"/>
            <a:ext cx="357598" cy="26659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18</a:t>
            </a:fld>
            <a:endParaRPr/>
          </a:p>
        </p:txBody>
      </p:sp>
      <p:cxnSp>
        <p:nvCxnSpPr>
          <p:cNvPr id="461" name="Google Shape;461;p25"/>
          <p:cNvCxnSpPr/>
          <p:nvPr/>
        </p:nvCxnSpPr>
        <p:spPr>
          <a:xfrm>
            <a:off x="-23766" y="750721"/>
            <a:ext cx="438000" cy="0"/>
          </a:xfrm>
          <a:prstGeom prst="straightConnector1">
            <a:avLst/>
          </a:prstGeom>
          <a:noFill/>
          <a:ln w="28575" cap="flat" cmpd="sng">
            <a:solidFill>
              <a:srgbClr val="50B4D9"/>
            </a:solidFill>
            <a:prstDash val="solid"/>
            <a:miter lim="800000"/>
            <a:headEnd type="none" w="sm" len="sm"/>
            <a:tailEnd type="none" w="sm" len="sm"/>
          </a:ln>
        </p:spPr>
      </p:cxnSp>
      <p:sp>
        <p:nvSpPr>
          <p:cNvPr id="462" name="Google Shape;462;p25"/>
          <p:cNvSpPr txBox="1"/>
          <p:nvPr/>
        </p:nvSpPr>
        <p:spPr>
          <a:xfrm>
            <a:off x="419620" y="1442097"/>
            <a:ext cx="6720300" cy="2654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C2D45"/>
              </a:buClr>
              <a:buSzPts val="1200"/>
              <a:buFont typeface="Arial"/>
              <a:buNone/>
            </a:pPr>
            <a:r>
              <a:rPr lang="en-GB" sz="1100" b="0" i="0">
                <a:solidFill>
                  <a:srgbClr val="0C2D45"/>
                </a:solidFill>
                <a:latin typeface="Calibri"/>
                <a:ea typeface="Calibri"/>
                <a:cs typeface="Calibri"/>
                <a:sym typeface="Calibri"/>
              </a:rPr>
              <a:t>La conception et l'aménagement d'un café solidaire en vue d'une fonctionnalité optimale impliquent un examen attentif de l'esthétique, de la fluidité et de la facilité d'utilisation de l'espace, compte tenu notamment du rôle du café en tant que centre communautaire pour les migrants et les réfugiés et pour les résidents locaux.  Voici quelques idées à prendre en compte en termes de conception et d'aménagement pour s'assurer que l'espace est accueillant, fonctionnel et rentable :</a:t>
            </a:r>
            <a:endParaRPr sz="1100"/>
          </a:p>
          <a:p>
            <a:pPr marL="0" marR="0" lvl="0" indent="0" algn="l" rtl="0">
              <a:lnSpc>
                <a:spcPct val="100000"/>
              </a:lnSpc>
              <a:spcBef>
                <a:spcPts val="0"/>
              </a:spcBef>
              <a:spcAft>
                <a:spcPts val="0"/>
              </a:spcAft>
              <a:buClr>
                <a:srgbClr val="0C2D45"/>
              </a:buClr>
              <a:buSzPts val="1200"/>
              <a:buFont typeface="Arial"/>
              <a:buNone/>
            </a:pPr>
            <a:endParaRPr sz="1100" b="0" i="0">
              <a:solidFill>
                <a:srgbClr val="0C2D45"/>
              </a:solidFill>
              <a:latin typeface="Calibri"/>
              <a:ea typeface="Calibri"/>
              <a:cs typeface="Calibri"/>
              <a:sym typeface="Calibri"/>
            </a:endParaRPr>
          </a:p>
          <a:p>
            <a:pPr marL="228600" marR="0" lvl="0" indent="-222250" algn="l" rtl="0">
              <a:lnSpc>
                <a:spcPct val="100000"/>
              </a:lnSpc>
              <a:spcBef>
                <a:spcPts val="0"/>
              </a:spcBef>
              <a:spcAft>
                <a:spcPts val="0"/>
              </a:spcAft>
              <a:buClr>
                <a:srgbClr val="7ABB57"/>
              </a:buClr>
              <a:buSzPts val="1100"/>
              <a:buFont typeface="Arial"/>
              <a:buAutoNum type="arabicPeriod"/>
            </a:pPr>
            <a:r>
              <a:rPr lang="en-GB" sz="1100" b="1" i="0">
                <a:solidFill>
                  <a:srgbClr val="7ABB57"/>
                </a:solidFill>
                <a:latin typeface="Calibri"/>
                <a:ea typeface="Calibri"/>
                <a:cs typeface="Calibri"/>
                <a:sym typeface="Calibri"/>
              </a:rPr>
              <a:t>Une entrée ouverte et accueillante</a:t>
            </a:r>
            <a:r>
              <a:rPr lang="en-GB" sz="1100" b="0" i="0">
                <a:solidFill>
                  <a:srgbClr val="0C2D45"/>
                </a:solidFill>
                <a:latin typeface="Calibri"/>
                <a:ea typeface="Calibri"/>
                <a:cs typeface="Calibri"/>
                <a:sym typeface="Calibri"/>
              </a:rPr>
              <a:t>.  Veillez à ce que l'entrée du café soit visible et accueillante grâce à une signalisation claire. </a:t>
            </a:r>
            <a:endParaRPr sz="1100"/>
          </a:p>
          <a:p>
            <a:pPr marL="228600" marR="0" lvl="0" indent="-222250" algn="l" rtl="0">
              <a:lnSpc>
                <a:spcPct val="100000"/>
              </a:lnSpc>
              <a:spcBef>
                <a:spcPts val="0"/>
              </a:spcBef>
              <a:spcAft>
                <a:spcPts val="0"/>
              </a:spcAft>
              <a:buClr>
                <a:srgbClr val="7ABB57"/>
              </a:buClr>
              <a:buSzPts val="1100"/>
              <a:buFont typeface="Arial"/>
              <a:buAutoNum type="arabicPeriod"/>
            </a:pPr>
            <a:r>
              <a:rPr lang="en-GB" sz="1100" b="1" i="0">
                <a:solidFill>
                  <a:srgbClr val="7ABB57"/>
                </a:solidFill>
                <a:latin typeface="Calibri"/>
                <a:ea typeface="Calibri"/>
                <a:cs typeface="Calibri"/>
                <a:sym typeface="Calibri"/>
              </a:rPr>
              <a:t>La polyvalence est essentielle ! </a:t>
            </a:r>
            <a:r>
              <a:rPr lang="en-GB" sz="1100" b="0" i="0">
                <a:solidFill>
                  <a:srgbClr val="0C2D45"/>
                </a:solidFill>
                <a:latin typeface="Calibri"/>
                <a:ea typeface="Calibri"/>
                <a:cs typeface="Calibri"/>
                <a:sym typeface="Calibri"/>
              </a:rPr>
              <a:t>Utilisez des meubles légers et mobiles qui peuvent être facilement reconfigurés pour différents événements, tels que des ateliers, des réunions ou des repas décontractés. Prévoyez plusieurs types de sièges, notamment des tables pour les groupes, des sièges individuels pour la contemplation ou le travail au calme, et des canapés confortables pour des discussions détendues.</a:t>
            </a:r>
            <a:endParaRPr sz="1100"/>
          </a:p>
          <a:p>
            <a:pPr marL="228600" marR="0" lvl="0" indent="-222250" algn="l" rtl="0">
              <a:lnSpc>
                <a:spcPct val="100000"/>
              </a:lnSpc>
              <a:spcBef>
                <a:spcPts val="0"/>
              </a:spcBef>
              <a:spcAft>
                <a:spcPts val="0"/>
              </a:spcAft>
              <a:buClr>
                <a:srgbClr val="7ABB57"/>
              </a:buClr>
              <a:buSzPts val="1100"/>
              <a:buFont typeface="Arial"/>
              <a:buAutoNum type="arabicPeriod"/>
            </a:pPr>
            <a:r>
              <a:rPr lang="en-GB" sz="1100" b="1" i="0">
                <a:solidFill>
                  <a:srgbClr val="7ABB57"/>
                </a:solidFill>
                <a:latin typeface="Calibri"/>
                <a:ea typeface="Calibri"/>
                <a:cs typeface="Calibri"/>
                <a:sym typeface="Calibri"/>
              </a:rPr>
              <a:t>Fonctionnalité intergénérationnelle. Privilégier les installations adaptées aux enfants et aux personnes âgées : </a:t>
            </a:r>
            <a:r>
              <a:rPr lang="en-GB" sz="1100" b="0" i="0">
                <a:solidFill>
                  <a:srgbClr val="0C2D45"/>
                </a:solidFill>
                <a:latin typeface="Calibri"/>
                <a:ea typeface="Calibri"/>
                <a:cs typeface="Calibri"/>
                <a:sym typeface="Calibri"/>
              </a:rPr>
              <a:t>Equipez le café d'installations destinées aux familles avec enfants, telles qu'une aire de jeux ou des livres pour enfants, et d'installations pour les personnes âgées, telles que des sièges d'assistance supplémentaires et des toilettes facilement accessibles.</a:t>
            </a:r>
            <a:endParaRPr sz="1100" b="0" i="0">
              <a:solidFill>
                <a:schemeClr val="dk1"/>
              </a:solidFill>
              <a:latin typeface="Calibri"/>
              <a:ea typeface="Calibri"/>
              <a:cs typeface="Calibri"/>
              <a:sym typeface="Calibri"/>
            </a:endParaRPr>
          </a:p>
          <a:p>
            <a:pPr marL="228600" marR="0" lvl="0" indent="-222250" algn="l" rtl="0">
              <a:lnSpc>
                <a:spcPct val="100000"/>
              </a:lnSpc>
              <a:spcBef>
                <a:spcPts val="0"/>
              </a:spcBef>
              <a:spcAft>
                <a:spcPts val="0"/>
              </a:spcAft>
              <a:buClr>
                <a:srgbClr val="7ABB57"/>
              </a:buClr>
              <a:buSzPts val="1100"/>
              <a:buFont typeface="Arial"/>
              <a:buAutoNum type="arabicPeriod"/>
            </a:pPr>
            <a:r>
              <a:rPr lang="en-GB" sz="1100" b="1" i="0">
                <a:solidFill>
                  <a:srgbClr val="7ABB57"/>
                </a:solidFill>
                <a:latin typeface="Calibri"/>
                <a:ea typeface="Calibri"/>
                <a:cs typeface="Calibri"/>
                <a:sym typeface="Calibri"/>
              </a:rPr>
              <a:t> Tableau communautaire et zones d'interaction</a:t>
            </a:r>
            <a:r>
              <a:rPr lang="en-GB" sz="1100" b="1" i="0">
                <a:solidFill>
                  <a:srgbClr val="0C2D45"/>
                </a:solidFill>
                <a:latin typeface="Calibri"/>
                <a:ea typeface="Calibri"/>
                <a:cs typeface="Calibri"/>
                <a:sym typeface="Calibri"/>
              </a:rPr>
              <a:t>. </a:t>
            </a:r>
            <a:r>
              <a:rPr lang="en-GB" sz="1100" b="0" i="0">
                <a:solidFill>
                  <a:srgbClr val="0C2D45"/>
                </a:solidFill>
                <a:latin typeface="Calibri"/>
                <a:ea typeface="Calibri"/>
                <a:cs typeface="Calibri"/>
                <a:sym typeface="Calibri"/>
              </a:rPr>
              <a:t>Installez un grand tableau communautaire pour afficher les événements à venir, les avis et les ressources disponibles pour les migrants et les réfugiés. Envisagez des zones avec des affichages interactifs ou des informations sur les services locaux, des faits culturels ou des conseils linguistiques.</a:t>
            </a:r>
            <a:endParaRPr sz="1100"/>
          </a:p>
          <a:p>
            <a:pPr marL="228600" marR="0" lvl="0" indent="-222250" algn="l" rtl="0">
              <a:lnSpc>
                <a:spcPct val="100000"/>
              </a:lnSpc>
              <a:spcBef>
                <a:spcPts val="0"/>
              </a:spcBef>
              <a:spcAft>
                <a:spcPts val="0"/>
              </a:spcAft>
              <a:buClr>
                <a:srgbClr val="0C2D45"/>
              </a:buClr>
              <a:buSzPts val="1100"/>
              <a:buFont typeface="Arial"/>
              <a:buAutoNum type="arabicPeriod"/>
            </a:pPr>
            <a:r>
              <a:rPr lang="en-GB" sz="1100" b="0" i="0">
                <a:solidFill>
                  <a:srgbClr val="0C2D45"/>
                </a:solidFill>
                <a:latin typeface="Calibri"/>
                <a:ea typeface="Calibri"/>
                <a:cs typeface="Calibri"/>
                <a:sym typeface="Calibri"/>
              </a:rPr>
              <a:t>Un café doit disposer d'un </a:t>
            </a:r>
            <a:r>
              <a:rPr lang="en-GB" sz="1100" b="1" i="0">
                <a:solidFill>
                  <a:srgbClr val="7ABB57"/>
                </a:solidFill>
                <a:latin typeface="Calibri"/>
                <a:ea typeface="Calibri"/>
                <a:cs typeface="Calibri"/>
                <a:sym typeface="Calibri"/>
              </a:rPr>
              <a:t>espace cuisine</a:t>
            </a:r>
            <a:r>
              <a:rPr lang="en-GB" sz="1100" b="0" i="0">
                <a:solidFill>
                  <a:srgbClr val="0C2D45"/>
                </a:solidFill>
                <a:latin typeface="Calibri"/>
                <a:ea typeface="Calibri"/>
                <a:cs typeface="Calibri"/>
                <a:sym typeface="Calibri"/>
              </a:rPr>
              <a:t>, même </a:t>
            </a:r>
            <a:r>
              <a:rPr lang="en-GB" sz="1100" b="1" i="0">
                <a:solidFill>
                  <a:srgbClr val="7ABB57"/>
                </a:solidFill>
                <a:latin typeface="Calibri"/>
                <a:ea typeface="Calibri"/>
                <a:cs typeface="Calibri"/>
                <a:sym typeface="Calibri"/>
              </a:rPr>
              <a:t>petit</a:t>
            </a:r>
            <a:r>
              <a:rPr lang="en-GB" sz="1100" b="0" i="0">
                <a:solidFill>
                  <a:srgbClr val="0C2D45"/>
                </a:solidFill>
                <a:latin typeface="Calibri"/>
                <a:ea typeface="Calibri"/>
                <a:cs typeface="Calibri"/>
                <a:sym typeface="Calibri"/>
              </a:rPr>
              <a:t>, avec un accès facile au stockage, à la réfrigération et aux appareils de cuisson.</a:t>
            </a:r>
            <a:endParaRPr sz="1100"/>
          </a:p>
          <a:p>
            <a:pPr marL="228600" marR="0" lvl="0" indent="-222250" algn="l" rtl="0">
              <a:lnSpc>
                <a:spcPct val="100000"/>
              </a:lnSpc>
              <a:spcBef>
                <a:spcPts val="0"/>
              </a:spcBef>
              <a:spcAft>
                <a:spcPts val="0"/>
              </a:spcAft>
              <a:buClr>
                <a:srgbClr val="7ABB57"/>
              </a:buClr>
              <a:buSzPts val="1100"/>
              <a:buFont typeface="Arial"/>
              <a:buAutoNum type="arabicPeriod"/>
            </a:pPr>
            <a:r>
              <a:rPr lang="en-GB" sz="1100" b="1" i="0">
                <a:solidFill>
                  <a:srgbClr val="7ABB57"/>
                </a:solidFill>
                <a:latin typeface="Calibri"/>
                <a:ea typeface="Calibri"/>
                <a:cs typeface="Calibri"/>
                <a:sym typeface="Calibri"/>
              </a:rPr>
              <a:t>Éléments culturels et artistiques imaginatifs. </a:t>
            </a:r>
            <a:r>
              <a:rPr lang="en-GB" sz="1100" b="0" i="0">
                <a:solidFill>
                  <a:srgbClr val="0C2D45"/>
                </a:solidFill>
                <a:latin typeface="Calibri"/>
                <a:ea typeface="Calibri"/>
                <a:cs typeface="Calibri"/>
                <a:sym typeface="Calibri"/>
              </a:rPr>
              <a:t>La décoration avec des objets d'art et d'artisanat reflète la diversité de la communauté. </a:t>
            </a:r>
            <a:endParaRPr sz="1100"/>
          </a:p>
          <a:p>
            <a:pPr marL="228600" marR="0" lvl="0" indent="-222250" algn="l" rtl="0">
              <a:lnSpc>
                <a:spcPct val="100000"/>
              </a:lnSpc>
              <a:spcBef>
                <a:spcPts val="0"/>
              </a:spcBef>
              <a:spcAft>
                <a:spcPts val="0"/>
              </a:spcAft>
              <a:buClr>
                <a:srgbClr val="7ABB57"/>
              </a:buClr>
              <a:buSzPts val="1100"/>
              <a:buFont typeface="Arial"/>
              <a:buAutoNum type="arabicPeriod"/>
            </a:pPr>
            <a:r>
              <a:rPr lang="en-GB" sz="1100" b="1" i="0">
                <a:solidFill>
                  <a:srgbClr val="7ABB57"/>
                </a:solidFill>
                <a:latin typeface="Calibri"/>
                <a:ea typeface="Calibri"/>
                <a:cs typeface="Calibri"/>
                <a:sym typeface="Calibri"/>
              </a:rPr>
              <a:t>Éclairage et ambiance. </a:t>
            </a:r>
            <a:r>
              <a:rPr lang="en-GB" sz="1100" b="0" i="0">
                <a:solidFill>
                  <a:srgbClr val="0C2D45"/>
                </a:solidFill>
                <a:latin typeface="Calibri"/>
                <a:ea typeface="Calibri"/>
                <a:cs typeface="Calibri"/>
                <a:sym typeface="Calibri"/>
              </a:rPr>
              <a:t>Maximiser la lumière naturelle pour créer une atmosphère chaleureuse et accueillante. Prévoir un éclairage réglable pour s'adapter aux différents moments de la journée et aux différents types d'événements, afin d'améliorer la fonctionnalité et l'ambiance.</a:t>
            </a:r>
            <a:endParaRPr sz="1100"/>
          </a:p>
          <a:p>
            <a:pPr marL="228600" marR="0" lvl="0" indent="-222250" algn="l" rtl="0">
              <a:lnSpc>
                <a:spcPct val="100000"/>
              </a:lnSpc>
              <a:spcBef>
                <a:spcPts val="0"/>
              </a:spcBef>
              <a:spcAft>
                <a:spcPts val="0"/>
              </a:spcAft>
              <a:buClr>
                <a:srgbClr val="7ABB57"/>
              </a:buClr>
              <a:buSzPts val="1100"/>
              <a:buFont typeface="Arial"/>
              <a:buAutoNum type="arabicPeriod"/>
            </a:pPr>
            <a:r>
              <a:rPr lang="en-GB" sz="1100" b="1" i="0">
                <a:solidFill>
                  <a:srgbClr val="7ABB57"/>
                </a:solidFill>
                <a:latin typeface="Calibri"/>
                <a:ea typeface="Calibri"/>
                <a:cs typeface="Calibri"/>
                <a:sym typeface="Calibri"/>
              </a:rPr>
              <a:t>Technologie et connectivité</a:t>
            </a:r>
            <a:endParaRPr sz="1100"/>
          </a:p>
          <a:p>
            <a:pPr marL="447675" marR="0" lvl="0" indent="-174625" algn="l" rtl="0">
              <a:lnSpc>
                <a:spcPct val="100000"/>
              </a:lnSpc>
              <a:spcBef>
                <a:spcPts val="0"/>
              </a:spcBef>
              <a:spcAft>
                <a:spcPts val="0"/>
              </a:spcAft>
              <a:buClr>
                <a:srgbClr val="0C2D45"/>
              </a:buClr>
              <a:buSzPts val="1100"/>
              <a:buFont typeface="Arial"/>
              <a:buChar char="•"/>
            </a:pPr>
            <a:r>
              <a:rPr lang="en-GB" sz="1100" b="0" i="0">
                <a:solidFill>
                  <a:srgbClr val="0C2D45"/>
                </a:solidFill>
                <a:latin typeface="Calibri"/>
                <a:ea typeface="Calibri"/>
                <a:cs typeface="Calibri"/>
                <a:sym typeface="Calibri"/>
              </a:rPr>
              <a:t>Accès Wi-Fi : Fournir un accès Wi-Fi gratuit aux visiteurs qui ont besoin d'un accès à Internet pour leurs études, leur travail ou pour rester en contact avec leur famille.</a:t>
            </a:r>
            <a:endParaRPr sz="1100"/>
          </a:p>
          <a:p>
            <a:pPr marL="447675" marR="0" lvl="0" indent="-174625" algn="l" rtl="0">
              <a:lnSpc>
                <a:spcPct val="100000"/>
              </a:lnSpc>
              <a:spcBef>
                <a:spcPts val="0"/>
              </a:spcBef>
              <a:spcAft>
                <a:spcPts val="0"/>
              </a:spcAft>
              <a:buClr>
                <a:srgbClr val="0C2D45"/>
              </a:buClr>
              <a:buSzPts val="1100"/>
              <a:buFont typeface="Arial"/>
              <a:buChar char="•"/>
            </a:pPr>
            <a:r>
              <a:rPr lang="en-GB" sz="1100" b="0" i="0">
                <a:solidFill>
                  <a:srgbClr val="0C2D45"/>
                </a:solidFill>
                <a:latin typeface="Calibri"/>
                <a:ea typeface="Calibri"/>
                <a:cs typeface="Calibri"/>
                <a:sym typeface="Calibri"/>
              </a:rPr>
              <a:t>Stations de recharge : Équiper le café de plusieurs stations de recharge pour les appareils électroniques, afin de répondre aux besoins des personnes qui restent sur place pendant de longues périodes.</a:t>
            </a:r>
            <a:endParaRPr sz="1100"/>
          </a:p>
          <a:p>
            <a:pPr marL="0" marR="0" lvl="0" indent="0" algn="l" rtl="0">
              <a:lnSpc>
                <a:spcPct val="100000"/>
              </a:lnSpc>
              <a:spcBef>
                <a:spcPts val="0"/>
              </a:spcBef>
              <a:spcAft>
                <a:spcPts val="0"/>
              </a:spcAft>
              <a:buClr>
                <a:srgbClr val="0C2D45"/>
              </a:buClr>
              <a:buSzPts val="1200"/>
              <a:buFont typeface="Arial"/>
              <a:buNone/>
            </a:pPr>
            <a:r>
              <a:rPr lang="en-GB" sz="1100" b="0" i="0">
                <a:solidFill>
                  <a:srgbClr val="0C2D45"/>
                </a:solidFill>
                <a:latin typeface="Calibri"/>
                <a:ea typeface="Calibri"/>
                <a:cs typeface="Calibri"/>
                <a:sym typeface="Calibri"/>
              </a:rPr>
              <a:t>8. </a:t>
            </a:r>
            <a:r>
              <a:rPr lang="en-GB" sz="1100" b="1" i="0">
                <a:solidFill>
                  <a:srgbClr val="7ABB57"/>
                </a:solidFill>
                <a:latin typeface="Calibri"/>
                <a:ea typeface="Calibri"/>
                <a:cs typeface="Calibri"/>
                <a:sym typeface="Calibri"/>
              </a:rPr>
              <a:t>Matériaux durables et rentables. </a:t>
            </a:r>
            <a:r>
              <a:rPr lang="en-GB" sz="1100" b="0" i="0">
                <a:solidFill>
                  <a:srgbClr val="0C2D45"/>
                </a:solidFill>
                <a:latin typeface="Calibri"/>
                <a:ea typeface="Calibri"/>
                <a:cs typeface="Calibri"/>
                <a:sym typeface="Calibri"/>
              </a:rPr>
              <a:t>Utiliser des matériaux recyclés ou récupérés pour le mobilier et la décoration afin de réduire les coûts et de soutenir la durabilité environnementale.</a:t>
            </a:r>
            <a:endParaRPr sz="1100"/>
          </a:p>
          <a:p>
            <a:pPr marL="0" marR="0" lvl="0" indent="0" algn="l" rtl="0">
              <a:lnSpc>
                <a:spcPct val="100000"/>
              </a:lnSpc>
              <a:spcBef>
                <a:spcPts val="0"/>
              </a:spcBef>
              <a:spcAft>
                <a:spcPts val="0"/>
              </a:spcAft>
              <a:buClr>
                <a:srgbClr val="0C2D45"/>
              </a:buClr>
              <a:buSzPts val="1200"/>
              <a:buFont typeface="Arial"/>
              <a:buNone/>
            </a:pPr>
            <a:endParaRPr sz="1100" b="0" i="0">
              <a:solidFill>
                <a:srgbClr val="0C2D45"/>
              </a:solidFill>
              <a:latin typeface="Calibri"/>
              <a:ea typeface="Calibri"/>
              <a:cs typeface="Calibri"/>
              <a:sym typeface="Calibri"/>
            </a:endParaRPr>
          </a:p>
          <a:p>
            <a:pPr marL="0" marR="0" lvl="0" indent="0" algn="l" rtl="0">
              <a:lnSpc>
                <a:spcPct val="100000"/>
              </a:lnSpc>
              <a:spcBef>
                <a:spcPts val="0"/>
              </a:spcBef>
              <a:spcAft>
                <a:spcPts val="0"/>
              </a:spcAft>
              <a:buClr>
                <a:srgbClr val="50B4D9"/>
              </a:buClr>
              <a:buSzPts val="1200"/>
              <a:buFont typeface="Arial"/>
              <a:buNone/>
            </a:pPr>
            <a:r>
              <a:rPr lang="en-GB" sz="1100" b="1" i="0">
                <a:solidFill>
                  <a:srgbClr val="50B4D9"/>
                </a:solidFill>
                <a:latin typeface="Calibri"/>
                <a:ea typeface="Calibri"/>
                <a:cs typeface="Calibri"/>
                <a:sym typeface="Calibri"/>
              </a:rPr>
              <a:t>UTILISATION DE LA SIGNALÉTIQUE DU CAFÉ SOLIDAIRE ACTIN</a:t>
            </a:r>
            <a:endParaRPr sz="1100"/>
          </a:p>
          <a:p>
            <a:pPr marL="0" marR="0" lvl="0" indent="0" algn="l" rtl="0">
              <a:lnSpc>
                <a:spcPct val="100000"/>
              </a:lnSpc>
              <a:spcBef>
                <a:spcPts val="0"/>
              </a:spcBef>
              <a:spcAft>
                <a:spcPts val="0"/>
              </a:spcAft>
              <a:buClr>
                <a:srgbClr val="0C2D45"/>
              </a:buClr>
              <a:buSzPts val="1200"/>
              <a:buFont typeface="Arial"/>
              <a:buNone/>
            </a:pPr>
            <a:r>
              <a:rPr lang="en-GB" sz="1100" b="0" i="0">
                <a:solidFill>
                  <a:srgbClr val="0C2D45"/>
                </a:solidFill>
                <a:latin typeface="Calibri"/>
                <a:ea typeface="Calibri"/>
                <a:cs typeface="Calibri"/>
                <a:sym typeface="Calibri"/>
              </a:rPr>
              <a:t>Les partenaires d'ACTIN utilisent des panneaux de signalisation et des bannières contextuelles pour faire connaître le projet dans son ensemble.   Voici notre exemple à Roscommon, en Irlande. Notez que nous avons incorporé les logos de notre partenaire hôte.  Pour en savoir plus sur le marketing et la participation de la communauté, voir la section 7 de cette ligne directrice.</a:t>
            </a:r>
            <a:endParaRPr sz="1100" b="0" i="0">
              <a:solidFill>
                <a:srgbClr val="0C2D45"/>
              </a:solidFill>
              <a:latin typeface="Calibri"/>
              <a:ea typeface="Calibri"/>
              <a:cs typeface="Calibri"/>
              <a:sym typeface="Calibri"/>
            </a:endParaRPr>
          </a:p>
          <a:p>
            <a:pPr marL="0" marR="0" lvl="0" indent="0" algn="l" rtl="0">
              <a:lnSpc>
                <a:spcPct val="100000"/>
              </a:lnSpc>
              <a:spcBef>
                <a:spcPts val="0"/>
              </a:spcBef>
              <a:spcAft>
                <a:spcPts val="0"/>
              </a:spcAft>
              <a:buClr>
                <a:srgbClr val="0C2D45"/>
              </a:buClr>
              <a:buSzPts val="1200"/>
              <a:buFont typeface="Arial"/>
              <a:buNone/>
            </a:pPr>
            <a:endParaRPr sz="1100" b="1" i="0">
              <a:solidFill>
                <a:srgbClr val="50B4D9"/>
              </a:solidFill>
              <a:latin typeface="Calibri"/>
              <a:ea typeface="Calibri"/>
              <a:cs typeface="Calibri"/>
              <a:sym typeface="Calibri"/>
            </a:endParaRPr>
          </a:p>
          <a:p>
            <a:pPr marL="0" marR="0" lvl="0" indent="0" algn="l" rtl="0">
              <a:lnSpc>
                <a:spcPct val="100000"/>
              </a:lnSpc>
              <a:spcBef>
                <a:spcPts val="0"/>
              </a:spcBef>
              <a:spcAft>
                <a:spcPts val="0"/>
              </a:spcAft>
              <a:buClr>
                <a:srgbClr val="50B4D9"/>
              </a:buClr>
              <a:buSzPts val="1200"/>
              <a:buFont typeface="Arial"/>
              <a:buNone/>
            </a:pPr>
            <a:r>
              <a:rPr lang="en-GB" sz="1100" b="1" i="0">
                <a:solidFill>
                  <a:srgbClr val="50B4D9"/>
                </a:solidFill>
                <a:latin typeface="Calibri"/>
                <a:ea typeface="Calibri"/>
                <a:cs typeface="Calibri"/>
                <a:sym typeface="Calibri"/>
              </a:rPr>
              <a:t> </a:t>
            </a:r>
            <a:endParaRPr sz="1100"/>
          </a:p>
        </p:txBody>
      </p:sp>
      <p:sp>
        <p:nvSpPr>
          <p:cNvPr id="463" name="Google Shape;463;p25"/>
          <p:cNvSpPr txBox="1"/>
          <p:nvPr/>
        </p:nvSpPr>
        <p:spPr>
          <a:xfrm>
            <a:off x="519399" y="269624"/>
            <a:ext cx="5257500" cy="453300"/>
          </a:xfrm>
          <a:prstGeom prst="rect">
            <a:avLst/>
          </a:prstGeom>
          <a:noFill/>
          <a:ln>
            <a:noFill/>
          </a:ln>
        </p:spPr>
        <p:txBody>
          <a:bodyPr spcFirstLastPara="1" wrap="square" lIns="91425" tIns="45700" rIns="91425" bIns="45700" anchor="t" anchorCtr="0">
            <a:noAutofit/>
          </a:bodyPr>
          <a:lstStyle/>
          <a:p>
            <a:pPr marL="0" marR="0" lvl="0" indent="0" algn="l" rtl="0">
              <a:lnSpc>
                <a:spcPct val="94166"/>
              </a:lnSpc>
              <a:spcBef>
                <a:spcPts val="0"/>
              </a:spcBef>
              <a:spcAft>
                <a:spcPts val="0"/>
              </a:spcAft>
              <a:buClr>
                <a:srgbClr val="7ABB57"/>
              </a:buClr>
              <a:buSzPts val="2400"/>
              <a:buFont typeface="Arial"/>
              <a:buNone/>
            </a:pPr>
            <a:r>
              <a:rPr lang="en-GB" sz="2400" b="1" i="0">
                <a:solidFill>
                  <a:srgbClr val="7ABB57"/>
                </a:solidFill>
                <a:latin typeface="Calibri"/>
                <a:ea typeface="Calibri"/>
                <a:cs typeface="Calibri"/>
                <a:sym typeface="Calibri"/>
              </a:rPr>
              <a:t>3.2 Conception et aménagement pour un fonctionnement optimal des cafés de la solidarité</a:t>
            </a:r>
            <a:endParaRPr/>
          </a:p>
          <a:p>
            <a:pPr marL="0" marR="0" lvl="0" indent="0" algn="l" rtl="0">
              <a:lnSpc>
                <a:spcPct val="94166"/>
              </a:lnSpc>
              <a:spcBef>
                <a:spcPts val="0"/>
              </a:spcBef>
              <a:spcAft>
                <a:spcPts val="0"/>
              </a:spcAft>
              <a:buClr>
                <a:srgbClr val="0C2D45"/>
              </a:buClr>
              <a:buSzPts val="2400"/>
              <a:buFont typeface="Arial"/>
              <a:buNone/>
            </a:pPr>
            <a:endParaRPr sz="2400" b="1" i="0">
              <a:solidFill>
                <a:srgbClr val="7ABB57"/>
              </a:solidFill>
              <a:latin typeface="Calibri"/>
              <a:ea typeface="Calibri"/>
              <a:cs typeface="Calibri"/>
              <a:sym typeface="Calibri"/>
            </a:endParaRPr>
          </a:p>
        </p:txBody>
      </p:sp>
      <p:pic>
        <p:nvPicPr>
          <p:cNvPr id="464" name="Google Shape;464;p25"/>
          <p:cNvPicPr preferRelativeResize="0"/>
          <p:nvPr/>
        </p:nvPicPr>
        <p:blipFill rotWithShape="1">
          <a:blip r:embed="rId3">
            <a:alphaModFix/>
          </a:blip>
          <a:srcRect/>
          <a:stretch/>
        </p:blipFill>
        <p:spPr>
          <a:xfrm>
            <a:off x="696725" y="8330450"/>
            <a:ext cx="5695175" cy="21494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grpSp>
        <p:nvGrpSpPr>
          <p:cNvPr id="469" name="Google Shape;469;p26"/>
          <p:cNvGrpSpPr/>
          <p:nvPr/>
        </p:nvGrpSpPr>
        <p:grpSpPr>
          <a:xfrm>
            <a:off x="4579147" y="4292938"/>
            <a:ext cx="2528225" cy="1046177"/>
            <a:chOff x="5681508" y="5035168"/>
            <a:chExt cx="1406601" cy="582050"/>
          </a:xfrm>
        </p:grpSpPr>
        <p:grpSp>
          <p:nvGrpSpPr>
            <p:cNvPr id="470" name="Google Shape;470;p26"/>
            <p:cNvGrpSpPr/>
            <p:nvPr/>
          </p:nvGrpSpPr>
          <p:grpSpPr>
            <a:xfrm>
              <a:off x="6271456" y="5052748"/>
              <a:ext cx="320570" cy="564130"/>
              <a:chOff x="6271456" y="5052748"/>
              <a:chExt cx="320570" cy="564130"/>
            </a:xfrm>
          </p:grpSpPr>
          <p:sp>
            <p:nvSpPr>
              <p:cNvPr id="471" name="Google Shape;471;p26"/>
              <p:cNvSpPr/>
              <p:nvPr/>
            </p:nvSpPr>
            <p:spPr>
              <a:xfrm>
                <a:off x="6387793" y="5052748"/>
                <a:ext cx="93687" cy="93836"/>
              </a:xfrm>
              <a:custGeom>
                <a:avLst/>
                <a:gdLst/>
                <a:ahLst/>
                <a:cxnLst/>
                <a:rect l="l" t="t" r="r" b="b"/>
                <a:pathLst>
                  <a:path w="93687" h="93836" extrusionOk="0">
                    <a:moveTo>
                      <a:pt x="6698" y="72182"/>
                    </a:moveTo>
                    <a:cubicBezTo>
                      <a:pt x="15285" y="85973"/>
                      <a:pt x="27742" y="93352"/>
                      <a:pt x="44191" y="93473"/>
                    </a:cubicBezTo>
                    <a:cubicBezTo>
                      <a:pt x="44675" y="93473"/>
                      <a:pt x="45279" y="93473"/>
                      <a:pt x="45763" y="93473"/>
                    </a:cubicBezTo>
                    <a:cubicBezTo>
                      <a:pt x="45763" y="93473"/>
                      <a:pt x="45763" y="93716"/>
                      <a:pt x="45763" y="93836"/>
                    </a:cubicBezTo>
                    <a:cubicBezTo>
                      <a:pt x="49513" y="93473"/>
                      <a:pt x="53262" y="93111"/>
                      <a:pt x="56890" y="92626"/>
                    </a:cubicBezTo>
                    <a:cubicBezTo>
                      <a:pt x="64994" y="91538"/>
                      <a:pt x="71887" y="87908"/>
                      <a:pt x="77935" y="82586"/>
                    </a:cubicBezTo>
                    <a:cubicBezTo>
                      <a:pt x="85675" y="75932"/>
                      <a:pt x="89787" y="66980"/>
                      <a:pt x="92327" y="57302"/>
                    </a:cubicBezTo>
                    <a:cubicBezTo>
                      <a:pt x="94141" y="50407"/>
                      <a:pt x="94141" y="43390"/>
                      <a:pt x="92327" y="36616"/>
                    </a:cubicBezTo>
                    <a:cubicBezTo>
                      <a:pt x="90392" y="29236"/>
                      <a:pt x="86885" y="22583"/>
                      <a:pt x="82047" y="16655"/>
                    </a:cubicBezTo>
                    <a:cubicBezTo>
                      <a:pt x="75758" y="8913"/>
                      <a:pt x="67533" y="3953"/>
                      <a:pt x="57858" y="1533"/>
                    </a:cubicBezTo>
                    <a:cubicBezTo>
                      <a:pt x="51690" y="-39"/>
                      <a:pt x="45521" y="-402"/>
                      <a:pt x="39232" y="445"/>
                    </a:cubicBezTo>
                    <a:cubicBezTo>
                      <a:pt x="28952" y="1775"/>
                      <a:pt x="20970" y="7340"/>
                      <a:pt x="13229" y="13631"/>
                    </a:cubicBezTo>
                    <a:cubicBezTo>
                      <a:pt x="8149" y="19800"/>
                      <a:pt x="4279" y="26575"/>
                      <a:pt x="1498" y="33954"/>
                    </a:cubicBezTo>
                    <a:cubicBezTo>
                      <a:pt x="1135" y="34922"/>
                      <a:pt x="893" y="36011"/>
                      <a:pt x="772" y="37099"/>
                    </a:cubicBezTo>
                    <a:cubicBezTo>
                      <a:pt x="-438" y="42785"/>
                      <a:pt x="46" y="48471"/>
                      <a:pt x="409" y="54157"/>
                    </a:cubicBezTo>
                    <a:cubicBezTo>
                      <a:pt x="893" y="60810"/>
                      <a:pt x="3191" y="66859"/>
                      <a:pt x="6577" y="72303"/>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472" name="Google Shape;472;p26"/>
              <p:cNvSpPr/>
              <p:nvPr/>
            </p:nvSpPr>
            <p:spPr>
              <a:xfrm>
                <a:off x="6271456" y="5162201"/>
                <a:ext cx="320570" cy="454677"/>
              </a:xfrm>
              <a:custGeom>
                <a:avLst/>
                <a:gdLst/>
                <a:ahLst/>
                <a:cxnLst/>
                <a:rect l="l" t="t" r="r" b="b"/>
                <a:pathLst>
                  <a:path w="320570" h="454677" extrusionOk="0">
                    <a:moveTo>
                      <a:pt x="317877" y="183143"/>
                    </a:moveTo>
                    <a:cubicBezTo>
                      <a:pt x="315095" y="177094"/>
                      <a:pt x="311225" y="171771"/>
                      <a:pt x="307596" y="166328"/>
                    </a:cubicBezTo>
                    <a:cubicBezTo>
                      <a:pt x="307354" y="165843"/>
                      <a:pt x="306991" y="165359"/>
                      <a:pt x="306750" y="164997"/>
                    </a:cubicBezTo>
                    <a:lnTo>
                      <a:pt x="306750" y="162456"/>
                    </a:lnTo>
                    <a:cubicBezTo>
                      <a:pt x="306629" y="162577"/>
                      <a:pt x="306508" y="162819"/>
                      <a:pt x="306387" y="162940"/>
                    </a:cubicBezTo>
                    <a:cubicBezTo>
                      <a:pt x="305903" y="162940"/>
                      <a:pt x="305661" y="162698"/>
                      <a:pt x="305298" y="162698"/>
                    </a:cubicBezTo>
                    <a:cubicBezTo>
                      <a:pt x="302758" y="158827"/>
                      <a:pt x="300340" y="154835"/>
                      <a:pt x="297800" y="150964"/>
                    </a:cubicBezTo>
                    <a:lnTo>
                      <a:pt x="297800" y="150722"/>
                    </a:lnTo>
                    <a:cubicBezTo>
                      <a:pt x="297074" y="149633"/>
                      <a:pt x="296469" y="148423"/>
                      <a:pt x="295744" y="147334"/>
                    </a:cubicBezTo>
                    <a:cubicBezTo>
                      <a:pt x="288487" y="135116"/>
                      <a:pt x="281230" y="123019"/>
                      <a:pt x="274094" y="110800"/>
                    </a:cubicBezTo>
                    <a:cubicBezTo>
                      <a:pt x="265386" y="95800"/>
                      <a:pt x="256799" y="80678"/>
                      <a:pt x="248091" y="65677"/>
                    </a:cubicBezTo>
                    <a:cubicBezTo>
                      <a:pt x="244342" y="59145"/>
                      <a:pt x="240714" y="52612"/>
                      <a:pt x="236723" y="46200"/>
                    </a:cubicBezTo>
                    <a:cubicBezTo>
                      <a:pt x="231401" y="37611"/>
                      <a:pt x="225838" y="29264"/>
                      <a:pt x="218702" y="22127"/>
                    </a:cubicBezTo>
                    <a:cubicBezTo>
                      <a:pt x="215557" y="18981"/>
                      <a:pt x="212171" y="16078"/>
                      <a:pt x="208905" y="13054"/>
                    </a:cubicBezTo>
                    <a:cubicBezTo>
                      <a:pt x="208179" y="12691"/>
                      <a:pt x="207333" y="12207"/>
                      <a:pt x="206607" y="11844"/>
                    </a:cubicBezTo>
                    <a:cubicBezTo>
                      <a:pt x="201286" y="8577"/>
                      <a:pt x="195601" y="5795"/>
                      <a:pt x="189675" y="3981"/>
                    </a:cubicBezTo>
                    <a:cubicBezTo>
                      <a:pt x="176855" y="-132"/>
                      <a:pt x="163672" y="-737"/>
                      <a:pt x="150368" y="714"/>
                    </a:cubicBezTo>
                    <a:cubicBezTo>
                      <a:pt x="144321" y="1319"/>
                      <a:pt x="138394" y="2529"/>
                      <a:pt x="132347" y="3376"/>
                    </a:cubicBezTo>
                    <a:cubicBezTo>
                      <a:pt x="131501" y="3738"/>
                      <a:pt x="130775" y="4223"/>
                      <a:pt x="129928" y="4464"/>
                    </a:cubicBezTo>
                    <a:cubicBezTo>
                      <a:pt x="125090" y="6279"/>
                      <a:pt x="120374" y="8457"/>
                      <a:pt x="115899" y="11239"/>
                    </a:cubicBezTo>
                    <a:cubicBezTo>
                      <a:pt x="105860" y="17530"/>
                      <a:pt x="97999" y="26119"/>
                      <a:pt x="91347" y="35676"/>
                    </a:cubicBezTo>
                    <a:cubicBezTo>
                      <a:pt x="81066" y="50313"/>
                      <a:pt x="71875" y="65798"/>
                      <a:pt x="62925" y="81283"/>
                    </a:cubicBezTo>
                    <a:cubicBezTo>
                      <a:pt x="57966" y="89993"/>
                      <a:pt x="53007" y="98703"/>
                      <a:pt x="47686" y="107171"/>
                    </a:cubicBezTo>
                    <a:cubicBezTo>
                      <a:pt x="43211" y="114309"/>
                      <a:pt x="39099" y="121567"/>
                      <a:pt x="34987" y="128946"/>
                    </a:cubicBezTo>
                    <a:cubicBezTo>
                      <a:pt x="32084" y="134027"/>
                      <a:pt x="29060" y="139109"/>
                      <a:pt x="26157" y="144189"/>
                    </a:cubicBezTo>
                    <a:cubicBezTo>
                      <a:pt x="22529" y="149875"/>
                      <a:pt x="19022" y="155560"/>
                      <a:pt x="15272" y="161246"/>
                    </a:cubicBezTo>
                    <a:cubicBezTo>
                      <a:pt x="14910" y="161246"/>
                      <a:pt x="14668" y="161609"/>
                      <a:pt x="14184" y="161489"/>
                    </a:cubicBezTo>
                    <a:cubicBezTo>
                      <a:pt x="14184" y="161368"/>
                      <a:pt x="13942" y="161125"/>
                      <a:pt x="13821" y="161004"/>
                    </a:cubicBezTo>
                    <a:lnTo>
                      <a:pt x="13821" y="163545"/>
                    </a:lnTo>
                    <a:cubicBezTo>
                      <a:pt x="13579" y="164029"/>
                      <a:pt x="13216" y="164513"/>
                      <a:pt x="12975" y="164876"/>
                    </a:cubicBezTo>
                    <a:cubicBezTo>
                      <a:pt x="9346" y="170319"/>
                      <a:pt x="5476" y="175642"/>
                      <a:pt x="2694" y="181691"/>
                    </a:cubicBezTo>
                    <a:cubicBezTo>
                      <a:pt x="880" y="185562"/>
                      <a:pt x="-208" y="189554"/>
                      <a:pt x="33" y="193909"/>
                    </a:cubicBezTo>
                    <a:cubicBezTo>
                      <a:pt x="275" y="198265"/>
                      <a:pt x="1848" y="201652"/>
                      <a:pt x="4871" y="204676"/>
                    </a:cubicBezTo>
                    <a:cubicBezTo>
                      <a:pt x="7411" y="207338"/>
                      <a:pt x="10435" y="208184"/>
                      <a:pt x="13942" y="208184"/>
                    </a:cubicBezTo>
                    <a:lnTo>
                      <a:pt x="13942" y="209515"/>
                    </a:lnTo>
                    <a:cubicBezTo>
                      <a:pt x="14789" y="209515"/>
                      <a:pt x="15756" y="209515"/>
                      <a:pt x="16603" y="209515"/>
                    </a:cubicBezTo>
                    <a:cubicBezTo>
                      <a:pt x="21199" y="208910"/>
                      <a:pt x="25190" y="207216"/>
                      <a:pt x="27972" y="203103"/>
                    </a:cubicBezTo>
                    <a:cubicBezTo>
                      <a:pt x="28576" y="202256"/>
                      <a:pt x="29302" y="201410"/>
                      <a:pt x="29907" y="200442"/>
                    </a:cubicBezTo>
                    <a:cubicBezTo>
                      <a:pt x="30270" y="199958"/>
                      <a:pt x="30633" y="199353"/>
                      <a:pt x="30874" y="198869"/>
                    </a:cubicBezTo>
                    <a:cubicBezTo>
                      <a:pt x="34140" y="194635"/>
                      <a:pt x="37405" y="190401"/>
                      <a:pt x="40308" y="186046"/>
                    </a:cubicBezTo>
                    <a:cubicBezTo>
                      <a:pt x="42001" y="183506"/>
                      <a:pt x="43574" y="180965"/>
                      <a:pt x="45267" y="178425"/>
                    </a:cubicBezTo>
                    <a:cubicBezTo>
                      <a:pt x="45267" y="177941"/>
                      <a:pt x="45025" y="177336"/>
                      <a:pt x="44904" y="176852"/>
                    </a:cubicBezTo>
                    <a:cubicBezTo>
                      <a:pt x="46113" y="174916"/>
                      <a:pt x="47444" y="172981"/>
                      <a:pt x="48653" y="171045"/>
                    </a:cubicBezTo>
                    <a:cubicBezTo>
                      <a:pt x="59055" y="154109"/>
                      <a:pt x="69214" y="136931"/>
                      <a:pt x="79373" y="119873"/>
                    </a:cubicBezTo>
                    <a:cubicBezTo>
                      <a:pt x="85783" y="109107"/>
                      <a:pt x="91952" y="98098"/>
                      <a:pt x="98241" y="87331"/>
                    </a:cubicBezTo>
                    <a:cubicBezTo>
                      <a:pt x="98966" y="86122"/>
                      <a:pt x="99692" y="84912"/>
                      <a:pt x="100539" y="83702"/>
                    </a:cubicBezTo>
                    <a:cubicBezTo>
                      <a:pt x="103320" y="79710"/>
                      <a:pt x="107191" y="79831"/>
                      <a:pt x="110456" y="81766"/>
                    </a:cubicBezTo>
                    <a:cubicBezTo>
                      <a:pt x="112149" y="82735"/>
                      <a:pt x="113601" y="84065"/>
                      <a:pt x="114931" y="85154"/>
                    </a:cubicBezTo>
                    <a:cubicBezTo>
                      <a:pt x="114931" y="86001"/>
                      <a:pt x="115052" y="86605"/>
                      <a:pt x="114931" y="87090"/>
                    </a:cubicBezTo>
                    <a:cubicBezTo>
                      <a:pt x="114447" y="88662"/>
                      <a:pt x="113964" y="90114"/>
                      <a:pt x="113238" y="91565"/>
                    </a:cubicBezTo>
                    <a:cubicBezTo>
                      <a:pt x="111545" y="95678"/>
                      <a:pt x="109489" y="99671"/>
                      <a:pt x="107916" y="103905"/>
                    </a:cubicBezTo>
                    <a:cubicBezTo>
                      <a:pt x="103320" y="116365"/>
                      <a:pt x="98966" y="128826"/>
                      <a:pt x="94612" y="141407"/>
                    </a:cubicBezTo>
                    <a:cubicBezTo>
                      <a:pt x="90500" y="153262"/>
                      <a:pt x="86872" y="165238"/>
                      <a:pt x="82881" y="177094"/>
                    </a:cubicBezTo>
                    <a:cubicBezTo>
                      <a:pt x="76833" y="195119"/>
                      <a:pt x="70786" y="213144"/>
                      <a:pt x="64739" y="231169"/>
                    </a:cubicBezTo>
                    <a:cubicBezTo>
                      <a:pt x="58813" y="248831"/>
                      <a:pt x="53007" y="266494"/>
                      <a:pt x="47081" y="284156"/>
                    </a:cubicBezTo>
                    <a:cubicBezTo>
                      <a:pt x="46113" y="287180"/>
                      <a:pt x="44904" y="290205"/>
                      <a:pt x="44178" y="293350"/>
                    </a:cubicBezTo>
                    <a:cubicBezTo>
                      <a:pt x="43816" y="294801"/>
                      <a:pt x="42969" y="296495"/>
                      <a:pt x="44299" y="297947"/>
                    </a:cubicBezTo>
                    <a:cubicBezTo>
                      <a:pt x="44662" y="297947"/>
                      <a:pt x="45025" y="298189"/>
                      <a:pt x="45388" y="298189"/>
                    </a:cubicBezTo>
                    <a:cubicBezTo>
                      <a:pt x="67158" y="298189"/>
                      <a:pt x="88807" y="298189"/>
                      <a:pt x="110577" y="298189"/>
                    </a:cubicBezTo>
                    <a:cubicBezTo>
                      <a:pt x="112754" y="298189"/>
                      <a:pt x="114810" y="298068"/>
                      <a:pt x="116866" y="298794"/>
                    </a:cubicBezTo>
                    <a:cubicBezTo>
                      <a:pt x="118318" y="301213"/>
                      <a:pt x="117713" y="303753"/>
                      <a:pt x="117713" y="306294"/>
                    </a:cubicBezTo>
                    <a:cubicBezTo>
                      <a:pt x="117713" y="309681"/>
                      <a:pt x="117350" y="313068"/>
                      <a:pt x="117350" y="316456"/>
                    </a:cubicBezTo>
                    <a:cubicBezTo>
                      <a:pt x="117350" y="354926"/>
                      <a:pt x="117350" y="393395"/>
                      <a:pt x="117108" y="431744"/>
                    </a:cubicBezTo>
                    <a:cubicBezTo>
                      <a:pt x="117108" y="437067"/>
                      <a:pt x="117834" y="442027"/>
                      <a:pt x="120616" y="446744"/>
                    </a:cubicBezTo>
                    <a:cubicBezTo>
                      <a:pt x="120857" y="447107"/>
                      <a:pt x="121220" y="447470"/>
                      <a:pt x="121462" y="447833"/>
                    </a:cubicBezTo>
                    <a:cubicBezTo>
                      <a:pt x="121825" y="448196"/>
                      <a:pt x="122067" y="448680"/>
                      <a:pt x="122430" y="449043"/>
                    </a:cubicBezTo>
                    <a:cubicBezTo>
                      <a:pt x="122792" y="449406"/>
                      <a:pt x="123155" y="449890"/>
                      <a:pt x="123518" y="450253"/>
                    </a:cubicBezTo>
                    <a:cubicBezTo>
                      <a:pt x="124244" y="450857"/>
                      <a:pt x="124970" y="451583"/>
                      <a:pt x="125816" y="452188"/>
                    </a:cubicBezTo>
                    <a:lnTo>
                      <a:pt x="125816" y="452188"/>
                    </a:lnTo>
                    <a:cubicBezTo>
                      <a:pt x="129444" y="453882"/>
                      <a:pt x="133073" y="454970"/>
                      <a:pt x="137185" y="454608"/>
                    </a:cubicBezTo>
                    <a:cubicBezTo>
                      <a:pt x="146256" y="453761"/>
                      <a:pt x="153512" y="446261"/>
                      <a:pt x="153754" y="437188"/>
                    </a:cubicBezTo>
                    <a:cubicBezTo>
                      <a:pt x="153754" y="433800"/>
                      <a:pt x="153754" y="430413"/>
                      <a:pt x="153754" y="427026"/>
                    </a:cubicBezTo>
                    <a:cubicBezTo>
                      <a:pt x="153754" y="384927"/>
                      <a:pt x="153633" y="342707"/>
                      <a:pt x="153512" y="300608"/>
                    </a:cubicBezTo>
                    <a:cubicBezTo>
                      <a:pt x="153512" y="299882"/>
                      <a:pt x="153633" y="299278"/>
                      <a:pt x="153633" y="298673"/>
                    </a:cubicBezTo>
                    <a:cubicBezTo>
                      <a:pt x="154117" y="298431"/>
                      <a:pt x="154480" y="298189"/>
                      <a:pt x="154843" y="298189"/>
                    </a:cubicBezTo>
                    <a:cubicBezTo>
                      <a:pt x="158108" y="298189"/>
                      <a:pt x="161253" y="298431"/>
                      <a:pt x="164518" y="298431"/>
                    </a:cubicBezTo>
                    <a:cubicBezTo>
                      <a:pt x="165244" y="298431"/>
                      <a:pt x="165970" y="298431"/>
                      <a:pt x="166695" y="298431"/>
                    </a:cubicBezTo>
                    <a:cubicBezTo>
                      <a:pt x="169598" y="298309"/>
                      <a:pt x="169840" y="298431"/>
                      <a:pt x="169719" y="301334"/>
                    </a:cubicBezTo>
                    <a:cubicBezTo>
                      <a:pt x="169719" y="302907"/>
                      <a:pt x="169840" y="304600"/>
                      <a:pt x="169840" y="306173"/>
                    </a:cubicBezTo>
                    <a:cubicBezTo>
                      <a:pt x="169840" y="347062"/>
                      <a:pt x="169840" y="387830"/>
                      <a:pt x="169840" y="428719"/>
                    </a:cubicBezTo>
                    <a:cubicBezTo>
                      <a:pt x="169840" y="433316"/>
                      <a:pt x="169598" y="438034"/>
                      <a:pt x="170808" y="442510"/>
                    </a:cubicBezTo>
                    <a:cubicBezTo>
                      <a:pt x="172259" y="445777"/>
                      <a:pt x="173952" y="448922"/>
                      <a:pt x="176371" y="451583"/>
                    </a:cubicBezTo>
                    <a:cubicBezTo>
                      <a:pt x="178790" y="452793"/>
                      <a:pt x="181209" y="453761"/>
                      <a:pt x="183991" y="454124"/>
                    </a:cubicBezTo>
                    <a:cubicBezTo>
                      <a:pt x="190038" y="454850"/>
                      <a:pt x="195238" y="453035"/>
                      <a:pt x="199834" y="449043"/>
                    </a:cubicBezTo>
                    <a:cubicBezTo>
                      <a:pt x="203705" y="445535"/>
                      <a:pt x="205156" y="441058"/>
                      <a:pt x="205398" y="436099"/>
                    </a:cubicBezTo>
                    <a:cubicBezTo>
                      <a:pt x="205519" y="432832"/>
                      <a:pt x="205398" y="429687"/>
                      <a:pt x="205398" y="426421"/>
                    </a:cubicBezTo>
                    <a:cubicBezTo>
                      <a:pt x="205156" y="384564"/>
                      <a:pt x="204793" y="342828"/>
                      <a:pt x="204551" y="300971"/>
                    </a:cubicBezTo>
                    <a:cubicBezTo>
                      <a:pt x="204551" y="300245"/>
                      <a:pt x="204551" y="299519"/>
                      <a:pt x="204551" y="298552"/>
                    </a:cubicBezTo>
                    <a:cubicBezTo>
                      <a:pt x="205519" y="298431"/>
                      <a:pt x="206365" y="298189"/>
                      <a:pt x="207212" y="298189"/>
                    </a:cubicBezTo>
                    <a:cubicBezTo>
                      <a:pt x="228619" y="298189"/>
                      <a:pt x="249905" y="298189"/>
                      <a:pt x="271313" y="298068"/>
                    </a:cubicBezTo>
                    <a:cubicBezTo>
                      <a:pt x="271676" y="298068"/>
                      <a:pt x="272038" y="298189"/>
                      <a:pt x="272401" y="298309"/>
                    </a:cubicBezTo>
                    <a:cubicBezTo>
                      <a:pt x="273490" y="297947"/>
                      <a:pt x="273369" y="296979"/>
                      <a:pt x="273611" y="296132"/>
                    </a:cubicBezTo>
                    <a:cubicBezTo>
                      <a:pt x="271797" y="289962"/>
                      <a:pt x="269982" y="283793"/>
                      <a:pt x="268047" y="277623"/>
                    </a:cubicBezTo>
                    <a:cubicBezTo>
                      <a:pt x="261516" y="256816"/>
                      <a:pt x="254985" y="235887"/>
                      <a:pt x="248575" y="215080"/>
                    </a:cubicBezTo>
                    <a:cubicBezTo>
                      <a:pt x="243133" y="197781"/>
                      <a:pt x="237932" y="180481"/>
                      <a:pt x="232368" y="163303"/>
                    </a:cubicBezTo>
                    <a:cubicBezTo>
                      <a:pt x="230312" y="157012"/>
                      <a:pt x="228014" y="150843"/>
                      <a:pt x="225958" y="144431"/>
                    </a:cubicBezTo>
                    <a:cubicBezTo>
                      <a:pt x="222572" y="133665"/>
                      <a:pt x="218944" y="123019"/>
                      <a:pt x="215436" y="112252"/>
                    </a:cubicBezTo>
                    <a:cubicBezTo>
                      <a:pt x="212896" y="104751"/>
                      <a:pt x="210236" y="97373"/>
                      <a:pt x="206849" y="90235"/>
                    </a:cubicBezTo>
                    <a:cubicBezTo>
                      <a:pt x="205761" y="88057"/>
                      <a:pt x="205156" y="85880"/>
                      <a:pt x="206003" y="83581"/>
                    </a:cubicBezTo>
                    <a:cubicBezTo>
                      <a:pt x="208990" y="81973"/>
                      <a:pt x="212207" y="81368"/>
                      <a:pt x="215678" y="81766"/>
                    </a:cubicBezTo>
                    <a:cubicBezTo>
                      <a:pt x="217613" y="82614"/>
                      <a:pt x="218581" y="84307"/>
                      <a:pt x="219548" y="86001"/>
                    </a:cubicBezTo>
                    <a:cubicBezTo>
                      <a:pt x="225958" y="97009"/>
                      <a:pt x="232490" y="107897"/>
                      <a:pt x="239020" y="118906"/>
                    </a:cubicBezTo>
                    <a:cubicBezTo>
                      <a:pt x="250873" y="138987"/>
                      <a:pt x="262726" y="159069"/>
                      <a:pt x="274578" y="179030"/>
                    </a:cubicBezTo>
                    <a:cubicBezTo>
                      <a:pt x="274820" y="179393"/>
                      <a:pt x="275062" y="179755"/>
                      <a:pt x="275304" y="180240"/>
                    </a:cubicBezTo>
                    <a:cubicBezTo>
                      <a:pt x="275304" y="180240"/>
                      <a:pt x="275304" y="180360"/>
                      <a:pt x="275304" y="180481"/>
                    </a:cubicBezTo>
                    <a:cubicBezTo>
                      <a:pt x="276997" y="183022"/>
                      <a:pt x="278569" y="185562"/>
                      <a:pt x="280263" y="188103"/>
                    </a:cubicBezTo>
                    <a:cubicBezTo>
                      <a:pt x="280867" y="189070"/>
                      <a:pt x="281714" y="190038"/>
                      <a:pt x="282440" y="191006"/>
                    </a:cubicBezTo>
                    <a:cubicBezTo>
                      <a:pt x="283407" y="192457"/>
                      <a:pt x="284254" y="193909"/>
                      <a:pt x="285221" y="195240"/>
                    </a:cubicBezTo>
                    <a:cubicBezTo>
                      <a:pt x="285826" y="196087"/>
                      <a:pt x="286552" y="196692"/>
                      <a:pt x="287157" y="197417"/>
                    </a:cubicBezTo>
                    <a:cubicBezTo>
                      <a:pt x="288003" y="198506"/>
                      <a:pt x="288850" y="199716"/>
                      <a:pt x="289696" y="200926"/>
                    </a:cubicBezTo>
                    <a:cubicBezTo>
                      <a:pt x="290059" y="201410"/>
                      <a:pt x="290422" y="202015"/>
                      <a:pt x="290664" y="202499"/>
                    </a:cubicBezTo>
                    <a:cubicBezTo>
                      <a:pt x="291269" y="203345"/>
                      <a:pt x="291994" y="204192"/>
                      <a:pt x="292599" y="205160"/>
                    </a:cubicBezTo>
                    <a:cubicBezTo>
                      <a:pt x="295260" y="209273"/>
                      <a:pt x="299251" y="210967"/>
                      <a:pt x="303968" y="211572"/>
                    </a:cubicBezTo>
                    <a:cubicBezTo>
                      <a:pt x="304935" y="211693"/>
                      <a:pt x="305782" y="211693"/>
                      <a:pt x="306629" y="211572"/>
                    </a:cubicBezTo>
                    <a:lnTo>
                      <a:pt x="306629" y="210241"/>
                    </a:lnTo>
                    <a:cubicBezTo>
                      <a:pt x="310015" y="210241"/>
                      <a:pt x="313160" y="209273"/>
                      <a:pt x="315699" y="206733"/>
                    </a:cubicBezTo>
                    <a:cubicBezTo>
                      <a:pt x="318602" y="203708"/>
                      <a:pt x="320295" y="200321"/>
                      <a:pt x="320537" y="195966"/>
                    </a:cubicBezTo>
                    <a:cubicBezTo>
                      <a:pt x="320779" y="191611"/>
                      <a:pt x="319691" y="187740"/>
                      <a:pt x="317877" y="183748"/>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grpSp>
          <p:nvGrpSpPr>
            <p:cNvPr id="473" name="Google Shape;473;p26"/>
            <p:cNvGrpSpPr/>
            <p:nvPr/>
          </p:nvGrpSpPr>
          <p:grpSpPr>
            <a:xfrm>
              <a:off x="5681508" y="5035168"/>
              <a:ext cx="560955" cy="582050"/>
              <a:chOff x="5681508" y="5035168"/>
              <a:chExt cx="560955" cy="582050"/>
            </a:xfrm>
          </p:grpSpPr>
          <p:sp>
            <p:nvSpPr>
              <p:cNvPr id="474" name="Google Shape;474;p26"/>
              <p:cNvSpPr/>
              <p:nvPr/>
            </p:nvSpPr>
            <p:spPr>
              <a:xfrm>
                <a:off x="5758154" y="5246388"/>
                <a:ext cx="61667" cy="61575"/>
              </a:xfrm>
              <a:custGeom>
                <a:avLst/>
                <a:gdLst/>
                <a:ahLst/>
                <a:cxnLst/>
                <a:rect l="l" t="t" r="r" b="b"/>
                <a:pathLst>
                  <a:path w="61667" h="61575" extrusionOk="0">
                    <a:moveTo>
                      <a:pt x="4401" y="47422"/>
                    </a:moveTo>
                    <a:cubicBezTo>
                      <a:pt x="10085" y="56495"/>
                      <a:pt x="18188" y="61334"/>
                      <a:pt x="29073" y="61334"/>
                    </a:cubicBezTo>
                    <a:cubicBezTo>
                      <a:pt x="29436" y="61334"/>
                      <a:pt x="29799" y="61334"/>
                      <a:pt x="30162" y="61334"/>
                    </a:cubicBezTo>
                    <a:cubicBezTo>
                      <a:pt x="30162" y="61334"/>
                      <a:pt x="30162" y="61455"/>
                      <a:pt x="30162" y="61576"/>
                    </a:cubicBezTo>
                    <a:cubicBezTo>
                      <a:pt x="32581" y="61334"/>
                      <a:pt x="35121" y="61091"/>
                      <a:pt x="37539" y="60729"/>
                    </a:cubicBezTo>
                    <a:cubicBezTo>
                      <a:pt x="42861" y="60003"/>
                      <a:pt x="47336" y="57583"/>
                      <a:pt x="51327" y="54196"/>
                    </a:cubicBezTo>
                    <a:cubicBezTo>
                      <a:pt x="56407" y="49841"/>
                      <a:pt x="59189" y="43914"/>
                      <a:pt x="60761" y="37623"/>
                    </a:cubicBezTo>
                    <a:cubicBezTo>
                      <a:pt x="61970" y="33147"/>
                      <a:pt x="61970" y="28550"/>
                      <a:pt x="60761" y="23953"/>
                    </a:cubicBezTo>
                    <a:cubicBezTo>
                      <a:pt x="59430" y="19114"/>
                      <a:pt x="57253" y="14759"/>
                      <a:pt x="53988" y="10887"/>
                    </a:cubicBezTo>
                    <a:cubicBezTo>
                      <a:pt x="49876" y="5807"/>
                      <a:pt x="44433" y="2540"/>
                      <a:pt x="38023" y="968"/>
                    </a:cubicBezTo>
                    <a:cubicBezTo>
                      <a:pt x="34032" y="0"/>
                      <a:pt x="29920" y="-242"/>
                      <a:pt x="25808" y="242"/>
                    </a:cubicBezTo>
                    <a:cubicBezTo>
                      <a:pt x="19035" y="1089"/>
                      <a:pt x="13834" y="4839"/>
                      <a:pt x="8755" y="8831"/>
                    </a:cubicBezTo>
                    <a:cubicBezTo>
                      <a:pt x="5489" y="12823"/>
                      <a:pt x="2949" y="17299"/>
                      <a:pt x="1014" y="22259"/>
                    </a:cubicBezTo>
                    <a:cubicBezTo>
                      <a:pt x="772" y="22864"/>
                      <a:pt x="651" y="23590"/>
                      <a:pt x="530" y="24316"/>
                    </a:cubicBezTo>
                    <a:cubicBezTo>
                      <a:pt x="-316" y="28066"/>
                      <a:pt x="47" y="31816"/>
                      <a:pt x="288" y="35567"/>
                    </a:cubicBezTo>
                    <a:cubicBezTo>
                      <a:pt x="530" y="39921"/>
                      <a:pt x="2103" y="43914"/>
                      <a:pt x="4401" y="47543"/>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475" name="Google Shape;475;p26"/>
              <p:cNvSpPr/>
              <p:nvPr/>
            </p:nvSpPr>
            <p:spPr>
              <a:xfrm>
                <a:off x="5681508" y="5318149"/>
                <a:ext cx="179374" cy="299069"/>
              </a:xfrm>
              <a:custGeom>
                <a:avLst/>
                <a:gdLst/>
                <a:ahLst/>
                <a:cxnLst/>
                <a:rect l="l" t="t" r="r" b="b"/>
                <a:pathLst>
                  <a:path w="179374" h="299069" extrusionOk="0">
                    <a:moveTo>
                      <a:pt x="135955" y="7839"/>
                    </a:moveTo>
                    <a:cubicBezTo>
                      <a:pt x="132448" y="5661"/>
                      <a:pt x="128698" y="3847"/>
                      <a:pt x="124828" y="2637"/>
                    </a:cubicBezTo>
                    <a:cubicBezTo>
                      <a:pt x="116362" y="-24"/>
                      <a:pt x="107775" y="-508"/>
                      <a:pt x="98946" y="460"/>
                    </a:cubicBezTo>
                    <a:cubicBezTo>
                      <a:pt x="94955" y="944"/>
                      <a:pt x="91085" y="1670"/>
                      <a:pt x="87093" y="2274"/>
                    </a:cubicBezTo>
                    <a:cubicBezTo>
                      <a:pt x="86610" y="2517"/>
                      <a:pt x="86126" y="2758"/>
                      <a:pt x="85521" y="3000"/>
                    </a:cubicBezTo>
                    <a:cubicBezTo>
                      <a:pt x="82256" y="4210"/>
                      <a:pt x="79232" y="5541"/>
                      <a:pt x="76329" y="7476"/>
                    </a:cubicBezTo>
                    <a:cubicBezTo>
                      <a:pt x="69677" y="11590"/>
                      <a:pt x="64598" y="17275"/>
                      <a:pt x="60123" y="23566"/>
                    </a:cubicBezTo>
                    <a:cubicBezTo>
                      <a:pt x="53350" y="33244"/>
                      <a:pt x="47303" y="43284"/>
                      <a:pt x="41497" y="53567"/>
                    </a:cubicBezTo>
                    <a:cubicBezTo>
                      <a:pt x="38232" y="59253"/>
                      <a:pt x="34966" y="65060"/>
                      <a:pt x="31459" y="70625"/>
                    </a:cubicBezTo>
                    <a:cubicBezTo>
                      <a:pt x="28556" y="75342"/>
                      <a:pt x="25774" y="80181"/>
                      <a:pt x="23114" y="84899"/>
                    </a:cubicBezTo>
                    <a:cubicBezTo>
                      <a:pt x="21178" y="88287"/>
                      <a:pt x="19243" y="91553"/>
                      <a:pt x="17308" y="94940"/>
                    </a:cubicBezTo>
                    <a:cubicBezTo>
                      <a:pt x="14889" y="98691"/>
                      <a:pt x="12591" y="102440"/>
                      <a:pt x="10172" y="106191"/>
                    </a:cubicBezTo>
                    <a:cubicBezTo>
                      <a:pt x="9931" y="106191"/>
                      <a:pt x="9810" y="106433"/>
                      <a:pt x="9447" y="106433"/>
                    </a:cubicBezTo>
                    <a:cubicBezTo>
                      <a:pt x="9447" y="106433"/>
                      <a:pt x="9326" y="106191"/>
                      <a:pt x="9205" y="106070"/>
                    </a:cubicBezTo>
                    <a:lnTo>
                      <a:pt x="9205" y="107764"/>
                    </a:lnTo>
                    <a:cubicBezTo>
                      <a:pt x="8963" y="108005"/>
                      <a:pt x="8842" y="108369"/>
                      <a:pt x="8600" y="108610"/>
                    </a:cubicBezTo>
                    <a:cubicBezTo>
                      <a:pt x="6181" y="112239"/>
                      <a:pt x="3641" y="115748"/>
                      <a:pt x="1827" y="119619"/>
                    </a:cubicBezTo>
                    <a:cubicBezTo>
                      <a:pt x="618" y="122159"/>
                      <a:pt x="-108" y="124700"/>
                      <a:pt x="13" y="127603"/>
                    </a:cubicBezTo>
                    <a:cubicBezTo>
                      <a:pt x="134" y="130385"/>
                      <a:pt x="1223" y="132684"/>
                      <a:pt x="3158" y="134620"/>
                    </a:cubicBezTo>
                    <a:cubicBezTo>
                      <a:pt x="4851" y="136313"/>
                      <a:pt x="6786" y="136918"/>
                      <a:pt x="9084" y="136918"/>
                    </a:cubicBezTo>
                    <a:lnTo>
                      <a:pt x="9084" y="137765"/>
                    </a:lnTo>
                    <a:cubicBezTo>
                      <a:pt x="9689" y="137765"/>
                      <a:pt x="10293" y="137765"/>
                      <a:pt x="10898" y="137765"/>
                    </a:cubicBezTo>
                    <a:cubicBezTo>
                      <a:pt x="13922" y="137402"/>
                      <a:pt x="16583" y="136193"/>
                      <a:pt x="18397" y="133531"/>
                    </a:cubicBezTo>
                    <a:cubicBezTo>
                      <a:pt x="18760" y="132926"/>
                      <a:pt x="19243" y="132442"/>
                      <a:pt x="19606" y="131837"/>
                    </a:cubicBezTo>
                    <a:cubicBezTo>
                      <a:pt x="19848" y="131474"/>
                      <a:pt x="20090" y="131111"/>
                      <a:pt x="20332" y="130749"/>
                    </a:cubicBezTo>
                    <a:cubicBezTo>
                      <a:pt x="22509" y="127966"/>
                      <a:pt x="24686" y="125184"/>
                      <a:pt x="26621" y="122281"/>
                    </a:cubicBezTo>
                    <a:cubicBezTo>
                      <a:pt x="27709" y="120586"/>
                      <a:pt x="28798" y="118893"/>
                      <a:pt x="29886" y="117321"/>
                    </a:cubicBezTo>
                    <a:cubicBezTo>
                      <a:pt x="29886" y="116957"/>
                      <a:pt x="29766" y="116595"/>
                      <a:pt x="29645" y="116232"/>
                    </a:cubicBezTo>
                    <a:cubicBezTo>
                      <a:pt x="30491" y="114901"/>
                      <a:pt x="31338" y="113691"/>
                      <a:pt x="32063" y="112482"/>
                    </a:cubicBezTo>
                    <a:cubicBezTo>
                      <a:pt x="38957" y="101352"/>
                      <a:pt x="45609" y="90101"/>
                      <a:pt x="52261" y="78851"/>
                    </a:cubicBezTo>
                    <a:cubicBezTo>
                      <a:pt x="56494" y="71713"/>
                      <a:pt x="60486" y="64576"/>
                      <a:pt x="64719" y="57439"/>
                    </a:cubicBezTo>
                    <a:cubicBezTo>
                      <a:pt x="65202" y="56591"/>
                      <a:pt x="65686" y="55866"/>
                      <a:pt x="66291" y="55019"/>
                    </a:cubicBezTo>
                    <a:cubicBezTo>
                      <a:pt x="68105" y="52357"/>
                      <a:pt x="70645" y="52478"/>
                      <a:pt x="72822" y="53809"/>
                    </a:cubicBezTo>
                    <a:cubicBezTo>
                      <a:pt x="73910" y="54414"/>
                      <a:pt x="74878" y="55261"/>
                      <a:pt x="75846" y="55987"/>
                    </a:cubicBezTo>
                    <a:cubicBezTo>
                      <a:pt x="75846" y="56591"/>
                      <a:pt x="75846" y="56955"/>
                      <a:pt x="75846" y="57196"/>
                    </a:cubicBezTo>
                    <a:cubicBezTo>
                      <a:pt x="75483" y="58164"/>
                      <a:pt x="75120" y="59253"/>
                      <a:pt x="74757" y="60221"/>
                    </a:cubicBezTo>
                    <a:cubicBezTo>
                      <a:pt x="73548" y="62882"/>
                      <a:pt x="72338" y="65543"/>
                      <a:pt x="71250" y="68326"/>
                    </a:cubicBezTo>
                    <a:cubicBezTo>
                      <a:pt x="68226" y="76552"/>
                      <a:pt x="65323" y="84779"/>
                      <a:pt x="62542" y="93005"/>
                    </a:cubicBezTo>
                    <a:cubicBezTo>
                      <a:pt x="59881" y="100747"/>
                      <a:pt x="57462" y="108610"/>
                      <a:pt x="54801" y="116473"/>
                    </a:cubicBezTo>
                    <a:cubicBezTo>
                      <a:pt x="50810" y="128329"/>
                      <a:pt x="46819" y="140184"/>
                      <a:pt x="42828" y="152040"/>
                    </a:cubicBezTo>
                    <a:cubicBezTo>
                      <a:pt x="38957" y="163653"/>
                      <a:pt x="35087" y="175267"/>
                      <a:pt x="31217" y="186880"/>
                    </a:cubicBezTo>
                    <a:cubicBezTo>
                      <a:pt x="30491" y="188937"/>
                      <a:pt x="29766" y="190872"/>
                      <a:pt x="29282" y="192929"/>
                    </a:cubicBezTo>
                    <a:cubicBezTo>
                      <a:pt x="29040" y="193897"/>
                      <a:pt x="28556" y="194985"/>
                      <a:pt x="29282" y="195953"/>
                    </a:cubicBezTo>
                    <a:cubicBezTo>
                      <a:pt x="29524" y="195953"/>
                      <a:pt x="29766" y="196075"/>
                      <a:pt x="30007" y="196075"/>
                    </a:cubicBezTo>
                    <a:cubicBezTo>
                      <a:pt x="44279" y="196075"/>
                      <a:pt x="58550" y="196075"/>
                      <a:pt x="72822" y="196075"/>
                    </a:cubicBezTo>
                    <a:cubicBezTo>
                      <a:pt x="74273" y="196075"/>
                      <a:pt x="75604" y="196075"/>
                      <a:pt x="76934" y="196437"/>
                    </a:cubicBezTo>
                    <a:cubicBezTo>
                      <a:pt x="77902" y="198010"/>
                      <a:pt x="77539" y="199704"/>
                      <a:pt x="77539" y="201397"/>
                    </a:cubicBezTo>
                    <a:cubicBezTo>
                      <a:pt x="77539" y="203696"/>
                      <a:pt x="77297" y="205873"/>
                      <a:pt x="77297" y="208172"/>
                    </a:cubicBezTo>
                    <a:cubicBezTo>
                      <a:pt x="77297" y="233455"/>
                      <a:pt x="77297" y="258739"/>
                      <a:pt x="77176" y="284022"/>
                    </a:cubicBezTo>
                    <a:cubicBezTo>
                      <a:pt x="77176" y="287530"/>
                      <a:pt x="77660" y="290797"/>
                      <a:pt x="79474" y="293821"/>
                    </a:cubicBezTo>
                    <a:cubicBezTo>
                      <a:pt x="79716" y="294063"/>
                      <a:pt x="79837" y="294305"/>
                      <a:pt x="80079" y="294547"/>
                    </a:cubicBezTo>
                    <a:cubicBezTo>
                      <a:pt x="80320" y="294789"/>
                      <a:pt x="80562" y="295031"/>
                      <a:pt x="80683" y="295273"/>
                    </a:cubicBezTo>
                    <a:cubicBezTo>
                      <a:pt x="80925" y="295515"/>
                      <a:pt x="81167" y="295757"/>
                      <a:pt x="81409" y="296119"/>
                    </a:cubicBezTo>
                    <a:cubicBezTo>
                      <a:pt x="81893" y="296603"/>
                      <a:pt x="82377" y="296966"/>
                      <a:pt x="82860" y="297450"/>
                    </a:cubicBezTo>
                    <a:lnTo>
                      <a:pt x="82860" y="297450"/>
                    </a:lnTo>
                    <a:cubicBezTo>
                      <a:pt x="85279" y="298539"/>
                      <a:pt x="87698" y="299265"/>
                      <a:pt x="90359" y="299023"/>
                    </a:cubicBezTo>
                    <a:cubicBezTo>
                      <a:pt x="96285" y="298418"/>
                      <a:pt x="101123" y="293579"/>
                      <a:pt x="101244" y="287651"/>
                    </a:cubicBezTo>
                    <a:cubicBezTo>
                      <a:pt x="101244" y="285353"/>
                      <a:pt x="101244" y="283176"/>
                      <a:pt x="101244" y="280877"/>
                    </a:cubicBezTo>
                    <a:cubicBezTo>
                      <a:pt x="101244" y="253174"/>
                      <a:pt x="101244" y="225471"/>
                      <a:pt x="101123" y="197768"/>
                    </a:cubicBezTo>
                    <a:cubicBezTo>
                      <a:pt x="101123" y="197284"/>
                      <a:pt x="101123" y="196921"/>
                      <a:pt x="101123" y="196558"/>
                    </a:cubicBezTo>
                    <a:cubicBezTo>
                      <a:pt x="101486" y="196437"/>
                      <a:pt x="101728" y="196195"/>
                      <a:pt x="101849" y="196195"/>
                    </a:cubicBezTo>
                    <a:cubicBezTo>
                      <a:pt x="103905" y="196195"/>
                      <a:pt x="106082" y="196316"/>
                      <a:pt x="108138" y="196437"/>
                    </a:cubicBezTo>
                    <a:cubicBezTo>
                      <a:pt x="108622" y="196437"/>
                      <a:pt x="109105" y="196437"/>
                      <a:pt x="109589" y="196437"/>
                    </a:cubicBezTo>
                    <a:cubicBezTo>
                      <a:pt x="111524" y="196437"/>
                      <a:pt x="111645" y="196437"/>
                      <a:pt x="111524" y="198373"/>
                    </a:cubicBezTo>
                    <a:cubicBezTo>
                      <a:pt x="111524" y="199462"/>
                      <a:pt x="111524" y="200429"/>
                      <a:pt x="111524" y="201518"/>
                    </a:cubicBezTo>
                    <a:cubicBezTo>
                      <a:pt x="111524" y="228374"/>
                      <a:pt x="111524" y="255231"/>
                      <a:pt x="111524" y="282086"/>
                    </a:cubicBezTo>
                    <a:cubicBezTo>
                      <a:pt x="111524" y="285111"/>
                      <a:pt x="111403" y="288256"/>
                      <a:pt x="112129" y="291159"/>
                    </a:cubicBezTo>
                    <a:cubicBezTo>
                      <a:pt x="113097" y="293337"/>
                      <a:pt x="114185" y="295393"/>
                      <a:pt x="115757" y="297088"/>
                    </a:cubicBezTo>
                    <a:cubicBezTo>
                      <a:pt x="117330" y="297934"/>
                      <a:pt x="118902" y="298539"/>
                      <a:pt x="120716" y="298781"/>
                    </a:cubicBezTo>
                    <a:cubicBezTo>
                      <a:pt x="124707" y="299265"/>
                      <a:pt x="128094" y="298055"/>
                      <a:pt x="131117" y="295393"/>
                    </a:cubicBezTo>
                    <a:cubicBezTo>
                      <a:pt x="133657" y="293095"/>
                      <a:pt x="134625" y="290071"/>
                      <a:pt x="134746" y="286805"/>
                    </a:cubicBezTo>
                    <a:cubicBezTo>
                      <a:pt x="134746" y="284748"/>
                      <a:pt x="134746" y="282571"/>
                      <a:pt x="134746" y="280393"/>
                    </a:cubicBezTo>
                    <a:cubicBezTo>
                      <a:pt x="134504" y="252932"/>
                      <a:pt x="134383" y="225350"/>
                      <a:pt x="134141" y="197889"/>
                    </a:cubicBezTo>
                    <a:cubicBezTo>
                      <a:pt x="134141" y="197405"/>
                      <a:pt x="134141" y="196921"/>
                      <a:pt x="134141" y="196316"/>
                    </a:cubicBezTo>
                    <a:cubicBezTo>
                      <a:pt x="134746" y="196316"/>
                      <a:pt x="135350" y="196075"/>
                      <a:pt x="135834" y="196075"/>
                    </a:cubicBezTo>
                    <a:cubicBezTo>
                      <a:pt x="149864" y="196075"/>
                      <a:pt x="163893" y="196075"/>
                      <a:pt x="177923" y="196075"/>
                    </a:cubicBezTo>
                    <a:cubicBezTo>
                      <a:pt x="178165" y="196075"/>
                      <a:pt x="178407" y="196075"/>
                      <a:pt x="178649" y="196195"/>
                    </a:cubicBezTo>
                    <a:cubicBezTo>
                      <a:pt x="179374" y="195953"/>
                      <a:pt x="179253" y="195349"/>
                      <a:pt x="179374" y="194744"/>
                    </a:cubicBezTo>
                    <a:cubicBezTo>
                      <a:pt x="178165" y="190631"/>
                      <a:pt x="176955" y="186638"/>
                      <a:pt x="175746" y="182525"/>
                    </a:cubicBezTo>
                    <a:cubicBezTo>
                      <a:pt x="171513" y="168855"/>
                      <a:pt x="167159" y="155064"/>
                      <a:pt x="162926" y="141394"/>
                    </a:cubicBezTo>
                    <a:cubicBezTo>
                      <a:pt x="159418" y="130023"/>
                      <a:pt x="155911" y="118651"/>
                      <a:pt x="152283" y="107400"/>
                    </a:cubicBezTo>
                    <a:cubicBezTo>
                      <a:pt x="150952" y="103287"/>
                      <a:pt x="149380" y="99174"/>
                      <a:pt x="148050" y="95061"/>
                    </a:cubicBezTo>
                    <a:cubicBezTo>
                      <a:pt x="145752" y="88045"/>
                      <a:pt x="143454" y="80907"/>
                      <a:pt x="141156" y="73891"/>
                    </a:cubicBezTo>
                    <a:cubicBezTo>
                      <a:pt x="139462" y="68931"/>
                      <a:pt x="137769" y="64092"/>
                      <a:pt x="135471" y="59374"/>
                    </a:cubicBezTo>
                    <a:cubicBezTo>
                      <a:pt x="134746" y="57922"/>
                      <a:pt x="134383" y="56591"/>
                      <a:pt x="134988" y="55019"/>
                    </a:cubicBezTo>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nvGrpSpPr>
              <p:cNvPr id="476" name="Google Shape;476;p26"/>
              <p:cNvGrpSpPr/>
              <p:nvPr/>
            </p:nvGrpSpPr>
            <p:grpSpPr>
              <a:xfrm>
                <a:off x="5898463" y="5035168"/>
                <a:ext cx="344000" cy="581799"/>
                <a:chOff x="5898463" y="5035168"/>
                <a:chExt cx="344000" cy="581799"/>
              </a:xfrm>
            </p:grpSpPr>
            <p:sp>
              <p:nvSpPr>
                <p:cNvPr id="477" name="Google Shape;477;p26"/>
                <p:cNvSpPr/>
                <p:nvPr/>
              </p:nvSpPr>
              <p:spPr>
                <a:xfrm>
                  <a:off x="6021376" y="5035168"/>
                  <a:ext cx="99416" cy="101254"/>
                </a:xfrm>
                <a:custGeom>
                  <a:avLst/>
                  <a:gdLst/>
                  <a:ahLst/>
                  <a:cxnLst/>
                  <a:rect l="l" t="t" r="r" b="b"/>
                  <a:pathLst>
                    <a:path w="99416" h="101254" extrusionOk="0">
                      <a:moveTo>
                        <a:pt x="77647" y="92061"/>
                      </a:moveTo>
                      <a:cubicBezTo>
                        <a:pt x="77888" y="91819"/>
                        <a:pt x="78130" y="91819"/>
                        <a:pt x="78493" y="91819"/>
                      </a:cubicBezTo>
                      <a:cubicBezTo>
                        <a:pt x="83331" y="87101"/>
                        <a:pt x="87806" y="82262"/>
                        <a:pt x="91313" y="76455"/>
                      </a:cubicBezTo>
                      <a:cubicBezTo>
                        <a:pt x="92281" y="74883"/>
                        <a:pt x="93128" y="73068"/>
                        <a:pt x="93853" y="71374"/>
                      </a:cubicBezTo>
                      <a:cubicBezTo>
                        <a:pt x="95425" y="67745"/>
                        <a:pt x="96877" y="63995"/>
                        <a:pt x="98328" y="60366"/>
                      </a:cubicBezTo>
                      <a:lnTo>
                        <a:pt x="98328" y="60366"/>
                      </a:lnTo>
                      <a:cubicBezTo>
                        <a:pt x="98328" y="59640"/>
                        <a:pt x="98449" y="59035"/>
                        <a:pt x="98570" y="58309"/>
                      </a:cubicBezTo>
                      <a:cubicBezTo>
                        <a:pt x="98570" y="57946"/>
                        <a:pt x="98570" y="57583"/>
                        <a:pt x="98570" y="57220"/>
                      </a:cubicBezTo>
                      <a:cubicBezTo>
                        <a:pt x="98328" y="55527"/>
                        <a:pt x="98570" y="54075"/>
                        <a:pt x="99417" y="52624"/>
                      </a:cubicBezTo>
                      <a:cubicBezTo>
                        <a:pt x="99417" y="49599"/>
                        <a:pt x="99417" y="46454"/>
                        <a:pt x="99417" y="43429"/>
                      </a:cubicBezTo>
                      <a:cubicBezTo>
                        <a:pt x="99296" y="42946"/>
                        <a:pt x="99054" y="42582"/>
                        <a:pt x="98933" y="42099"/>
                      </a:cubicBezTo>
                      <a:cubicBezTo>
                        <a:pt x="98812" y="41010"/>
                        <a:pt x="98570" y="39921"/>
                        <a:pt x="98449" y="38712"/>
                      </a:cubicBezTo>
                      <a:cubicBezTo>
                        <a:pt x="98449" y="38107"/>
                        <a:pt x="98449" y="37502"/>
                        <a:pt x="98328" y="36897"/>
                      </a:cubicBezTo>
                      <a:cubicBezTo>
                        <a:pt x="97965" y="36292"/>
                        <a:pt x="97723" y="35808"/>
                        <a:pt x="97361" y="35203"/>
                      </a:cubicBezTo>
                      <a:cubicBezTo>
                        <a:pt x="97119" y="34840"/>
                        <a:pt x="97119" y="34598"/>
                        <a:pt x="97240" y="34235"/>
                      </a:cubicBezTo>
                      <a:cubicBezTo>
                        <a:pt x="96272" y="33752"/>
                        <a:pt x="96151" y="32783"/>
                        <a:pt x="96151" y="31695"/>
                      </a:cubicBezTo>
                      <a:cubicBezTo>
                        <a:pt x="96151" y="31695"/>
                        <a:pt x="96151" y="31695"/>
                        <a:pt x="96151" y="31695"/>
                      </a:cubicBezTo>
                      <a:cubicBezTo>
                        <a:pt x="94095" y="28187"/>
                        <a:pt x="92039" y="24679"/>
                        <a:pt x="89862" y="21170"/>
                      </a:cubicBezTo>
                      <a:cubicBezTo>
                        <a:pt x="87443" y="17299"/>
                        <a:pt x="84298" y="14032"/>
                        <a:pt x="80912" y="11008"/>
                      </a:cubicBezTo>
                      <a:cubicBezTo>
                        <a:pt x="80549" y="10645"/>
                        <a:pt x="80186" y="10162"/>
                        <a:pt x="79945" y="9678"/>
                      </a:cubicBezTo>
                      <a:cubicBezTo>
                        <a:pt x="72204" y="4355"/>
                        <a:pt x="63738" y="846"/>
                        <a:pt x="54425" y="0"/>
                      </a:cubicBezTo>
                      <a:cubicBezTo>
                        <a:pt x="51764" y="0"/>
                        <a:pt x="49224" y="0"/>
                        <a:pt x="46564" y="0"/>
                      </a:cubicBezTo>
                      <a:lnTo>
                        <a:pt x="46564" y="0"/>
                      </a:lnTo>
                      <a:cubicBezTo>
                        <a:pt x="45717" y="0"/>
                        <a:pt x="44871" y="0"/>
                        <a:pt x="44024" y="121"/>
                      </a:cubicBezTo>
                      <a:cubicBezTo>
                        <a:pt x="42935" y="121"/>
                        <a:pt x="41726" y="363"/>
                        <a:pt x="40637" y="363"/>
                      </a:cubicBezTo>
                      <a:cubicBezTo>
                        <a:pt x="39912" y="363"/>
                        <a:pt x="39307" y="363"/>
                        <a:pt x="38581" y="484"/>
                      </a:cubicBezTo>
                      <a:cubicBezTo>
                        <a:pt x="37977" y="1451"/>
                        <a:pt x="37009" y="1451"/>
                        <a:pt x="35921" y="1451"/>
                      </a:cubicBezTo>
                      <a:lnTo>
                        <a:pt x="35437" y="1694"/>
                      </a:lnTo>
                      <a:lnTo>
                        <a:pt x="34953" y="1694"/>
                      </a:lnTo>
                      <a:cubicBezTo>
                        <a:pt x="34469" y="1935"/>
                        <a:pt x="33985" y="2177"/>
                        <a:pt x="33623" y="2540"/>
                      </a:cubicBezTo>
                      <a:cubicBezTo>
                        <a:pt x="32897" y="2661"/>
                        <a:pt x="32171" y="2782"/>
                        <a:pt x="31325" y="2903"/>
                      </a:cubicBezTo>
                      <a:cubicBezTo>
                        <a:pt x="30841" y="3871"/>
                        <a:pt x="29873" y="3871"/>
                        <a:pt x="28906" y="3871"/>
                      </a:cubicBezTo>
                      <a:lnTo>
                        <a:pt x="28906" y="3871"/>
                      </a:lnTo>
                      <a:cubicBezTo>
                        <a:pt x="26850" y="5444"/>
                        <a:pt x="24673" y="6895"/>
                        <a:pt x="22012" y="7379"/>
                      </a:cubicBezTo>
                      <a:lnTo>
                        <a:pt x="22012" y="7379"/>
                      </a:lnTo>
                      <a:cubicBezTo>
                        <a:pt x="21649" y="7742"/>
                        <a:pt x="21165" y="8105"/>
                        <a:pt x="20802" y="8468"/>
                      </a:cubicBezTo>
                      <a:lnTo>
                        <a:pt x="20802" y="8468"/>
                      </a:lnTo>
                      <a:cubicBezTo>
                        <a:pt x="20440" y="8831"/>
                        <a:pt x="19956" y="9194"/>
                        <a:pt x="19593" y="9436"/>
                      </a:cubicBezTo>
                      <a:lnTo>
                        <a:pt x="19593" y="9436"/>
                      </a:lnTo>
                      <a:cubicBezTo>
                        <a:pt x="19351" y="10645"/>
                        <a:pt x="18384" y="10767"/>
                        <a:pt x="17416" y="10767"/>
                      </a:cubicBezTo>
                      <a:cubicBezTo>
                        <a:pt x="17416" y="10767"/>
                        <a:pt x="17416" y="10767"/>
                        <a:pt x="17416" y="10767"/>
                      </a:cubicBezTo>
                      <a:cubicBezTo>
                        <a:pt x="17053" y="11129"/>
                        <a:pt x="16690" y="11493"/>
                        <a:pt x="16206" y="11855"/>
                      </a:cubicBezTo>
                      <a:lnTo>
                        <a:pt x="16206" y="11855"/>
                      </a:lnTo>
                      <a:cubicBezTo>
                        <a:pt x="15844" y="12218"/>
                        <a:pt x="15360" y="12581"/>
                        <a:pt x="14997" y="12944"/>
                      </a:cubicBezTo>
                      <a:lnTo>
                        <a:pt x="14997" y="12944"/>
                      </a:lnTo>
                      <a:cubicBezTo>
                        <a:pt x="14634" y="13307"/>
                        <a:pt x="14271" y="13791"/>
                        <a:pt x="13909" y="14154"/>
                      </a:cubicBezTo>
                      <a:lnTo>
                        <a:pt x="13909" y="14154"/>
                      </a:lnTo>
                      <a:cubicBezTo>
                        <a:pt x="13546" y="14517"/>
                        <a:pt x="13183" y="14880"/>
                        <a:pt x="12820" y="15363"/>
                      </a:cubicBezTo>
                      <a:lnTo>
                        <a:pt x="12820" y="15363"/>
                      </a:lnTo>
                      <a:cubicBezTo>
                        <a:pt x="12457" y="15727"/>
                        <a:pt x="12094" y="16210"/>
                        <a:pt x="11732" y="16573"/>
                      </a:cubicBezTo>
                      <a:lnTo>
                        <a:pt x="11732" y="16573"/>
                      </a:lnTo>
                      <a:cubicBezTo>
                        <a:pt x="11369" y="16936"/>
                        <a:pt x="11006" y="17420"/>
                        <a:pt x="10643" y="17783"/>
                      </a:cubicBezTo>
                      <a:cubicBezTo>
                        <a:pt x="10643" y="17783"/>
                        <a:pt x="10643" y="17783"/>
                        <a:pt x="10643" y="17783"/>
                      </a:cubicBezTo>
                      <a:cubicBezTo>
                        <a:pt x="10643" y="18751"/>
                        <a:pt x="10522" y="19597"/>
                        <a:pt x="9313" y="19961"/>
                      </a:cubicBezTo>
                      <a:lnTo>
                        <a:pt x="9313" y="19961"/>
                      </a:lnTo>
                      <a:cubicBezTo>
                        <a:pt x="8950" y="20444"/>
                        <a:pt x="8587" y="20928"/>
                        <a:pt x="8345" y="21412"/>
                      </a:cubicBezTo>
                      <a:cubicBezTo>
                        <a:pt x="7861" y="22138"/>
                        <a:pt x="7499" y="22864"/>
                        <a:pt x="7015" y="23590"/>
                      </a:cubicBezTo>
                      <a:cubicBezTo>
                        <a:pt x="7015" y="24557"/>
                        <a:pt x="7015" y="25404"/>
                        <a:pt x="5926" y="25767"/>
                      </a:cubicBezTo>
                      <a:lnTo>
                        <a:pt x="5926" y="25767"/>
                      </a:lnTo>
                      <a:cubicBezTo>
                        <a:pt x="5563" y="26251"/>
                        <a:pt x="5321" y="26735"/>
                        <a:pt x="4959" y="27219"/>
                      </a:cubicBezTo>
                      <a:cubicBezTo>
                        <a:pt x="4959" y="27582"/>
                        <a:pt x="4959" y="27824"/>
                        <a:pt x="4717" y="28187"/>
                      </a:cubicBezTo>
                      <a:cubicBezTo>
                        <a:pt x="4717" y="29154"/>
                        <a:pt x="4717" y="30001"/>
                        <a:pt x="3628" y="30485"/>
                      </a:cubicBezTo>
                      <a:lnTo>
                        <a:pt x="3628" y="30485"/>
                      </a:lnTo>
                      <a:cubicBezTo>
                        <a:pt x="3265" y="32663"/>
                        <a:pt x="2661" y="34719"/>
                        <a:pt x="1451" y="36534"/>
                      </a:cubicBezTo>
                      <a:cubicBezTo>
                        <a:pt x="1451" y="36897"/>
                        <a:pt x="1451" y="37139"/>
                        <a:pt x="1330" y="37502"/>
                      </a:cubicBezTo>
                      <a:cubicBezTo>
                        <a:pt x="1330" y="39195"/>
                        <a:pt x="1330" y="41010"/>
                        <a:pt x="1088" y="42703"/>
                      </a:cubicBezTo>
                      <a:cubicBezTo>
                        <a:pt x="1088" y="43429"/>
                        <a:pt x="484" y="44034"/>
                        <a:pt x="242" y="44760"/>
                      </a:cubicBezTo>
                      <a:cubicBezTo>
                        <a:pt x="242" y="47421"/>
                        <a:pt x="121" y="49962"/>
                        <a:pt x="0" y="52624"/>
                      </a:cubicBezTo>
                      <a:cubicBezTo>
                        <a:pt x="0" y="53349"/>
                        <a:pt x="0" y="54196"/>
                        <a:pt x="0" y="54922"/>
                      </a:cubicBezTo>
                      <a:cubicBezTo>
                        <a:pt x="0" y="56373"/>
                        <a:pt x="121" y="57704"/>
                        <a:pt x="242" y="59156"/>
                      </a:cubicBezTo>
                      <a:cubicBezTo>
                        <a:pt x="1209" y="59882"/>
                        <a:pt x="1330" y="60850"/>
                        <a:pt x="1209" y="61938"/>
                      </a:cubicBezTo>
                      <a:cubicBezTo>
                        <a:pt x="1209" y="62664"/>
                        <a:pt x="1209" y="63269"/>
                        <a:pt x="1330" y="63995"/>
                      </a:cubicBezTo>
                      <a:cubicBezTo>
                        <a:pt x="2661" y="64963"/>
                        <a:pt x="2298" y="66414"/>
                        <a:pt x="2540" y="67624"/>
                      </a:cubicBezTo>
                      <a:cubicBezTo>
                        <a:pt x="3991" y="70527"/>
                        <a:pt x="5443" y="73310"/>
                        <a:pt x="6652" y="76334"/>
                      </a:cubicBezTo>
                      <a:cubicBezTo>
                        <a:pt x="8224" y="80084"/>
                        <a:pt x="10159" y="83472"/>
                        <a:pt x="13425" y="86012"/>
                      </a:cubicBezTo>
                      <a:cubicBezTo>
                        <a:pt x="13909" y="86375"/>
                        <a:pt x="14271" y="86738"/>
                        <a:pt x="14634" y="87222"/>
                      </a:cubicBezTo>
                      <a:cubicBezTo>
                        <a:pt x="18142" y="92061"/>
                        <a:pt x="23221" y="94601"/>
                        <a:pt x="28543" y="96658"/>
                      </a:cubicBezTo>
                      <a:cubicBezTo>
                        <a:pt x="29631" y="97021"/>
                        <a:pt x="30599" y="97625"/>
                        <a:pt x="31687" y="97989"/>
                      </a:cubicBezTo>
                      <a:cubicBezTo>
                        <a:pt x="33623" y="98714"/>
                        <a:pt x="35558" y="99561"/>
                        <a:pt x="37614" y="99924"/>
                      </a:cubicBezTo>
                      <a:cubicBezTo>
                        <a:pt x="42331" y="100529"/>
                        <a:pt x="47168" y="100771"/>
                        <a:pt x="51885" y="101255"/>
                      </a:cubicBezTo>
                      <a:cubicBezTo>
                        <a:pt x="52490" y="100892"/>
                        <a:pt x="53095" y="100408"/>
                        <a:pt x="53699" y="100287"/>
                      </a:cubicBezTo>
                      <a:cubicBezTo>
                        <a:pt x="55876" y="100166"/>
                        <a:pt x="58054" y="100166"/>
                        <a:pt x="60230" y="100045"/>
                      </a:cubicBezTo>
                      <a:cubicBezTo>
                        <a:pt x="60472" y="99924"/>
                        <a:pt x="60835" y="99924"/>
                        <a:pt x="61077" y="100045"/>
                      </a:cubicBezTo>
                      <a:cubicBezTo>
                        <a:pt x="62045" y="98714"/>
                        <a:pt x="63496" y="99077"/>
                        <a:pt x="64826" y="98956"/>
                      </a:cubicBezTo>
                      <a:cubicBezTo>
                        <a:pt x="65552" y="97504"/>
                        <a:pt x="67003" y="97868"/>
                        <a:pt x="68213" y="97747"/>
                      </a:cubicBezTo>
                      <a:cubicBezTo>
                        <a:pt x="68213" y="97747"/>
                        <a:pt x="68213" y="97747"/>
                        <a:pt x="68213" y="97747"/>
                      </a:cubicBezTo>
                      <a:cubicBezTo>
                        <a:pt x="68576" y="97504"/>
                        <a:pt x="69059" y="97142"/>
                        <a:pt x="69422" y="96899"/>
                      </a:cubicBezTo>
                      <a:cubicBezTo>
                        <a:pt x="69664" y="96658"/>
                        <a:pt x="70027" y="96658"/>
                        <a:pt x="70390" y="96658"/>
                      </a:cubicBezTo>
                      <a:cubicBezTo>
                        <a:pt x="72325" y="95448"/>
                        <a:pt x="73897" y="93512"/>
                        <a:pt x="76316" y="93150"/>
                      </a:cubicBezTo>
                      <a:cubicBezTo>
                        <a:pt x="76316" y="93150"/>
                        <a:pt x="76316" y="93150"/>
                        <a:pt x="76316" y="93150"/>
                      </a:cubicBezTo>
                      <a:cubicBezTo>
                        <a:pt x="76679" y="92786"/>
                        <a:pt x="77163" y="92424"/>
                        <a:pt x="77526" y="92182"/>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478" name="Google Shape;478;p26"/>
                <p:cNvSpPr/>
                <p:nvPr/>
              </p:nvSpPr>
              <p:spPr>
                <a:xfrm>
                  <a:off x="5898463" y="5149246"/>
                  <a:ext cx="344000" cy="467721"/>
                </a:xfrm>
                <a:custGeom>
                  <a:avLst/>
                  <a:gdLst/>
                  <a:ahLst/>
                  <a:cxnLst/>
                  <a:rect l="l" t="t" r="r" b="b"/>
                  <a:pathLst>
                    <a:path w="344000" h="467721" extrusionOk="0">
                      <a:moveTo>
                        <a:pt x="342670" y="182428"/>
                      </a:moveTo>
                      <a:cubicBezTo>
                        <a:pt x="342670" y="181823"/>
                        <a:pt x="342065" y="181218"/>
                        <a:pt x="341703" y="180614"/>
                      </a:cubicBezTo>
                      <a:cubicBezTo>
                        <a:pt x="341703" y="180130"/>
                        <a:pt x="341582" y="179767"/>
                        <a:pt x="341461" y="179283"/>
                      </a:cubicBezTo>
                      <a:cubicBezTo>
                        <a:pt x="341219" y="178920"/>
                        <a:pt x="340856" y="178436"/>
                        <a:pt x="340614" y="178074"/>
                      </a:cubicBezTo>
                      <a:cubicBezTo>
                        <a:pt x="340735" y="176743"/>
                        <a:pt x="340009" y="175654"/>
                        <a:pt x="339284" y="174686"/>
                      </a:cubicBezTo>
                      <a:cubicBezTo>
                        <a:pt x="338921" y="174323"/>
                        <a:pt x="338558" y="173960"/>
                        <a:pt x="338316" y="173597"/>
                      </a:cubicBezTo>
                      <a:lnTo>
                        <a:pt x="338316" y="173597"/>
                      </a:lnTo>
                      <a:cubicBezTo>
                        <a:pt x="337832" y="170573"/>
                        <a:pt x="335776" y="168396"/>
                        <a:pt x="334809" y="165613"/>
                      </a:cubicBezTo>
                      <a:cubicBezTo>
                        <a:pt x="334446" y="165250"/>
                        <a:pt x="334204" y="164766"/>
                        <a:pt x="333841" y="164403"/>
                      </a:cubicBezTo>
                      <a:cubicBezTo>
                        <a:pt x="333599" y="164040"/>
                        <a:pt x="333478" y="163798"/>
                        <a:pt x="333599" y="163315"/>
                      </a:cubicBezTo>
                      <a:cubicBezTo>
                        <a:pt x="333357" y="162831"/>
                        <a:pt x="332995" y="162467"/>
                        <a:pt x="332753" y="161984"/>
                      </a:cubicBezTo>
                      <a:cubicBezTo>
                        <a:pt x="332511" y="161742"/>
                        <a:pt x="332390" y="161379"/>
                        <a:pt x="332511" y="161016"/>
                      </a:cubicBezTo>
                      <a:cubicBezTo>
                        <a:pt x="332148" y="161016"/>
                        <a:pt x="331785" y="160774"/>
                        <a:pt x="331422" y="160774"/>
                      </a:cubicBezTo>
                      <a:cubicBezTo>
                        <a:pt x="331422" y="160411"/>
                        <a:pt x="331422" y="160048"/>
                        <a:pt x="331422" y="159685"/>
                      </a:cubicBezTo>
                      <a:lnTo>
                        <a:pt x="331422" y="159685"/>
                      </a:lnTo>
                      <a:cubicBezTo>
                        <a:pt x="331180" y="159685"/>
                        <a:pt x="330817" y="159685"/>
                        <a:pt x="330576" y="159564"/>
                      </a:cubicBezTo>
                      <a:cubicBezTo>
                        <a:pt x="330455" y="158838"/>
                        <a:pt x="330334" y="158113"/>
                        <a:pt x="330213" y="157387"/>
                      </a:cubicBezTo>
                      <a:cubicBezTo>
                        <a:pt x="329487" y="156177"/>
                        <a:pt x="328761" y="154967"/>
                        <a:pt x="328036" y="153758"/>
                      </a:cubicBezTo>
                      <a:cubicBezTo>
                        <a:pt x="327673" y="153394"/>
                        <a:pt x="327431" y="153032"/>
                        <a:pt x="327068" y="152669"/>
                      </a:cubicBezTo>
                      <a:cubicBezTo>
                        <a:pt x="326826" y="152427"/>
                        <a:pt x="326705" y="152064"/>
                        <a:pt x="326705" y="151701"/>
                      </a:cubicBezTo>
                      <a:cubicBezTo>
                        <a:pt x="326343" y="151217"/>
                        <a:pt x="325980" y="150733"/>
                        <a:pt x="325617" y="150250"/>
                      </a:cubicBezTo>
                      <a:cubicBezTo>
                        <a:pt x="324891" y="149040"/>
                        <a:pt x="324045" y="147951"/>
                        <a:pt x="323319" y="146741"/>
                      </a:cubicBezTo>
                      <a:cubicBezTo>
                        <a:pt x="322956" y="146378"/>
                        <a:pt x="322714" y="146016"/>
                        <a:pt x="322351" y="145652"/>
                      </a:cubicBezTo>
                      <a:cubicBezTo>
                        <a:pt x="322110" y="145411"/>
                        <a:pt x="321989" y="145047"/>
                        <a:pt x="322110" y="144685"/>
                      </a:cubicBezTo>
                      <a:cubicBezTo>
                        <a:pt x="321747" y="144201"/>
                        <a:pt x="321505" y="143717"/>
                        <a:pt x="321142" y="143354"/>
                      </a:cubicBezTo>
                      <a:cubicBezTo>
                        <a:pt x="318844" y="141055"/>
                        <a:pt x="317876" y="138031"/>
                        <a:pt x="316425" y="135369"/>
                      </a:cubicBezTo>
                      <a:cubicBezTo>
                        <a:pt x="316062" y="135007"/>
                        <a:pt x="315820" y="134523"/>
                        <a:pt x="315458" y="134160"/>
                      </a:cubicBezTo>
                      <a:cubicBezTo>
                        <a:pt x="315216" y="133918"/>
                        <a:pt x="315216" y="133555"/>
                        <a:pt x="315216" y="133192"/>
                      </a:cubicBezTo>
                      <a:cubicBezTo>
                        <a:pt x="314853" y="132708"/>
                        <a:pt x="314490" y="132224"/>
                        <a:pt x="314248" y="131861"/>
                      </a:cubicBezTo>
                      <a:lnTo>
                        <a:pt x="314248" y="131861"/>
                      </a:lnTo>
                      <a:cubicBezTo>
                        <a:pt x="314006" y="131499"/>
                        <a:pt x="313643" y="131135"/>
                        <a:pt x="313402" y="130773"/>
                      </a:cubicBezTo>
                      <a:cubicBezTo>
                        <a:pt x="310620" y="126055"/>
                        <a:pt x="307838" y="121457"/>
                        <a:pt x="305056" y="116740"/>
                      </a:cubicBezTo>
                      <a:cubicBezTo>
                        <a:pt x="304814" y="116377"/>
                        <a:pt x="304452" y="116014"/>
                        <a:pt x="304210" y="115651"/>
                      </a:cubicBezTo>
                      <a:cubicBezTo>
                        <a:pt x="304210" y="115288"/>
                        <a:pt x="303968" y="114804"/>
                        <a:pt x="303847" y="114441"/>
                      </a:cubicBezTo>
                      <a:cubicBezTo>
                        <a:pt x="303605" y="114078"/>
                        <a:pt x="303242" y="113715"/>
                        <a:pt x="303000" y="113353"/>
                      </a:cubicBezTo>
                      <a:cubicBezTo>
                        <a:pt x="301791" y="111780"/>
                        <a:pt x="300581" y="110207"/>
                        <a:pt x="299251" y="108634"/>
                      </a:cubicBezTo>
                      <a:cubicBezTo>
                        <a:pt x="299130" y="108271"/>
                        <a:pt x="299009" y="107788"/>
                        <a:pt x="298888" y="107424"/>
                      </a:cubicBezTo>
                      <a:cubicBezTo>
                        <a:pt x="298646" y="107062"/>
                        <a:pt x="298404" y="106820"/>
                        <a:pt x="298162" y="106457"/>
                      </a:cubicBezTo>
                      <a:cubicBezTo>
                        <a:pt x="298162" y="106094"/>
                        <a:pt x="298162" y="105731"/>
                        <a:pt x="298162" y="105247"/>
                      </a:cubicBezTo>
                      <a:cubicBezTo>
                        <a:pt x="297800" y="104884"/>
                        <a:pt x="297558" y="104400"/>
                        <a:pt x="297195" y="104037"/>
                      </a:cubicBezTo>
                      <a:cubicBezTo>
                        <a:pt x="296953" y="103795"/>
                        <a:pt x="296953" y="103433"/>
                        <a:pt x="296953" y="103070"/>
                      </a:cubicBezTo>
                      <a:cubicBezTo>
                        <a:pt x="296590" y="102585"/>
                        <a:pt x="296348" y="102102"/>
                        <a:pt x="295985" y="101739"/>
                      </a:cubicBezTo>
                      <a:lnTo>
                        <a:pt x="295985" y="101739"/>
                      </a:lnTo>
                      <a:cubicBezTo>
                        <a:pt x="295623" y="101739"/>
                        <a:pt x="295260" y="101618"/>
                        <a:pt x="294897" y="101497"/>
                      </a:cubicBezTo>
                      <a:cubicBezTo>
                        <a:pt x="294897" y="101255"/>
                        <a:pt x="294897" y="100892"/>
                        <a:pt x="295139" y="100650"/>
                      </a:cubicBezTo>
                      <a:cubicBezTo>
                        <a:pt x="294292" y="99077"/>
                        <a:pt x="293325" y="97505"/>
                        <a:pt x="292478" y="95932"/>
                      </a:cubicBezTo>
                      <a:cubicBezTo>
                        <a:pt x="291389" y="95569"/>
                        <a:pt x="291269" y="94602"/>
                        <a:pt x="291148" y="93755"/>
                      </a:cubicBezTo>
                      <a:cubicBezTo>
                        <a:pt x="288487" y="89883"/>
                        <a:pt x="285826" y="86012"/>
                        <a:pt x="283286" y="82020"/>
                      </a:cubicBezTo>
                      <a:cubicBezTo>
                        <a:pt x="282682" y="81052"/>
                        <a:pt x="282440" y="79964"/>
                        <a:pt x="281956" y="78875"/>
                      </a:cubicBezTo>
                      <a:cubicBezTo>
                        <a:pt x="281593" y="78391"/>
                        <a:pt x="281230" y="77907"/>
                        <a:pt x="280988" y="77423"/>
                      </a:cubicBezTo>
                      <a:lnTo>
                        <a:pt x="280988" y="77423"/>
                      </a:lnTo>
                      <a:cubicBezTo>
                        <a:pt x="280746" y="77060"/>
                        <a:pt x="280384" y="76697"/>
                        <a:pt x="280142" y="76335"/>
                      </a:cubicBezTo>
                      <a:cubicBezTo>
                        <a:pt x="279295" y="75246"/>
                        <a:pt x="278328" y="74036"/>
                        <a:pt x="277481" y="72947"/>
                      </a:cubicBezTo>
                      <a:cubicBezTo>
                        <a:pt x="276755" y="71374"/>
                        <a:pt x="275909" y="69802"/>
                        <a:pt x="275183" y="68108"/>
                      </a:cubicBezTo>
                      <a:cubicBezTo>
                        <a:pt x="274941" y="67745"/>
                        <a:pt x="274578" y="67383"/>
                        <a:pt x="274336" y="67019"/>
                      </a:cubicBezTo>
                      <a:cubicBezTo>
                        <a:pt x="274336" y="66657"/>
                        <a:pt x="274094" y="66293"/>
                        <a:pt x="273973" y="65931"/>
                      </a:cubicBezTo>
                      <a:cubicBezTo>
                        <a:pt x="273611" y="65931"/>
                        <a:pt x="273248" y="65931"/>
                        <a:pt x="273006" y="65810"/>
                      </a:cubicBezTo>
                      <a:cubicBezTo>
                        <a:pt x="273006" y="65447"/>
                        <a:pt x="273006" y="65084"/>
                        <a:pt x="273006" y="64721"/>
                      </a:cubicBezTo>
                      <a:cubicBezTo>
                        <a:pt x="272764" y="64479"/>
                        <a:pt x="272643" y="64116"/>
                        <a:pt x="272643" y="63753"/>
                      </a:cubicBezTo>
                      <a:cubicBezTo>
                        <a:pt x="271313" y="62906"/>
                        <a:pt x="270345" y="61818"/>
                        <a:pt x="270345" y="60124"/>
                      </a:cubicBezTo>
                      <a:lnTo>
                        <a:pt x="270345" y="60124"/>
                      </a:lnTo>
                      <a:cubicBezTo>
                        <a:pt x="269982" y="59761"/>
                        <a:pt x="269740" y="59277"/>
                        <a:pt x="269378" y="58914"/>
                      </a:cubicBezTo>
                      <a:cubicBezTo>
                        <a:pt x="267442" y="56253"/>
                        <a:pt x="265386" y="53471"/>
                        <a:pt x="263451" y="50809"/>
                      </a:cubicBezTo>
                      <a:cubicBezTo>
                        <a:pt x="263451" y="50446"/>
                        <a:pt x="263451" y="50083"/>
                        <a:pt x="263451" y="49599"/>
                      </a:cubicBezTo>
                      <a:cubicBezTo>
                        <a:pt x="263209" y="49237"/>
                        <a:pt x="262847" y="48752"/>
                        <a:pt x="262605" y="48389"/>
                      </a:cubicBezTo>
                      <a:lnTo>
                        <a:pt x="262605" y="48147"/>
                      </a:lnTo>
                      <a:cubicBezTo>
                        <a:pt x="262000" y="47906"/>
                        <a:pt x="261637" y="47542"/>
                        <a:pt x="261153" y="47301"/>
                      </a:cubicBezTo>
                      <a:cubicBezTo>
                        <a:pt x="261153" y="46938"/>
                        <a:pt x="261153" y="46575"/>
                        <a:pt x="261153" y="46091"/>
                      </a:cubicBezTo>
                      <a:lnTo>
                        <a:pt x="261153" y="46091"/>
                      </a:lnTo>
                      <a:cubicBezTo>
                        <a:pt x="260911" y="45728"/>
                        <a:pt x="260549" y="45365"/>
                        <a:pt x="260307" y="45002"/>
                      </a:cubicBezTo>
                      <a:cubicBezTo>
                        <a:pt x="259460" y="44155"/>
                        <a:pt x="258613" y="43308"/>
                        <a:pt x="257767" y="42462"/>
                      </a:cubicBezTo>
                      <a:lnTo>
                        <a:pt x="257767" y="42462"/>
                      </a:lnTo>
                      <a:cubicBezTo>
                        <a:pt x="257404" y="40042"/>
                        <a:pt x="255348" y="38833"/>
                        <a:pt x="254139" y="36897"/>
                      </a:cubicBezTo>
                      <a:cubicBezTo>
                        <a:pt x="251720" y="33873"/>
                        <a:pt x="249301" y="30848"/>
                        <a:pt x="246882" y="27824"/>
                      </a:cubicBezTo>
                      <a:cubicBezTo>
                        <a:pt x="246156" y="26977"/>
                        <a:pt x="245551" y="26130"/>
                        <a:pt x="244826" y="25162"/>
                      </a:cubicBezTo>
                      <a:cubicBezTo>
                        <a:pt x="244463" y="24800"/>
                        <a:pt x="244100" y="24437"/>
                        <a:pt x="243737" y="24074"/>
                      </a:cubicBezTo>
                      <a:lnTo>
                        <a:pt x="243737" y="24074"/>
                      </a:lnTo>
                      <a:cubicBezTo>
                        <a:pt x="243374" y="23590"/>
                        <a:pt x="243012" y="23227"/>
                        <a:pt x="242649" y="22864"/>
                      </a:cubicBezTo>
                      <a:cubicBezTo>
                        <a:pt x="238416" y="19477"/>
                        <a:pt x="234062" y="15969"/>
                        <a:pt x="229829" y="12581"/>
                      </a:cubicBezTo>
                      <a:cubicBezTo>
                        <a:pt x="228861" y="12097"/>
                        <a:pt x="227773" y="11735"/>
                        <a:pt x="226805" y="11130"/>
                      </a:cubicBezTo>
                      <a:cubicBezTo>
                        <a:pt x="225233" y="10162"/>
                        <a:pt x="223781" y="8952"/>
                        <a:pt x="221725" y="8831"/>
                      </a:cubicBezTo>
                      <a:cubicBezTo>
                        <a:pt x="221362" y="7742"/>
                        <a:pt x="220395" y="7742"/>
                        <a:pt x="219427" y="7621"/>
                      </a:cubicBezTo>
                      <a:cubicBezTo>
                        <a:pt x="218943" y="6532"/>
                        <a:pt x="217976" y="6532"/>
                        <a:pt x="217008" y="6654"/>
                      </a:cubicBezTo>
                      <a:cubicBezTo>
                        <a:pt x="216283" y="5081"/>
                        <a:pt x="214831" y="5444"/>
                        <a:pt x="213622" y="5444"/>
                      </a:cubicBezTo>
                      <a:lnTo>
                        <a:pt x="213622" y="5444"/>
                      </a:lnTo>
                      <a:cubicBezTo>
                        <a:pt x="213138" y="4355"/>
                        <a:pt x="212292" y="4355"/>
                        <a:pt x="211324" y="4476"/>
                      </a:cubicBezTo>
                      <a:cubicBezTo>
                        <a:pt x="210840" y="4113"/>
                        <a:pt x="210356" y="3629"/>
                        <a:pt x="209873" y="3267"/>
                      </a:cubicBezTo>
                      <a:lnTo>
                        <a:pt x="209389" y="3267"/>
                      </a:lnTo>
                      <a:cubicBezTo>
                        <a:pt x="209389" y="3267"/>
                        <a:pt x="209026" y="3267"/>
                        <a:pt x="209026" y="3267"/>
                      </a:cubicBezTo>
                      <a:cubicBezTo>
                        <a:pt x="207817" y="3267"/>
                        <a:pt x="206728" y="3267"/>
                        <a:pt x="205519" y="3267"/>
                      </a:cubicBezTo>
                      <a:cubicBezTo>
                        <a:pt x="205519" y="2903"/>
                        <a:pt x="205519" y="2541"/>
                        <a:pt x="205277" y="2298"/>
                      </a:cubicBezTo>
                      <a:cubicBezTo>
                        <a:pt x="204188" y="2298"/>
                        <a:pt x="203100" y="2298"/>
                        <a:pt x="202011" y="2298"/>
                      </a:cubicBezTo>
                      <a:cubicBezTo>
                        <a:pt x="200923" y="2298"/>
                        <a:pt x="199834" y="2057"/>
                        <a:pt x="198746" y="1936"/>
                      </a:cubicBezTo>
                      <a:cubicBezTo>
                        <a:pt x="196932" y="605"/>
                        <a:pt x="195117" y="363"/>
                        <a:pt x="193303" y="1936"/>
                      </a:cubicBezTo>
                      <a:cubicBezTo>
                        <a:pt x="193061" y="1936"/>
                        <a:pt x="192819" y="1936"/>
                        <a:pt x="192699" y="1694"/>
                      </a:cubicBezTo>
                      <a:cubicBezTo>
                        <a:pt x="192094" y="1210"/>
                        <a:pt x="191610" y="726"/>
                        <a:pt x="190643" y="0"/>
                      </a:cubicBezTo>
                      <a:lnTo>
                        <a:pt x="151335" y="0"/>
                      </a:lnTo>
                      <a:cubicBezTo>
                        <a:pt x="151093" y="242"/>
                        <a:pt x="150852" y="605"/>
                        <a:pt x="150489" y="726"/>
                      </a:cubicBezTo>
                      <a:cubicBezTo>
                        <a:pt x="147949" y="1210"/>
                        <a:pt x="145409" y="1572"/>
                        <a:pt x="142869" y="1936"/>
                      </a:cubicBezTo>
                      <a:cubicBezTo>
                        <a:pt x="141781" y="1936"/>
                        <a:pt x="140692" y="2177"/>
                        <a:pt x="139604" y="2298"/>
                      </a:cubicBezTo>
                      <a:cubicBezTo>
                        <a:pt x="138394" y="3992"/>
                        <a:pt x="136459" y="3145"/>
                        <a:pt x="134887" y="3629"/>
                      </a:cubicBezTo>
                      <a:cubicBezTo>
                        <a:pt x="134040" y="4839"/>
                        <a:pt x="132710" y="4476"/>
                        <a:pt x="131500" y="4597"/>
                      </a:cubicBezTo>
                      <a:cubicBezTo>
                        <a:pt x="130654" y="6049"/>
                        <a:pt x="129202" y="5565"/>
                        <a:pt x="127993" y="5928"/>
                      </a:cubicBezTo>
                      <a:cubicBezTo>
                        <a:pt x="126300" y="7137"/>
                        <a:pt x="124244" y="7621"/>
                        <a:pt x="122309" y="8105"/>
                      </a:cubicBezTo>
                      <a:cubicBezTo>
                        <a:pt x="121825" y="8347"/>
                        <a:pt x="121462" y="8710"/>
                        <a:pt x="120978" y="8952"/>
                      </a:cubicBezTo>
                      <a:cubicBezTo>
                        <a:pt x="120615" y="9194"/>
                        <a:pt x="120253" y="9315"/>
                        <a:pt x="119890" y="9194"/>
                      </a:cubicBezTo>
                      <a:cubicBezTo>
                        <a:pt x="119527" y="9557"/>
                        <a:pt x="119043" y="9799"/>
                        <a:pt x="118680" y="10162"/>
                      </a:cubicBezTo>
                      <a:cubicBezTo>
                        <a:pt x="118438" y="10404"/>
                        <a:pt x="118076" y="10525"/>
                        <a:pt x="117713" y="10525"/>
                      </a:cubicBezTo>
                      <a:cubicBezTo>
                        <a:pt x="116866" y="11855"/>
                        <a:pt x="115778" y="12823"/>
                        <a:pt x="114084" y="12823"/>
                      </a:cubicBezTo>
                      <a:cubicBezTo>
                        <a:pt x="114084" y="12823"/>
                        <a:pt x="114084" y="12823"/>
                        <a:pt x="114084" y="12823"/>
                      </a:cubicBezTo>
                      <a:cubicBezTo>
                        <a:pt x="113721" y="13186"/>
                        <a:pt x="113238" y="13549"/>
                        <a:pt x="112875" y="13912"/>
                      </a:cubicBezTo>
                      <a:lnTo>
                        <a:pt x="112875" y="13912"/>
                      </a:lnTo>
                      <a:cubicBezTo>
                        <a:pt x="112512" y="14275"/>
                        <a:pt x="112149" y="14638"/>
                        <a:pt x="111665" y="15001"/>
                      </a:cubicBezTo>
                      <a:lnTo>
                        <a:pt x="111665" y="15001"/>
                      </a:lnTo>
                      <a:cubicBezTo>
                        <a:pt x="111303" y="15364"/>
                        <a:pt x="110940" y="15727"/>
                        <a:pt x="110698" y="15969"/>
                      </a:cubicBezTo>
                      <a:cubicBezTo>
                        <a:pt x="109972" y="16453"/>
                        <a:pt x="109247" y="16936"/>
                        <a:pt x="108521" y="17420"/>
                      </a:cubicBezTo>
                      <a:cubicBezTo>
                        <a:pt x="108158" y="17783"/>
                        <a:pt x="107674" y="18146"/>
                        <a:pt x="107312" y="18509"/>
                      </a:cubicBezTo>
                      <a:lnTo>
                        <a:pt x="107312" y="18509"/>
                      </a:lnTo>
                      <a:cubicBezTo>
                        <a:pt x="106949" y="18872"/>
                        <a:pt x="106465" y="19235"/>
                        <a:pt x="106102" y="19477"/>
                      </a:cubicBezTo>
                      <a:lnTo>
                        <a:pt x="106102" y="19477"/>
                      </a:lnTo>
                      <a:cubicBezTo>
                        <a:pt x="105739" y="19961"/>
                        <a:pt x="105376" y="20323"/>
                        <a:pt x="105014" y="20687"/>
                      </a:cubicBezTo>
                      <a:lnTo>
                        <a:pt x="105014" y="20687"/>
                      </a:lnTo>
                      <a:cubicBezTo>
                        <a:pt x="104651" y="21170"/>
                        <a:pt x="104288" y="21413"/>
                        <a:pt x="103925" y="21775"/>
                      </a:cubicBezTo>
                      <a:lnTo>
                        <a:pt x="103804" y="21775"/>
                      </a:lnTo>
                      <a:cubicBezTo>
                        <a:pt x="103441" y="22259"/>
                        <a:pt x="103078" y="22622"/>
                        <a:pt x="102716" y="22985"/>
                      </a:cubicBezTo>
                      <a:lnTo>
                        <a:pt x="102716" y="22985"/>
                      </a:lnTo>
                      <a:cubicBezTo>
                        <a:pt x="102353" y="23469"/>
                        <a:pt x="101990" y="23832"/>
                        <a:pt x="101748" y="24316"/>
                      </a:cubicBezTo>
                      <a:cubicBezTo>
                        <a:pt x="100660" y="25526"/>
                        <a:pt x="99571" y="26735"/>
                        <a:pt x="98482" y="27945"/>
                      </a:cubicBezTo>
                      <a:cubicBezTo>
                        <a:pt x="98241" y="28792"/>
                        <a:pt x="98241" y="29881"/>
                        <a:pt x="97031" y="30001"/>
                      </a:cubicBezTo>
                      <a:cubicBezTo>
                        <a:pt x="96668" y="30486"/>
                        <a:pt x="96306" y="30848"/>
                        <a:pt x="95943" y="31332"/>
                      </a:cubicBezTo>
                      <a:cubicBezTo>
                        <a:pt x="95580" y="31816"/>
                        <a:pt x="95217" y="32179"/>
                        <a:pt x="94854" y="32663"/>
                      </a:cubicBezTo>
                      <a:cubicBezTo>
                        <a:pt x="94491" y="33026"/>
                        <a:pt x="94128" y="33389"/>
                        <a:pt x="93887" y="33752"/>
                      </a:cubicBezTo>
                      <a:cubicBezTo>
                        <a:pt x="93645" y="34599"/>
                        <a:pt x="93645" y="35687"/>
                        <a:pt x="92435" y="35808"/>
                      </a:cubicBezTo>
                      <a:lnTo>
                        <a:pt x="92435" y="35808"/>
                      </a:lnTo>
                      <a:cubicBezTo>
                        <a:pt x="92072" y="36292"/>
                        <a:pt x="91831" y="36655"/>
                        <a:pt x="91468" y="37139"/>
                      </a:cubicBezTo>
                      <a:lnTo>
                        <a:pt x="91468" y="37139"/>
                      </a:lnTo>
                      <a:cubicBezTo>
                        <a:pt x="91105" y="37623"/>
                        <a:pt x="90863" y="37986"/>
                        <a:pt x="90500" y="38469"/>
                      </a:cubicBezTo>
                      <a:cubicBezTo>
                        <a:pt x="90500" y="38469"/>
                        <a:pt x="90500" y="38469"/>
                        <a:pt x="90500" y="38469"/>
                      </a:cubicBezTo>
                      <a:cubicBezTo>
                        <a:pt x="90137" y="38833"/>
                        <a:pt x="89774" y="39316"/>
                        <a:pt x="89412" y="39679"/>
                      </a:cubicBezTo>
                      <a:cubicBezTo>
                        <a:pt x="89412" y="39679"/>
                        <a:pt x="89412" y="39679"/>
                        <a:pt x="89412" y="39679"/>
                      </a:cubicBezTo>
                      <a:cubicBezTo>
                        <a:pt x="89412" y="40647"/>
                        <a:pt x="89412" y="41615"/>
                        <a:pt x="88202" y="41978"/>
                      </a:cubicBezTo>
                      <a:cubicBezTo>
                        <a:pt x="88202" y="41978"/>
                        <a:pt x="88202" y="41978"/>
                        <a:pt x="88202" y="41978"/>
                      </a:cubicBezTo>
                      <a:cubicBezTo>
                        <a:pt x="87839" y="42462"/>
                        <a:pt x="87477" y="42946"/>
                        <a:pt x="87114" y="43429"/>
                      </a:cubicBezTo>
                      <a:lnTo>
                        <a:pt x="87114" y="43429"/>
                      </a:lnTo>
                      <a:cubicBezTo>
                        <a:pt x="87114" y="43672"/>
                        <a:pt x="87114" y="44034"/>
                        <a:pt x="86872" y="44277"/>
                      </a:cubicBezTo>
                      <a:cubicBezTo>
                        <a:pt x="86509" y="44760"/>
                        <a:pt x="86146" y="45123"/>
                        <a:pt x="85783" y="45607"/>
                      </a:cubicBezTo>
                      <a:cubicBezTo>
                        <a:pt x="85058" y="46696"/>
                        <a:pt x="84211" y="47906"/>
                        <a:pt x="83485" y="48994"/>
                      </a:cubicBezTo>
                      <a:cubicBezTo>
                        <a:pt x="81429" y="52261"/>
                        <a:pt x="79494" y="55527"/>
                        <a:pt x="77438" y="58672"/>
                      </a:cubicBezTo>
                      <a:cubicBezTo>
                        <a:pt x="72358" y="66536"/>
                        <a:pt x="67279" y="74399"/>
                        <a:pt x="62078" y="82262"/>
                      </a:cubicBezTo>
                      <a:cubicBezTo>
                        <a:pt x="56636" y="90609"/>
                        <a:pt x="50951" y="98715"/>
                        <a:pt x="45751" y="107183"/>
                      </a:cubicBezTo>
                      <a:cubicBezTo>
                        <a:pt x="35228" y="124119"/>
                        <a:pt x="24585" y="140934"/>
                        <a:pt x="13579" y="157508"/>
                      </a:cubicBezTo>
                      <a:cubicBezTo>
                        <a:pt x="9830" y="163193"/>
                        <a:pt x="5718" y="168879"/>
                        <a:pt x="2815" y="175170"/>
                      </a:cubicBezTo>
                      <a:cubicBezTo>
                        <a:pt x="880" y="179283"/>
                        <a:pt x="-208" y="183396"/>
                        <a:pt x="33" y="187872"/>
                      </a:cubicBezTo>
                      <a:cubicBezTo>
                        <a:pt x="275" y="192348"/>
                        <a:pt x="1969" y="195977"/>
                        <a:pt x="5113" y="199123"/>
                      </a:cubicBezTo>
                      <a:cubicBezTo>
                        <a:pt x="8016" y="202147"/>
                        <a:pt x="11523" y="203236"/>
                        <a:pt x="15635" y="202994"/>
                      </a:cubicBezTo>
                      <a:cubicBezTo>
                        <a:pt x="15998" y="202994"/>
                        <a:pt x="16361" y="202994"/>
                        <a:pt x="16845" y="202994"/>
                      </a:cubicBezTo>
                      <a:cubicBezTo>
                        <a:pt x="22045" y="203357"/>
                        <a:pt x="26278" y="201059"/>
                        <a:pt x="29423" y="197066"/>
                      </a:cubicBezTo>
                      <a:cubicBezTo>
                        <a:pt x="33898" y="191381"/>
                        <a:pt x="38373" y="185574"/>
                        <a:pt x="42485" y="179525"/>
                      </a:cubicBezTo>
                      <a:cubicBezTo>
                        <a:pt x="51072" y="166823"/>
                        <a:pt x="59175" y="153758"/>
                        <a:pt x="67762" y="141055"/>
                      </a:cubicBezTo>
                      <a:cubicBezTo>
                        <a:pt x="76229" y="128474"/>
                        <a:pt x="84332" y="115651"/>
                        <a:pt x="92193" y="102707"/>
                      </a:cubicBezTo>
                      <a:cubicBezTo>
                        <a:pt x="96668" y="95085"/>
                        <a:pt x="101264" y="87585"/>
                        <a:pt x="105860" y="80085"/>
                      </a:cubicBezTo>
                      <a:cubicBezTo>
                        <a:pt x="107674" y="77181"/>
                        <a:pt x="109126" y="73915"/>
                        <a:pt x="112754" y="71737"/>
                      </a:cubicBezTo>
                      <a:cubicBezTo>
                        <a:pt x="113843" y="71858"/>
                        <a:pt x="115294" y="72100"/>
                        <a:pt x="116745" y="72342"/>
                      </a:cubicBezTo>
                      <a:cubicBezTo>
                        <a:pt x="116866" y="72342"/>
                        <a:pt x="116987" y="72584"/>
                        <a:pt x="117108" y="72826"/>
                      </a:cubicBezTo>
                      <a:cubicBezTo>
                        <a:pt x="117108" y="75487"/>
                        <a:pt x="117592" y="78270"/>
                        <a:pt x="117108" y="80810"/>
                      </a:cubicBezTo>
                      <a:cubicBezTo>
                        <a:pt x="116261" y="84682"/>
                        <a:pt x="116382" y="88432"/>
                        <a:pt x="116382" y="92303"/>
                      </a:cubicBezTo>
                      <a:cubicBezTo>
                        <a:pt x="116382" y="99077"/>
                        <a:pt x="116382" y="105852"/>
                        <a:pt x="116382" y="112506"/>
                      </a:cubicBezTo>
                      <a:cubicBezTo>
                        <a:pt x="116382" y="198760"/>
                        <a:pt x="116382" y="285014"/>
                        <a:pt x="116382" y="371268"/>
                      </a:cubicBezTo>
                      <a:cubicBezTo>
                        <a:pt x="116382" y="395342"/>
                        <a:pt x="116382" y="419537"/>
                        <a:pt x="116382" y="443611"/>
                      </a:cubicBezTo>
                      <a:cubicBezTo>
                        <a:pt x="116382" y="450022"/>
                        <a:pt x="117592" y="455829"/>
                        <a:pt x="122671" y="460305"/>
                      </a:cubicBezTo>
                      <a:cubicBezTo>
                        <a:pt x="122913" y="460547"/>
                        <a:pt x="123034" y="461031"/>
                        <a:pt x="123155" y="461273"/>
                      </a:cubicBezTo>
                      <a:cubicBezTo>
                        <a:pt x="124365" y="461515"/>
                        <a:pt x="125090" y="462362"/>
                        <a:pt x="125574" y="463450"/>
                      </a:cubicBezTo>
                      <a:cubicBezTo>
                        <a:pt x="125816" y="463934"/>
                        <a:pt x="126300" y="464176"/>
                        <a:pt x="126663" y="464539"/>
                      </a:cubicBezTo>
                      <a:cubicBezTo>
                        <a:pt x="127025" y="464902"/>
                        <a:pt x="127509" y="465265"/>
                        <a:pt x="127872" y="465507"/>
                      </a:cubicBezTo>
                      <a:cubicBezTo>
                        <a:pt x="127872" y="465507"/>
                        <a:pt x="127872" y="465507"/>
                        <a:pt x="127872" y="465507"/>
                      </a:cubicBezTo>
                      <a:cubicBezTo>
                        <a:pt x="128356" y="465870"/>
                        <a:pt x="128719" y="466233"/>
                        <a:pt x="129202" y="466716"/>
                      </a:cubicBezTo>
                      <a:cubicBezTo>
                        <a:pt x="129565" y="466716"/>
                        <a:pt x="129807" y="466716"/>
                        <a:pt x="130170" y="466716"/>
                      </a:cubicBezTo>
                      <a:cubicBezTo>
                        <a:pt x="131984" y="466837"/>
                        <a:pt x="133919" y="466837"/>
                        <a:pt x="135734" y="467201"/>
                      </a:cubicBezTo>
                      <a:cubicBezTo>
                        <a:pt x="143111" y="468773"/>
                        <a:pt x="149400" y="466716"/>
                        <a:pt x="154964" y="461999"/>
                      </a:cubicBezTo>
                      <a:cubicBezTo>
                        <a:pt x="156536" y="460668"/>
                        <a:pt x="158592" y="459821"/>
                        <a:pt x="159076" y="457402"/>
                      </a:cubicBezTo>
                      <a:cubicBezTo>
                        <a:pt x="159076" y="456434"/>
                        <a:pt x="159076" y="455466"/>
                        <a:pt x="160043" y="454982"/>
                      </a:cubicBezTo>
                      <a:cubicBezTo>
                        <a:pt x="160164" y="450506"/>
                        <a:pt x="160406" y="446151"/>
                        <a:pt x="160406" y="441675"/>
                      </a:cubicBezTo>
                      <a:cubicBezTo>
                        <a:pt x="160406" y="376591"/>
                        <a:pt x="160406" y="311628"/>
                        <a:pt x="160406" y="246544"/>
                      </a:cubicBezTo>
                      <a:cubicBezTo>
                        <a:pt x="160406" y="243278"/>
                        <a:pt x="161132" y="240133"/>
                        <a:pt x="161858" y="236625"/>
                      </a:cubicBezTo>
                      <a:cubicBezTo>
                        <a:pt x="162825" y="235536"/>
                        <a:pt x="164035" y="234326"/>
                        <a:pt x="165002" y="233237"/>
                      </a:cubicBezTo>
                      <a:cubicBezTo>
                        <a:pt x="168389" y="231786"/>
                        <a:pt x="171533" y="231302"/>
                        <a:pt x="174799" y="231302"/>
                      </a:cubicBezTo>
                      <a:cubicBezTo>
                        <a:pt x="179636" y="231302"/>
                        <a:pt x="184716" y="234326"/>
                        <a:pt x="184595" y="240980"/>
                      </a:cubicBezTo>
                      <a:cubicBezTo>
                        <a:pt x="184474" y="250295"/>
                        <a:pt x="184595" y="259489"/>
                        <a:pt x="184595" y="268804"/>
                      </a:cubicBezTo>
                      <a:cubicBezTo>
                        <a:pt x="184595" y="304491"/>
                        <a:pt x="184716" y="340178"/>
                        <a:pt x="184837" y="375866"/>
                      </a:cubicBezTo>
                      <a:cubicBezTo>
                        <a:pt x="186288" y="392076"/>
                        <a:pt x="185442" y="408165"/>
                        <a:pt x="185684" y="424376"/>
                      </a:cubicBezTo>
                      <a:cubicBezTo>
                        <a:pt x="185684" y="433449"/>
                        <a:pt x="185684" y="442522"/>
                        <a:pt x="185684" y="451595"/>
                      </a:cubicBezTo>
                      <a:cubicBezTo>
                        <a:pt x="185805" y="451837"/>
                        <a:pt x="185926" y="452200"/>
                        <a:pt x="185684" y="452442"/>
                      </a:cubicBezTo>
                      <a:cubicBezTo>
                        <a:pt x="187014" y="453409"/>
                        <a:pt x="186772" y="454861"/>
                        <a:pt x="186772" y="456192"/>
                      </a:cubicBezTo>
                      <a:cubicBezTo>
                        <a:pt x="186893" y="456434"/>
                        <a:pt x="186893" y="456676"/>
                        <a:pt x="186772" y="457038"/>
                      </a:cubicBezTo>
                      <a:cubicBezTo>
                        <a:pt x="188103" y="457402"/>
                        <a:pt x="189191" y="458128"/>
                        <a:pt x="188949" y="459700"/>
                      </a:cubicBezTo>
                      <a:cubicBezTo>
                        <a:pt x="194392" y="466596"/>
                        <a:pt x="201648" y="468168"/>
                        <a:pt x="209994" y="467080"/>
                      </a:cubicBezTo>
                      <a:cubicBezTo>
                        <a:pt x="211082" y="466959"/>
                        <a:pt x="212171" y="466837"/>
                        <a:pt x="213259" y="466716"/>
                      </a:cubicBezTo>
                      <a:cubicBezTo>
                        <a:pt x="214106" y="466475"/>
                        <a:pt x="214831" y="466112"/>
                        <a:pt x="215678" y="465870"/>
                      </a:cubicBezTo>
                      <a:cubicBezTo>
                        <a:pt x="215920" y="466233"/>
                        <a:pt x="216041" y="466354"/>
                        <a:pt x="216162" y="466475"/>
                      </a:cubicBezTo>
                      <a:cubicBezTo>
                        <a:pt x="216041" y="466475"/>
                        <a:pt x="215799" y="466233"/>
                        <a:pt x="215678" y="465870"/>
                      </a:cubicBezTo>
                      <a:cubicBezTo>
                        <a:pt x="216041" y="465870"/>
                        <a:pt x="216404" y="465628"/>
                        <a:pt x="216767" y="465507"/>
                      </a:cubicBezTo>
                      <a:lnTo>
                        <a:pt x="216767" y="465507"/>
                      </a:lnTo>
                      <a:cubicBezTo>
                        <a:pt x="217129" y="465144"/>
                        <a:pt x="217492" y="464902"/>
                        <a:pt x="217855" y="464660"/>
                      </a:cubicBezTo>
                      <a:cubicBezTo>
                        <a:pt x="218218" y="464660"/>
                        <a:pt x="218702" y="464418"/>
                        <a:pt x="219065" y="464297"/>
                      </a:cubicBezTo>
                      <a:cubicBezTo>
                        <a:pt x="219427" y="463208"/>
                        <a:pt x="220395" y="463087"/>
                        <a:pt x="221362" y="463087"/>
                      </a:cubicBezTo>
                      <a:cubicBezTo>
                        <a:pt x="221362" y="463087"/>
                        <a:pt x="221362" y="463087"/>
                        <a:pt x="221362" y="463087"/>
                      </a:cubicBezTo>
                      <a:cubicBezTo>
                        <a:pt x="221725" y="462724"/>
                        <a:pt x="222088" y="462362"/>
                        <a:pt x="222572" y="461877"/>
                      </a:cubicBezTo>
                      <a:cubicBezTo>
                        <a:pt x="223660" y="460668"/>
                        <a:pt x="224749" y="459579"/>
                        <a:pt x="225717" y="458369"/>
                      </a:cubicBezTo>
                      <a:cubicBezTo>
                        <a:pt x="225958" y="457523"/>
                        <a:pt x="226079" y="456434"/>
                        <a:pt x="227168" y="456071"/>
                      </a:cubicBezTo>
                      <a:cubicBezTo>
                        <a:pt x="228740" y="450506"/>
                        <a:pt x="229829" y="444941"/>
                        <a:pt x="229345" y="439135"/>
                      </a:cubicBezTo>
                      <a:cubicBezTo>
                        <a:pt x="229345" y="437804"/>
                        <a:pt x="229103" y="436473"/>
                        <a:pt x="228861" y="435143"/>
                      </a:cubicBezTo>
                      <a:cubicBezTo>
                        <a:pt x="228377" y="432118"/>
                        <a:pt x="228256" y="429094"/>
                        <a:pt x="228861" y="425949"/>
                      </a:cubicBezTo>
                      <a:cubicBezTo>
                        <a:pt x="229103" y="424860"/>
                        <a:pt x="229345" y="423650"/>
                        <a:pt x="229224" y="422561"/>
                      </a:cubicBezTo>
                      <a:cubicBezTo>
                        <a:pt x="229103" y="420505"/>
                        <a:pt x="228498" y="418448"/>
                        <a:pt x="228498" y="416271"/>
                      </a:cubicBezTo>
                      <a:cubicBezTo>
                        <a:pt x="228498" y="414456"/>
                        <a:pt x="229103" y="412641"/>
                        <a:pt x="228498" y="410706"/>
                      </a:cubicBezTo>
                      <a:cubicBezTo>
                        <a:pt x="228014" y="409133"/>
                        <a:pt x="228014" y="407198"/>
                        <a:pt x="228498" y="405504"/>
                      </a:cubicBezTo>
                      <a:cubicBezTo>
                        <a:pt x="229587" y="401633"/>
                        <a:pt x="229224" y="397882"/>
                        <a:pt x="229224" y="394012"/>
                      </a:cubicBezTo>
                      <a:cubicBezTo>
                        <a:pt x="229224" y="297112"/>
                        <a:pt x="229224" y="200212"/>
                        <a:pt x="229345" y="103311"/>
                      </a:cubicBezTo>
                      <a:cubicBezTo>
                        <a:pt x="229345" y="97747"/>
                        <a:pt x="229345" y="92182"/>
                        <a:pt x="229466" y="86496"/>
                      </a:cubicBezTo>
                      <a:cubicBezTo>
                        <a:pt x="229466" y="84561"/>
                        <a:pt x="229466" y="82625"/>
                        <a:pt x="229345" y="80690"/>
                      </a:cubicBezTo>
                      <a:cubicBezTo>
                        <a:pt x="229345" y="80326"/>
                        <a:pt x="229345" y="79843"/>
                        <a:pt x="229345" y="79480"/>
                      </a:cubicBezTo>
                      <a:cubicBezTo>
                        <a:pt x="229103" y="78996"/>
                        <a:pt x="228740" y="78391"/>
                        <a:pt x="228619" y="77907"/>
                      </a:cubicBezTo>
                      <a:cubicBezTo>
                        <a:pt x="228135" y="76213"/>
                        <a:pt x="228135" y="74520"/>
                        <a:pt x="229466" y="72947"/>
                      </a:cubicBezTo>
                      <a:cubicBezTo>
                        <a:pt x="230675" y="71374"/>
                        <a:pt x="232247" y="71012"/>
                        <a:pt x="234424" y="71374"/>
                      </a:cubicBezTo>
                      <a:cubicBezTo>
                        <a:pt x="236360" y="72584"/>
                        <a:pt x="237811" y="74520"/>
                        <a:pt x="239141" y="76697"/>
                      </a:cubicBezTo>
                      <a:cubicBezTo>
                        <a:pt x="245189" y="87343"/>
                        <a:pt x="251236" y="97989"/>
                        <a:pt x="257525" y="108514"/>
                      </a:cubicBezTo>
                      <a:cubicBezTo>
                        <a:pt x="261395" y="115046"/>
                        <a:pt x="265628" y="121579"/>
                        <a:pt x="269619" y="127990"/>
                      </a:cubicBezTo>
                      <a:cubicBezTo>
                        <a:pt x="277844" y="141177"/>
                        <a:pt x="286068" y="154241"/>
                        <a:pt x="294413" y="167306"/>
                      </a:cubicBezTo>
                      <a:cubicBezTo>
                        <a:pt x="298162" y="173235"/>
                        <a:pt x="302154" y="179162"/>
                        <a:pt x="306024" y="185090"/>
                      </a:cubicBezTo>
                      <a:cubicBezTo>
                        <a:pt x="307959" y="188114"/>
                        <a:pt x="309773" y="191260"/>
                        <a:pt x="311587" y="194405"/>
                      </a:cubicBezTo>
                      <a:cubicBezTo>
                        <a:pt x="312071" y="195251"/>
                        <a:pt x="312434" y="196099"/>
                        <a:pt x="313039" y="196824"/>
                      </a:cubicBezTo>
                      <a:cubicBezTo>
                        <a:pt x="313764" y="197792"/>
                        <a:pt x="314611" y="198518"/>
                        <a:pt x="314490" y="198518"/>
                      </a:cubicBezTo>
                      <a:cubicBezTo>
                        <a:pt x="317756" y="200212"/>
                        <a:pt x="319932" y="201300"/>
                        <a:pt x="322110" y="202389"/>
                      </a:cubicBezTo>
                      <a:cubicBezTo>
                        <a:pt x="322351" y="202389"/>
                        <a:pt x="322472" y="202389"/>
                        <a:pt x="322714" y="202389"/>
                      </a:cubicBezTo>
                      <a:cubicBezTo>
                        <a:pt x="328399" y="204203"/>
                        <a:pt x="333115" y="202268"/>
                        <a:pt x="337228" y="198276"/>
                      </a:cubicBezTo>
                      <a:cubicBezTo>
                        <a:pt x="338679" y="196824"/>
                        <a:pt x="340251" y="195373"/>
                        <a:pt x="341703" y="193921"/>
                      </a:cubicBezTo>
                      <a:cubicBezTo>
                        <a:pt x="342307" y="192106"/>
                        <a:pt x="342912" y="190171"/>
                        <a:pt x="343396" y="188356"/>
                      </a:cubicBezTo>
                      <a:cubicBezTo>
                        <a:pt x="343033" y="187630"/>
                        <a:pt x="343396" y="187388"/>
                        <a:pt x="344000" y="187147"/>
                      </a:cubicBezTo>
                      <a:cubicBezTo>
                        <a:pt x="344000" y="185452"/>
                        <a:pt x="344000" y="183880"/>
                        <a:pt x="343759" y="182187"/>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sp>
            <p:nvSpPr>
              <p:cNvPr id="479" name="Google Shape;479;p26"/>
              <p:cNvSpPr/>
              <p:nvPr/>
            </p:nvSpPr>
            <p:spPr>
              <a:xfrm>
                <a:off x="6118298" y="5178681"/>
                <a:ext cx="112964" cy="166509"/>
              </a:xfrm>
              <a:custGeom>
                <a:avLst/>
                <a:gdLst/>
                <a:ahLst/>
                <a:cxnLst/>
                <a:rect l="l" t="t" r="r" b="b"/>
                <a:pathLst>
                  <a:path w="112964" h="166509" extrusionOk="0">
                    <a:moveTo>
                      <a:pt x="112796" y="164970"/>
                    </a:moveTo>
                    <a:cubicBezTo>
                      <a:pt x="80625" y="117548"/>
                      <a:pt x="48454" y="70126"/>
                      <a:pt x="16283" y="22583"/>
                    </a:cubicBezTo>
                    <a:cubicBezTo>
                      <a:pt x="11807" y="16051"/>
                      <a:pt x="7333" y="9397"/>
                      <a:pt x="2858" y="2865"/>
                    </a:cubicBezTo>
                    <a:cubicBezTo>
                      <a:pt x="-1617" y="-3668"/>
                      <a:pt x="318" y="2865"/>
                      <a:pt x="1043" y="3953"/>
                    </a:cubicBezTo>
                    <a:cubicBezTo>
                      <a:pt x="33215" y="51375"/>
                      <a:pt x="65386" y="98797"/>
                      <a:pt x="97557" y="146339"/>
                    </a:cubicBezTo>
                    <a:cubicBezTo>
                      <a:pt x="102032" y="152872"/>
                      <a:pt x="106507" y="159526"/>
                      <a:pt x="110982" y="166058"/>
                    </a:cubicBezTo>
                    <a:cubicBezTo>
                      <a:pt x="111708" y="167147"/>
                      <a:pt x="113522" y="166058"/>
                      <a:pt x="112796" y="164970"/>
                    </a:cubicBezTo>
                    <a:lnTo>
                      <a:pt x="112796" y="164970"/>
                    </a:ln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480" name="Google Shape;480;p26"/>
              <p:cNvSpPr/>
              <p:nvPr/>
            </p:nvSpPr>
            <p:spPr>
              <a:xfrm>
                <a:off x="5905238" y="5180732"/>
                <a:ext cx="113887" cy="165833"/>
              </a:xfrm>
              <a:custGeom>
                <a:avLst/>
                <a:gdLst/>
                <a:ahLst/>
                <a:cxnLst/>
                <a:rect l="l" t="t" r="r" b="b"/>
                <a:pathLst>
                  <a:path w="113887" h="165833" extrusionOk="0">
                    <a:moveTo>
                      <a:pt x="3539" y="163403"/>
                    </a:moveTo>
                    <a:cubicBezTo>
                      <a:pt x="35831" y="115981"/>
                      <a:pt x="68002" y="68559"/>
                      <a:pt x="100295" y="21259"/>
                    </a:cubicBezTo>
                    <a:cubicBezTo>
                      <a:pt x="104770" y="14726"/>
                      <a:pt x="109244" y="8073"/>
                      <a:pt x="113720" y="1540"/>
                    </a:cubicBezTo>
                    <a:cubicBezTo>
                      <a:pt x="114445" y="451"/>
                      <a:pt x="112631" y="-638"/>
                      <a:pt x="111905" y="451"/>
                    </a:cubicBezTo>
                    <a:cubicBezTo>
                      <a:pt x="79613" y="47873"/>
                      <a:pt x="47442" y="95294"/>
                      <a:pt x="15150" y="142595"/>
                    </a:cubicBezTo>
                    <a:cubicBezTo>
                      <a:pt x="10674" y="149128"/>
                      <a:pt x="6200" y="155781"/>
                      <a:pt x="1725" y="162314"/>
                    </a:cubicBezTo>
                    <a:cubicBezTo>
                      <a:pt x="-2750" y="168847"/>
                      <a:pt x="2813" y="164491"/>
                      <a:pt x="3539" y="163403"/>
                    </a:cubicBezTo>
                    <a:lnTo>
                      <a:pt x="3539" y="163403"/>
                    </a:ln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481" name="Google Shape;481;p26"/>
              <p:cNvSpPr/>
              <p:nvPr/>
            </p:nvSpPr>
            <p:spPr>
              <a:xfrm>
                <a:off x="5772351" y="5318470"/>
                <a:ext cx="143451" cy="42337"/>
              </a:xfrm>
              <a:custGeom>
                <a:avLst/>
                <a:gdLst/>
                <a:ahLst/>
                <a:cxnLst/>
                <a:rect l="l" t="t" r="r" b="b"/>
                <a:pathLst>
                  <a:path w="143451" h="42337" extrusionOk="0">
                    <a:moveTo>
                      <a:pt x="38339" y="26996"/>
                    </a:moveTo>
                    <a:cubicBezTo>
                      <a:pt x="39549" y="26391"/>
                      <a:pt x="40879" y="26632"/>
                      <a:pt x="42089" y="26996"/>
                    </a:cubicBezTo>
                    <a:cubicBezTo>
                      <a:pt x="50313" y="28568"/>
                      <a:pt x="58537" y="30020"/>
                      <a:pt x="66761" y="31593"/>
                    </a:cubicBezTo>
                    <a:cubicBezTo>
                      <a:pt x="81880" y="34375"/>
                      <a:pt x="96877" y="37157"/>
                      <a:pt x="111995" y="39940"/>
                    </a:cubicBezTo>
                    <a:cubicBezTo>
                      <a:pt x="112358" y="39940"/>
                      <a:pt x="112600" y="39940"/>
                      <a:pt x="112963" y="40061"/>
                    </a:cubicBezTo>
                    <a:cubicBezTo>
                      <a:pt x="112963" y="40061"/>
                      <a:pt x="112963" y="40061"/>
                      <a:pt x="112963" y="40061"/>
                    </a:cubicBezTo>
                    <a:cubicBezTo>
                      <a:pt x="114898" y="40303"/>
                      <a:pt x="116954" y="40666"/>
                      <a:pt x="118889" y="40908"/>
                    </a:cubicBezTo>
                    <a:cubicBezTo>
                      <a:pt x="119614" y="40908"/>
                      <a:pt x="120461" y="40908"/>
                      <a:pt x="121187" y="41149"/>
                    </a:cubicBezTo>
                    <a:cubicBezTo>
                      <a:pt x="122275" y="41270"/>
                      <a:pt x="123364" y="41513"/>
                      <a:pt x="124573" y="41633"/>
                    </a:cubicBezTo>
                    <a:cubicBezTo>
                      <a:pt x="125178" y="41633"/>
                      <a:pt x="125904" y="41633"/>
                      <a:pt x="126508" y="41633"/>
                    </a:cubicBezTo>
                    <a:cubicBezTo>
                      <a:pt x="127476" y="41633"/>
                      <a:pt x="128443" y="41754"/>
                      <a:pt x="129290" y="41875"/>
                    </a:cubicBezTo>
                    <a:cubicBezTo>
                      <a:pt x="129653" y="41875"/>
                      <a:pt x="130137" y="41996"/>
                      <a:pt x="130500" y="41996"/>
                    </a:cubicBezTo>
                    <a:cubicBezTo>
                      <a:pt x="131225" y="41996"/>
                      <a:pt x="131951" y="41996"/>
                      <a:pt x="132556" y="42238"/>
                    </a:cubicBezTo>
                    <a:cubicBezTo>
                      <a:pt x="135700" y="42722"/>
                      <a:pt x="138361" y="41392"/>
                      <a:pt x="140659" y="39456"/>
                    </a:cubicBezTo>
                    <a:cubicBezTo>
                      <a:pt x="141143" y="39093"/>
                      <a:pt x="141505" y="38609"/>
                      <a:pt x="141868" y="38125"/>
                    </a:cubicBezTo>
                    <a:lnTo>
                      <a:pt x="141263" y="37520"/>
                    </a:lnTo>
                    <a:cubicBezTo>
                      <a:pt x="142715" y="35827"/>
                      <a:pt x="143561" y="33891"/>
                      <a:pt x="143441" y="31471"/>
                    </a:cubicBezTo>
                    <a:cubicBezTo>
                      <a:pt x="143199" y="28689"/>
                      <a:pt x="142231" y="26391"/>
                      <a:pt x="140175" y="24455"/>
                    </a:cubicBezTo>
                    <a:cubicBezTo>
                      <a:pt x="138119" y="22519"/>
                      <a:pt x="135700" y="21310"/>
                      <a:pt x="133039" y="20584"/>
                    </a:cubicBezTo>
                    <a:cubicBezTo>
                      <a:pt x="128806" y="19374"/>
                      <a:pt x="124573" y="19011"/>
                      <a:pt x="120219" y="18407"/>
                    </a:cubicBezTo>
                    <a:cubicBezTo>
                      <a:pt x="119856" y="18407"/>
                      <a:pt x="119493" y="18407"/>
                      <a:pt x="119131" y="18285"/>
                    </a:cubicBezTo>
                    <a:lnTo>
                      <a:pt x="117921" y="17197"/>
                    </a:lnTo>
                    <a:cubicBezTo>
                      <a:pt x="117921" y="17318"/>
                      <a:pt x="117921" y="17438"/>
                      <a:pt x="117921" y="17559"/>
                    </a:cubicBezTo>
                    <a:cubicBezTo>
                      <a:pt x="117679" y="17802"/>
                      <a:pt x="117558" y="17802"/>
                      <a:pt x="117316" y="18043"/>
                    </a:cubicBezTo>
                    <a:cubicBezTo>
                      <a:pt x="114293" y="17681"/>
                      <a:pt x="111269" y="17197"/>
                      <a:pt x="108246" y="16713"/>
                    </a:cubicBezTo>
                    <a:lnTo>
                      <a:pt x="108246" y="16713"/>
                    </a:lnTo>
                    <a:cubicBezTo>
                      <a:pt x="107399" y="16471"/>
                      <a:pt x="106552" y="16350"/>
                      <a:pt x="105706" y="16108"/>
                    </a:cubicBezTo>
                    <a:cubicBezTo>
                      <a:pt x="96514" y="14414"/>
                      <a:pt x="87443" y="12842"/>
                      <a:pt x="78251" y="11027"/>
                    </a:cubicBezTo>
                    <a:cubicBezTo>
                      <a:pt x="67003" y="8850"/>
                      <a:pt x="55876" y="6551"/>
                      <a:pt x="44629" y="4373"/>
                    </a:cubicBezTo>
                    <a:cubicBezTo>
                      <a:pt x="39791" y="3406"/>
                      <a:pt x="34953" y="2438"/>
                      <a:pt x="30115" y="1591"/>
                    </a:cubicBezTo>
                    <a:cubicBezTo>
                      <a:pt x="23584" y="502"/>
                      <a:pt x="17053" y="-344"/>
                      <a:pt x="10401" y="139"/>
                    </a:cubicBezTo>
                    <a:cubicBezTo>
                      <a:pt x="7499" y="382"/>
                      <a:pt x="4596" y="744"/>
                      <a:pt x="1693" y="1107"/>
                    </a:cubicBezTo>
                    <a:cubicBezTo>
                      <a:pt x="1088" y="1349"/>
                      <a:pt x="605" y="1591"/>
                      <a:pt x="0" y="1712"/>
                    </a:cubicBezTo>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grpSp>
          <p:nvGrpSpPr>
            <p:cNvPr id="482" name="Google Shape;482;p26"/>
            <p:cNvGrpSpPr/>
            <p:nvPr/>
          </p:nvGrpSpPr>
          <p:grpSpPr>
            <a:xfrm>
              <a:off x="6615687" y="5133568"/>
              <a:ext cx="269367" cy="473526"/>
              <a:chOff x="6615687" y="5133568"/>
              <a:chExt cx="269367" cy="473526"/>
            </a:xfrm>
          </p:grpSpPr>
          <p:sp>
            <p:nvSpPr>
              <p:cNvPr id="483" name="Google Shape;483;p26"/>
              <p:cNvSpPr/>
              <p:nvPr/>
            </p:nvSpPr>
            <p:spPr>
              <a:xfrm>
                <a:off x="6713721" y="5133568"/>
                <a:ext cx="78482" cy="78705"/>
              </a:xfrm>
              <a:custGeom>
                <a:avLst/>
                <a:gdLst/>
                <a:ahLst/>
                <a:cxnLst/>
                <a:rect l="l" t="t" r="r" b="b"/>
                <a:pathLst>
                  <a:path w="78482" h="78705" extrusionOk="0">
                    <a:moveTo>
                      <a:pt x="5386" y="60680"/>
                    </a:moveTo>
                    <a:cubicBezTo>
                      <a:pt x="12642" y="72293"/>
                      <a:pt x="23044" y="78463"/>
                      <a:pt x="36831" y="78463"/>
                    </a:cubicBezTo>
                    <a:cubicBezTo>
                      <a:pt x="37315" y="78463"/>
                      <a:pt x="37678" y="78463"/>
                      <a:pt x="38162" y="78463"/>
                    </a:cubicBezTo>
                    <a:cubicBezTo>
                      <a:pt x="38162" y="78463"/>
                      <a:pt x="38162" y="78705"/>
                      <a:pt x="38162" y="78705"/>
                    </a:cubicBezTo>
                    <a:cubicBezTo>
                      <a:pt x="41306" y="78342"/>
                      <a:pt x="44451" y="78100"/>
                      <a:pt x="47595" y="77616"/>
                    </a:cubicBezTo>
                    <a:cubicBezTo>
                      <a:pt x="54368" y="76648"/>
                      <a:pt x="60174" y="73624"/>
                      <a:pt x="65253" y="69269"/>
                    </a:cubicBezTo>
                    <a:cubicBezTo>
                      <a:pt x="71784" y="63583"/>
                      <a:pt x="75171" y="56204"/>
                      <a:pt x="77348" y="48098"/>
                    </a:cubicBezTo>
                    <a:cubicBezTo>
                      <a:pt x="78799" y="42292"/>
                      <a:pt x="78920" y="36485"/>
                      <a:pt x="77348" y="30678"/>
                    </a:cubicBezTo>
                    <a:cubicBezTo>
                      <a:pt x="75655" y="24508"/>
                      <a:pt x="72752" y="18823"/>
                      <a:pt x="68761" y="13984"/>
                    </a:cubicBezTo>
                    <a:cubicBezTo>
                      <a:pt x="63439" y="7452"/>
                      <a:pt x="56545" y="3338"/>
                      <a:pt x="48442" y="1282"/>
                    </a:cubicBezTo>
                    <a:cubicBezTo>
                      <a:pt x="43362" y="-49"/>
                      <a:pt x="38162" y="-291"/>
                      <a:pt x="32840" y="314"/>
                    </a:cubicBezTo>
                    <a:cubicBezTo>
                      <a:pt x="24253" y="1403"/>
                      <a:pt x="17480" y="6121"/>
                      <a:pt x="11070" y="11322"/>
                    </a:cubicBezTo>
                    <a:cubicBezTo>
                      <a:pt x="6837" y="16525"/>
                      <a:pt x="3571" y="22210"/>
                      <a:pt x="1274" y="28380"/>
                    </a:cubicBezTo>
                    <a:cubicBezTo>
                      <a:pt x="911" y="29227"/>
                      <a:pt x="790" y="30073"/>
                      <a:pt x="669" y="31042"/>
                    </a:cubicBezTo>
                    <a:cubicBezTo>
                      <a:pt x="-420" y="35759"/>
                      <a:pt x="64" y="40598"/>
                      <a:pt x="427" y="45316"/>
                    </a:cubicBezTo>
                    <a:cubicBezTo>
                      <a:pt x="790" y="50881"/>
                      <a:pt x="2725" y="55962"/>
                      <a:pt x="5628" y="60559"/>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484" name="Google Shape;484;p26"/>
              <p:cNvSpPr/>
              <p:nvPr/>
            </p:nvSpPr>
            <p:spPr>
              <a:xfrm>
                <a:off x="6615687" y="5225467"/>
                <a:ext cx="269367" cy="381627"/>
              </a:xfrm>
              <a:custGeom>
                <a:avLst/>
                <a:gdLst/>
                <a:ahLst/>
                <a:cxnLst/>
                <a:rect l="l" t="t" r="r" b="b"/>
                <a:pathLst>
                  <a:path w="269367" h="381627" extrusionOk="0">
                    <a:moveTo>
                      <a:pt x="266937" y="153871"/>
                    </a:moveTo>
                    <a:cubicBezTo>
                      <a:pt x="264518" y="148790"/>
                      <a:pt x="261373" y="144314"/>
                      <a:pt x="258350" y="139717"/>
                    </a:cubicBezTo>
                    <a:cubicBezTo>
                      <a:pt x="258108" y="139355"/>
                      <a:pt x="257866" y="138991"/>
                      <a:pt x="257624" y="138629"/>
                    </a:cubicBezTo>
                    <a:lnTo>
                      <a:pt x="257624" y="136451"/>
                    </a:lnTo>
                    <a:cubicBezTo>
                      <a:pt x="257624" y="136572"/>
                      <a:pt x="257382" y="136814"/>
                      <a:pt x="257261" y="136935"/>
                    </a:cubicBezTo>
                    <a:cubicBezTo>
                      <a:pt x="256898" y="136935"/>
                      <a:pt x="256656" y="136814"/>
                      <a:pt x="256294" y="136693"/>
                    </a:cubicBezTo>
                    <a:cubicBezTo>
                      <a:pt x="254117" y="133426"/>
                      <a:pt x="252060" y="130161"/>
                      <a:pt x="250004" y="126894"/>
                    </a:cubicBezTo>
                    <a:lnTo>
                      <a:pt x="250004" y="126894"/>
                    </a:lnTo>
                    <a:cubicBezTo>
                      <a:pt x="249400" y="125805"/>
                      <a:pt x="248916" y="124838"/>
                      <a:pt x="248311" y="123870"/>
                    </a:cubicBezTo>
                    <a:cubicBezTo>
                      <a:pt x="242264" y="113587"/>
                      <a:pt x="236096" y="103425"/>
                      <a:pt x="230169" y="93142"/>
                    </a:cubicBezTo>
                    <a:cubicBezTo>
                      <a:pt x="222792" y="80561"/>
                      <a:pt x="215656" y="67859"/>
                      <a:pt x="208399" y="55278"/>
                    </a:cubicBezTo>
                    <a:cubicBezTo>
                      <a:pt x="205255" y="49834"/>
                      <a:pt x="202231" y="44269"/>
                      <a:pt x="198845" y="38946"/>
                    </a:cubicBezTo>
                    <a:cubicBezTo>
                      <a:pt x="194370" y="31809"/>
                      <a:pt x="189774" y="24792"/>
                      <a:pt x="183727" y="18744"/>
                    </a:cubicBezTo>
                    <a:cubicBezTo>
                      <a:pt x="181066" y="16082"/>
                      <a:pt x="178163" y="13662"/>
                      <a:pt x="175502" y="11122"/>
                    </a:cubicBezTo>
                    <a:cubicBezTo>
                      <a:pt x="174898" y="10759"/>
                      <a:pt x="174172" y="10397"/>
                      <a:pt x="173567" y="10033"/>
                    </a:cubicBezTo>
                    <a:cubicBezTo>
                      <a:pt x="169092" y="7251"/>
                      <a:pt x="164375" y="4953"/>
                      <a:pt x="159296" y="3380"/>
                    </a:cubicBezTo>
                    <a:cubicBezTo>
                      <a:pt x="148532" y="-128"/>
                      <a:pt x="137526" y="-612"/>
                      <a:pt x="126278" y="598"/>
                    </a:cubicBezTo>
                    <a:cubicBezTo>
                      <a:pt x="121198" y="1202"/>
                      <a:pt x="116239" y="2049"/>
                      <a:pt x="111160" y="2896"/>
                    </a:cubicBezTo>
                    <a:cubicBezTo>
                      <a:pt x="110555" y="3259"/>
                      <a:pt x="109829" y="3622"/>
                      <a:pt x="109225" y="3864"/>
                    </a:cubicBezTo>
                    <a:cubicBezTo>
                      <a:pt x="105112" y="5315"/>
                      <a:pt x="101242" y="7130"/>
                      <a:pt x="97493" y="9549"/>
                    </a:cubicBezTo>
                    <a:cubicBezTo>
                      <a:pt x="89027" y="14872"/>
                      <a:pt x="82496" y="22010"/>
                      <a:pt x="76811" y="30115"/>
                    </a:cubicBezTo>
                    <a:cubicBezTo>
                      <a:pt x="68103" y="42455"/>
                      <a:pt x="60484" y="55398"/>
                      <a:pt x="52985" y="68343"/>
                    </a:cubicBezTo>
                    <a:cubicBezTo>
                      <a:pt x="48752" y="75601"/>
                      <a:pt x="44640" y="82981"/>
                      <a:pt x="40165" y="90118"/>
                    </a:cubicBezTo>
                    <a:cubicBezTo>
                      <a:pt x="36416" y="96167"/>
                      <a:pt x="32908" y="102215"/>
                      <a:pt x="29522" y="108385"/>
                    </a:cubicBezTo>
                    <a:cubicBezTo>
                      <a:pt x="27103" y="112740"/>
                      <a:pt x="24563" y="116974"/>
                      <a:pt x="22023" y="121209"/>
                    </a:cubicBezTo>
                    <a:cubicBezTo>
                      <a:pt x="19000" y="126048"/>
                      <a:pt x="15976" y="130765"/>
                      <a:pt x="12953" y="135483"/>
                    </a:cubicBezTo>
                    <a:cubicBezTo>
                      <a:pt x="12590" y="135483"/>
                      <a:pt x="12469" y="135725"/>
                      <a:pt x="11985" y="135725"/>
                    </a:cubicBezTo>
                    <a:cubicBezTo>
                      <a:pt x="11985" y="135604"/>
                      <a:pt x="11743" y="135483"/>
                      <a:pt x="11622" y="135241"/>
                    </a:cubicBezTo>
                    <a:lnTo>
                      <a:pt x="11622" y="137419"/>
                    </a:lnTo>
                    <a:cubicBezTo>
                      <a:pt x="11380" y="137782"/>
                      <a:pt x="11138" y="138145"/>
                      <a:pt x="10896" y="138508"/>
                    </a:cubicBezTo>
                    <a:cubicBezTo>
                      <a:pt x="7873" y="143104"/>
                      <a:pt x="4607" y="147581"/>
                      <a:pt x="2309" y="152662"/>
                    </a:cubicBezTo>
                    <a:cubicBezTo>
                      <a:pt x="737" y="155928"/>
                      <a:pt x="-110" y="159194"/>
                      <a:pt x="11" y="162823"/>
                    </a:cubicBezTo>
                    <a:cubicBezTo>
                      <a:pt x="132" y="166453"/>
                      <a:pt x="1584" y="169356"/>
                      <a:pt x="4003" y="171896"/>
                    </a:cubicBezTo>
                    <a:cubicBezTo>
                      <a:pt x="6180" y="174074"/>
                      <a:pt x="8720" y="174921"/>
                      <a:pt x="11622" y="174800"/>
                    </a:cubicBezTo>
                    <a:lnTo>
                      <a:pt x="11622" y="175888"/>
                    </a:lnTo>
                    <a:cubicBezTo>
                      <a:pt x="12348" y="175888"/>
                      <a:pt x="13073" y="175888"/>
                      <a:pt x="13920" y="175888"/>
                    </a:cubicBezTo>
                    <a:cubicBezTo>
                      <a:pt x="17790" y="175405"/>
                      <a:pt x="21177" y="173953"/>
                      <a:pt x="23475" y="170445"/>
                    </a:cubicBezTo>
                    <a:cubicBezTo>
                      <a:pt x="23959" y="169719"/>
                      <a:pt x="24563" y="168993"/>
                      <a:pt x="25047" y="168267"/>
                    </a:cubicBezTo>
                    <a:cubicBezTo>
                      <a:pt x="25289" y="167783"/>
                      <a:pt x="25652" y="167420"/>
                      <a:pt x="25894" y="166936"/>
                    </a:cubicBezTo>
                    <a:cubicBezTo>
                      <a:pt x="28675" y="163428"/>
                      <a:pt x="31336" y="159920"/>
                      <a:pt x="33876" y="156170"/>
                    </a:cubicBezTo>
                    <a:cubicBezTo>
                      <a:pt x="35327" y="154113"/>
                      <a:pt x="36658" y="151936"/>
                      <a:pt x="38109" y="149758"/>
                    </a:cubicBezTo>
                    <a:cubicBezTo>
                      <a:pt x="38109" y="149274"/>
                      <a:pt x="37988" y="148911"/>
                      <a:pt x="37867" y="148428"/>
                    </a:cubicBezTo>
                    <a:cubicBezTo>
                      <a:pt x="38956" y="146855"/>
                      <a:pt x="40044" y="145161"/>
                      <a:pt x="41012" y="143589"/>
                    </a:cubicBezTo>
                    <a:cubicBezTo>
                      <a:pt x="49720" y="129313"/>
                      <a:pt x="58307" y="115039"/>
                      <a:pt x="66894" y="100643"/>
                    </a:cubicBezTo>
                    <a:cubicBezTo>
                      <a:pt x="72216" y="91570"/>
                      <a:pt x="77416" y="82376"/>
                      <a:pt x="82738" y="73303"/>
                    </a:cubicBezTo>
                    <a:cubicBezTo>
                      <a:pt x="83342" y="72214"/>
                      <a:pt x="83947" y="71246"/>
                      <a:pt x="84673" y="70279"/>
                    </a:cubicBezTo>
                    <a:cubicBezTo>
                      <a:pt x="86971" y="66891"/>
                      <a:pt x="90357" y="67012"/>
                      <a:pt x="93018" y="68705"/>
                    </a:cubicBezTo>
                    <a:cubicBezTo>
                      <a:pt x="94469" y="69553"/>
                      <a:pt x="95679" y="70641"/>
                      <a:pt x="96767" y="71488"/>
                    </a:cubicBezTo>
                    <a:cubicBezTo>
                      <a:pt x="96767" y="72214"/>
                      <a:pt x="96767" y="72698"/>
                      <a:pt x="96767" y="73061"/>
                    </a:cubicBezTo>
                    <a:cubicBezTo>
                      <a:pt x="96405" y="74392"/>
                      <a:pt x="95921" y="75601"/>
                      <a:pt x="95437" y="76811"/>
                    </a:cubicBezTo>
                    <a:cubicBezTo>
                      <a:pt x="93986" y="80319"/>
                      <a:pt x="92292" y="83707"/>
                      <a:pt x="90962" y="87215"/>
                    </a:cubicBezTo>
                    <a:cubicBezTo>
                      <a:pt x="87092" y="97619"/>
                      <a:pt x="83463" y="108143"/>
                      <a:pt x="79835" y="118668"/>
                    </a:cubicBezTo>
                    <a:cubicBezTo>
                      <a:pt x="76449" y="128587"/>
                      <a:pt x="73304" y="138629"/>
                      <a:pt x="69918" y="148669"/>
                    </a:cubicBezTo>
                    <a:cubicBezTo>
                      <a:pt x="64838" y="163791"/>
                      <a:pt x="59758" y="178913"/>
                      <a:pt x="54679" y="194034"/>
                    </a:cubicBezTo>
                    <a:cubicBezTo>
                      <a:pt x="49720" y="208915"/>
                      <a:pt x="44761" y="223673"/>
                      <a:pt x="39923" y="238553"/>
                    </a:cubicBezTo>
                    <a:cubicBezTo>
                      <a:pt x="39077" y="241093"/>
                      <a:pt x="38109" y="243634"/>
                      <a:pt x="37383" y="246295"/>
                    </a:cubicBezTo>
                    <a:cubicBezTo>
                      <a:pt x="37021" y="247505"/>
                      <a:pt x="36416" y="248956"/>
                      <a:pt x="37383" y="250166"/>
                    </a:cubicBezTo>
                    <a:cubicBezTo>
                      <a:pt x="37746" y="250166"/>
                      <a:pt x="37988" y="250408"/>
                      <a:pt x="38230" y="250408"/>
                    </a:cubicBezTo>
                    <a:cubicBezTo>
                      <a:pt x="56493" y="250408"/>
                      <a:pt x="74755" y="250408"/>
                      <a:pt x="92897" y="250408"/>
                    </a:cubicBezTo>
                    <a:cubicBezTo>
                      <a:pt x="94711" y="250408"/>
                      <a:pt x="96525" y="250408"/>
                      <a:pt x="98219" y="250892"/>
                    </a:cubicBezTo>
                    <a:cubicBezTo>
                      <a:pt x="99428" y="252949"/>
                      <a:pt x="98944" y="255126"/>
                      <a:pt x="98944" y="257183"/>
                    </a:cubicBezTo>
                    <a:cubicBezTo>
                      <a:pt x="98944" y="260086"/>
                      <a:pt x="98702" y="262868"/>
                      <a:pt x="98702" y="265772"/>
                    </a:cubicBezTo>
                    <a:cubicBezTo>
                      <a:pt x="98702" y="298072"/>
                      <a:pt x="98702" y="330372"/>
                      <a:pt x="98461" y="362551"/>
                    </a:cubicBezTo>
                    <a:cubicBezTo>
                      <a:pt x="98461" y="367027"/>
                      <a:pt x="99065" y="371261"/>
                      <a:pt x="101363" y="375132"/>
                    </a:cubicBezTo>
                    <a:cubicBezTo>
                      <a:pt x="101605" y="375374"/>
                      <a:pt x="101847" y="375737"/>
                      <a:pt x="102089" y="375979"/>
                    </a:cubicBezTo>
                    <a:cubicBezTo>
                      <a:pt x="102331" y="376342"/>
                      <a:pt x="102694" y="376705"/>
                      <a:pt x="102936" y="376947"/>
                    </a:cubicBezTo>
                    <a:cubicBezTo>
                      <a:pt x="103298" y="377310"/>
                      <a:pt x="103540" y="377673"/>
                      <a:pt x="103903" y="377914"/>
                    </a:cubicBezTo>
                    <a:cubicBezTo>
                      <a:pt x="104508" y="378519"/>
                      <a:pt x="105112" y="379003"/>
                      <a:pt x="105838" y="379608"/>
                    </a:cubicBezTo>
                    <a:lnTo>
                      <a:pt x="105838" y="379608"/>
                    </a:lnTo>
                    <a:cubicBezTo>
                      <a:pt x="108862" y="381060"/>
                      <a:pt x="112006" y="381907"/>
                      <a:pt x="115393" y="381544"/>
                    </a:cubicBezTo>
                    <a:cubicBezTo>
                      <a:pt x="123012" y="380818"/>
                      <a:pt x="129060" y="374527"/>
                      <a:pt x="129301" y="366906"/>
                    </a:cubicBezTo>
                    <a:cubicBezTo>
                      <a:pt x="129301" y="364002"/>
                      <a:pt x="129301" y="361220"/>
                      <a:pt x="129301" y="358317"/>
                    </a:cubicBezTo>
                    <a:cubicBezTo>
                      <a:pt x="129301" y="322993"/>
                      <a:pt x="129301" y="287547"/>
                      <a:pt x="129181" y="252223"/>
                    </a:cubicBezTo>
                    <a:cubicBezTo>
                      <a:pt x="129181" y="251618"/>
                      <a:pt x="129181" y="251134"/>
                      <a:pt x="129301" y="250650"/>
                    </a:cubicBezTo>
                    <a:cubicBezTo>
                      <a:pt x="129785" y="250408"/>
                      <a:pt x="130027" y="250166"/>
                      <a:pt x="130269" y="250287"/>
                    </a:cubicBezTo>
                    <a:cubicBezTo>
                      <a:pt x="132930" y="250287"/>
                      <a:pt x="135712" y="250408"/>
                      <a:pt x="138372" y="250529"/>
                    </a:cubicBezTo>
                    <a:cubicBezTo>
                      <a:pt x="138977" y="250529"/>
                      <a:pt x="139582" y="250529"/>
                      <a:pt x="140186" y="250529"/>
                    </a:cubicBezTo>
                    <a:cubicBezTo>
                      <a:pt x="142605" y="250408"/>
                      <a:pt x="142847" y="250529"/>
                      <a:pt x="142726" y="252949"/>
                    </a:cubicBezTo>
                    <a:cubicBezTo>
                      <a:pt x="142726" y="254280"/>
                      <a:pt x="142847" y="255610"/>
                      <a:pt x="142847" y="256941"/>
                    </a:cubicBezTo>
                    <a:cubicBezTo>
                      <a:pt x="142847" y="291177"/>
                      <a:pt x="142847" y="325533"/>
                      <a:pt x="142847" y="359768"/>
                    </a:cubicBezTo>
                    <a:cubicBezTo>
                      <a:pt x="142847" y="363640"/>
                      <a:pt x="142605" y="367632"/>
                      <a:pt x="143694" y="371382"/>
                    </a:cubicBezTo>
                    <a:cubicBezTo>
                      <a:pt x="144903" y="374164"/>
                      <a:pt x="146234" y="376826"/>
                      <a:pt x="148411" y="379003"/>
                    </a:cubicBezTo>
                    <a:cubicBezTo>
                      <a:pt x="150467" y="379971"/>
                      <a:pt x="152523" y="380818"/>
                      <a:pt x="154821" y="381181"/>
                    </a:cubicBezTo>
                    <a:cubicBezTo>
                      <a:pt x="159901" y="381786"/>
                      <a:pt x="164255" y="380213"/>
                      <a:pt x="168125" y="376826"/>
                    </a:cubicBezTo>
                    <a:cubicBezTo>
                      <a:pt x="171390" y="373923"/>
                      <a:pt x="172600" y="370051"/>
                      <a:pt x="172721" y="365938"/>
                    </a:cubicBezTo>
                    <a:cubicBezTo>
                      <a:pt x="172842" y="363277"/>
                      <a:pt x="172721" y="360494"/>
                      <a:pt x="172721" y="357833"/>
                    </a:cubicBezTo>
                    <a:cubicBezTo>
                      <a:pt x="172479" y="322750"/>
                      <a:pt x="172237" y="287668"/>
                      <a:pt x="171995" y="252586"/>
                    </a:cubicBezTo>
                    <a:cubicBezTo>
                      <a:pt x="171995" y="251981"/>
                      <a:pt x="171995" y="251376"/>
                      <a:pt x="171995" y="250529"/>
                    </a:cubicBezTo>
                    <a:cubicBezTo>
                      <a:pt x="172842" y="250408"/>
                      <a:pt x="173567" y="250166"/>
                      <a:pt x="174172" y="250166"/>
                    </a:cubicBezTo>
                    <a:cubicBezTo>
                      <a:pt x="192072" y="250166"/>
                      <a:pt x="209972" y="250166"/>
                      <a:pt x="227992" y="250046"/>
                    </a:cubicBezTo>
                    <a:cubicBezTo>
                      <a:pt x="228234" y="250046"/>
                      <a:pt x="228597" y="250046"/>
                      <a:pt x="228839" y="250166"/>
                    </a:cubicBezTo>
                    <a:cubicBezTo>
                      <a:pt x="229686" y="249803"/>
                      <a:pt x="229686" y="249077"/>
                      <a:pt x="229807" y="248351"/>
                    </a:cubicBezTo>
                    <a:cubicBezTo>
                      <a:pt x="228234" y="243150"/>
                      <a:pt x="226783" y="237948"/>
                      <a:pt x="225211" y="232746"/>
                    </a:cubicBezTo>
                    <a:cubicBezTo>
                      <a:pt x="219768" y="215205"/>
                      <a:pt x="214326" y="197785"/>
                      <a:pt x="208762" y="180244"/>
                    </a:cubicBezTo>
                    <a:cubicBezTo>
                      <a:pt x="204287" y="165727"/>
                      <a:pt x="199812" y="151210"/>
                      <a:pt x="195095" y="136814"/>
                    </a:cubicBezTo>
                    <a:cubicBezTo>
                      <a:pt x="193402" y="131491"/>
                      <a:pt x="191467" y="126289"/>
                      <a:pt x="189774" y="120966"/>
                    </a:cubicBezTo>
                    <a:cubicBezTo>
                      <a:pt x="186871" y="111893"/>
                      <a:pt x="183969" y="102941"/>
                      <a:pt x="180945" y="93989"/>
                    </a:cubicBezTo>
                    <a:cubicBezTo>
                      <a:pt x="178889" y="87699"/>
                      <a:pt x="176591" y="81529"/>
                      <a:pt x="173688" y="75480"/>
                    </a:cubicBezTo>
                    <a:cubicBezTo>
                      <a:pt x="172842" y="73666"/>
                      <a:pt x="172237" y="71851"/>
                      <a:pt x="172963" y="69915"/>
                    </a:cubicBezTo>
                    <a:cubicBezTo>
                      <a:pt x="175466" y="68621"/>
                      <a:pt x="178163" y="68101"/>
                      <a:pt x="181066" y="68343"/>
                    </a:cubicBezTo>
                    <a:cubicBezTo>
                      <a:pt x="182638" y="69069"/>
                      <a:pt x="183485" y="70520"/>
                      <a:pt x="184331" y="71972"/>
                    </a:cubicBezTo>
                    <a:cubicBezTo>
                      <a:pt x="189774" y="81166"/>
                      <a:pt x="195216" y="90360"/>
                      <a:pt x="200659" y="99554"/>
                    </a:cubicBezTo>
                    <a:cubicBezTo>
                      <a:pt x="210576" y="116370"/>
                      <a:pt x="220494" y="133306"/>
                      <a:pt x="230532" y="150000"/>
                    </a:cubicBezTo>
                    <a:cubicBezTo>
                      <a:pt x="230774" y="150363"/>
                      <a:pt x="231016" y="150605"/>
                      <a:pt x="231137" y="150968"/>
                    </a:cubicBezTo>
                    <a:cubicBezTo>
                      <a:pt x="231137" y="150968"/>
                      <a:pt x="231137" y="151089"/>
                      <a:pt x="231137" y="151210"/>
                    </a:cubicBezTo>
                    <a:cubicBezTo>
                      <a:pt x="232588" y="153387"/>
                      <a:pt x="233919" y="155444"/>
                      <a:pt x="235370" y="157621"/>
                    </a:cubicBezTo>
                    <a:cubicBezTo>
                      <a:pt x="235975" y="158468"/>
                      <a:pt x="236580" y="159194"/>
                      <a:pt x="237184" y="160041"/>
                    </a:cubicBezTo>
                    <a:cubicBezTo>
                      <a:pt x="238031" y="161250"/>
                      <a:pt x="238757" y="162460"/>
                      <a:pt x="239603" y="163670"/>
                    </a:cubicBezTo>
                    <a:cubicBezTo>
                      <a:pt x="240087" y="164396"/>
                      <a:pt x="240692" y="164880"/>
                      <a:pt x="241296" y="165484"/>
                    </a:cubicBezTo>
                    <a:cubicBezTo>
                      <a:pt x="242022" y="166453"/>
                      <a:pt x="242748" y="167420"/>
                      <a:pt x="243473" y="168388"/>
                    </a:cubicBezTo>
                    <a:cubicBezTo>
                      <a:pt x="243715" y="168872"/>
                      <a:pt x="244078" y="169235"/>
                      <a:pt x="244320" y="169719"/>
                    </a:cubicBezTo>
                    <a:cubicBezTo>
                      <a:pt x="244804" y="170445"/>
                      <a:pt x="245408" y="171170"/>
                      <a:pt x="245892" y="171896"/>
                    </a:cubicBezTo>
                    <a:cubicBezTo>
                      <a:pt x="248190" y="175283"/>
                      <a:pt x="251456" y="176735"/>
                      <a:pt x="255447" y="177340"/>
                    </a:cubicBezTo>
                    <a:cubicBezTo>
                      <a:pt x="256173" y="177340"/>
                      <a:pt x="257019" y="177461"/>
                      <a:pt x="257745" y="177340"/>
                    </a:cubicBezTo>
                    <a:lnTo>
                      <a:pt x="257745" y="176252"/>
                    </a:lnTo>
                    <a:cubicBezTo>
                      <a:pt x="260648" y="176252"/>
                      <a:pt x="263187" y="175526"/>
                      <a:pt x="265364" y="173348"/>
                    </a:cubicBezTo>
                    <a:cubicBezTo>
                      <a:pt x="267783" y="170808"/>
                      <a:pt x="269235" y="167904"/>
                      <a:pt x="269356" y="164275"/>
                    </a:cubicBezTo>
                    <a:cubicBezTo>
                      <a:pt x="269477" y="160646"/>
                      <a:pt x="268630" y="157380"/>
                      <a:pt x="267058" y="154113"/>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grpSp>
          <p:nvGrpSpPr>
            <p:cNvPr id="485" name="Google Shape;485;p26"/>
            <p:cNvGrpSpPr/>
            <p:nvPr/>
          </p:nvGrpSpPr>
          <p:grpSpPr>
            <a:xfrm>
              <a:off x="6890349" y="5271792"/>
              <a:ext cx="197760" cy="335077"/>
              <a:chOff x="6890349" y="5271792"/>
              <a:chExt cx="197760" cy="335077"/>
            </a:xfrm>
          </p:grpSpPr>
          <p:sp>
            <p:nvSpPr>
              <p:cNvPr id="486" name="Google Shape;486;p26"/>
              <p:cNvSpPr/>
              <p:nvPr/>
            </p:nvSpPr>
            <p:spPr>
              <a:xfrm>
                <a:off x="6962085" y="5271792"/>
                <a:ext cx="56360" cy="58309"/>
              </a:xfrm>
              <a:custGeom>
                <a:avLst/>
                <a:gdLst/>
                <a:ahLst/>
                <a:cxnLst/>
                <a:rect l="l" t="t" r="r" b="b"/>
                <a:pathLst>
                  <a:path w="56360" h="58309" extrusionOk="0">
                    <a:moveTo>
                      <a:pt x="44024" y="52866"/>
                    </a:moveTo>
                    <a:cubicBezTo>
                      <a:pt x="44145" y="52866"/>
                      <a:pt x="44266" y="52745"/>
                      <a:pt x="44508" y="52745"/>
                    </a:cubicBezTo>
                    <a:cubicBezTo>
                      <a:pt x="47289" y="50084"/>
                      <a:pt x="49950" y="47180"/>
                      <a:pt x="51885" y="43914"/>
                    </a:cubicBezTo>
                    <a:cubicBezTo>
                      <a:pt x="52490" y="42946"/>
                      <a:pt x="52974" y="41978"/>
                      <a:pt x="53337" y="41011"/>
                    </a:cubicBezTo>
                    <a:cubicBezTo>
                      <a:pt x="54183" y="38954"/>
                      <a:pt x="55030" y="36776"/>
                      <a:pt x="55877" y="34720"/>
                    </a:cubicBezTo>
                    <a:lnTo>
                      <a:pt x="55877" y="34720"/>
                    </a:lnTo>
                    <a:cubicBezTo>
                      <a:pt x="55877" y="34357"/>
                      <a:pt x="55877" y="33994"/>
                      <a:pt x="55877" y="33510"/>
                    </a:cubicBezTo>
                    <a:cubicBezTo>
                      <a:pt x="55877" y="33268"/>
                      <a:pt x="55877" y="33026"/>
                      <a:pt x="55877" y="32905"/>
                    </a:cubicBezTo>
                    <a:cubicBezTo>
                      <a:pt x="55756" y="31938"/>
                      <a:pt x="55877" y="31090"/>
                      <a:pt x="56360" y="30243"/>
                    </a:cubicBezTo>
                    <a:cubicBezTo>
                      <a:pt x="56360" y="28429"/>
                      <a:pt x="56360" y="26735"/>
                      <a:pt x="56360" y="24921"/>
                    </a:cubicBezTo>
                    <a:cubicBezTo>
                      <a:pt x="56360" y="24679"/>
                      <a:pt x="56118" y="24437"/>
                      <a:pt x="56118" y="24195"/>
                    </a:cubicBezTo>
                    <a:cubicBezTo>
                      <a:pt x="56118" y="23590"/>
                      <a:pt x="55877" y="22865"/>
                      <a:pt x="55877" y="22260"/>
                    </a:cubicBezTo>
                    <a:cubicBezTo>
                      <a:pt x="55877" y="21896"/>
                      <a:pt x="55877" y="21534"/>
                      <a:pt x="55877" y="21170"/>
                    </a:cubicBezTo>
                    <a:cubicBezTo>
                      <a:pt x="55756" y="20808"/>
                      <a:pt x="55514" y="20566"/>
                      <a:pt x="55393" y="20203"/>
                    </a:cubicBezTo>
                    <a:cubicBezTo>
                      <a:pt x="55393" y="20082"/>
                      <a:pt x="55272" y="19840"/>
                      <a:pt x="55393" y="19598"/>
                    </a:cubicBezTo>
                    <a:cubicBezTo>
                      <a:pt x="54788" y="19235"/>
                      <a:pt x="54788" y="18751"/>
                      <a:pt x="54788" y="18146"/>
                    </a:cubicBezTo>
                    <a:cubicBezTo>
                      <a:pt x="54788" y="18146"/>
                      <a:pt x="54788" y="18146"/>
                      <a:pt x="54788" y="18146"/>
                    </a:cubicBezTo>
                    <a:cubicBezTo>
                      <a:pt x="53579" y="16090"/>
                      <a:pt x="52369" y="14033"/>
                      <a:pt x="51160" y="12097"/>
                    </a:cubicBezTo>
                    <a:cubicBezTo>
                      <a:pt x="49829" y="9799"/>
                      <a:pt x="48015" y="7984"/>
                      <a:pt x="46080" y="6291"/>
                    </a:cubicBezTo>
                    <a:cubicBezTo>
                      <a:pt x="45838" y="6049"/>
                      <a:pt x="45717" y="5807"/>
                      <a:pt x="45475" y="5565"/>
                    </a:cubicBezTo>
                    <a:cubicBezTo>
                      <a:pt x="41000" y="2541"/>
                      <a:pt x="36163" y="484"/>
                      <a:pt x="30720" y="0"/>
                    </a:cubicBezTo>
                    <a:cubicBezTo>
                      <a:pt x="29148" y="0"/>
                      <a:pt x="27696" y="0"/>
                      <a:pt x="26124" y="0"/>
                    </a:cubicBezTo>
                    <a:lnTo>
                      <a:pt x="26124" y="0"/>
                    </a:lnTo>
                    <a:cubicBezTo>
                      <a:pt x="25640" y="0"/>
                      <a:pt x="25157" y="0"/>
                      <a:pt x="24673" y="0"/>
                    </a:cubicBezTo>
                    <a:cubicBezTo>
                      <a:pt x="24068" y="0"/>
                      <a:pt x="23342" y="0"/>
                      <a:pt x="22738" y="121"/>
                    </a:cubicBezTo>
                    <a:cubicBezTo>
                      <a:pt x="22375" y="121"/>
                      <a:pt x="22012" y="121"/>
                      <a:pt x="21528" y="121"/>
                    </a:cubicBezTo>
                    <a:cubicBezTo>
                      <a:pt x="21165" y="605"/>
                      <a:pt x="20561" y="726"/>
                      <a:pt x="20077" y="726"/>
                    </a:cubicBezTo>
                    <a:lnTo>
                      <a:pt x="19835" y="726"/>
                    </a:lnTo>
                    <a:cubicBezTo>
                      <a:pt x="19835" y="726"/>
                      <a:pt x="19593" y="726"/>
                      <a:pt x="19593" y="726"/>
                    </a:cubicBezTo>
                    <a:cubicBezTo>
                      <a:pt x="19351" y="847"/>
                      <a:pt x="19109" y="1089"/>
                      <a:pt x="18746" y="1210"/>
                    </a:cubicBezTo>
                    <a:cubicBezTo>
                      <a:pt x="18263" y="1210"/>
                      <a:pt x="17900" y="1331"/>
                      <a:pt x="17416" y="1452"/>
                    </a:cubicBezTo>
                    <a:cubicBezTo>
                      <a:pt x="17174" y="2057"/>
                      <a:pt x="16570" y="2057"/>
                      <a:pt x="16086" y="2057"/>
                    </a:cubicBezTo>
                    <a:lnTo>
                      <a:pt x="16086" y="2057"/>
                    </a:lnTo>
                    <a:cubicBezTo>
                      <a:pt x="14876" y="2904"/>
                      <a:pt x="13667" y="3871"/>
                      <a:pt x="12094" y="4114"/>
                    </a:cubicBezTo>
                    <a:lnTo>
                      <a:pt x="12094" y="4114"/>
                    </a:lnTo>
                    <a:cubicBezTo>
                      <a:pt x="11853" y="4355"/>
                      <a:pt x="11611" y="4476"/>
                      <a:pt x="11369" y="4718"/>
                    </a:cubicBezTo>
                    <a:lnTo>
                      <a:pt x="11369" y="4718"/>
                    </a:lnTo>
                    <a:cubicBezTo>
                      <a:pt x="11127" y="4960"/>
                      <a:pt x="10885" y="5081"/>
                      <a:pt x="10643" y="5323"/>
                    </a:cubicBezTo>
                    <a:lnTo>
                      <a:pt x="10643" y="5323"/>
                    </a:lnTo>
                    <a:cubicBezTo>
                      <a:pt x="10522" y="6049"/>
                      <a:pt x="9918" y="6049"/>
                      <a:pt x="9434" y="6170"/>
                    </a:cubicBezTo>
                    <a:cubicBezTo>
                      <a:pt x="9434" y="6170"/>
                      <a:pt x="9434" y="6170"/>
                      <a:pt x="9434" y="6170"/>
                    </a:cubicBezTo>
                    <a:cubicBezTo>
                      <a:pt x="9192" y="6412"/>
                      <a:pt x="8950" y="6654"/>
                      <a:pt x="8708" y="6775"/>
                    </a:cubicBezTo>
                    <a:lnTo>
                      <a:pt x="8708" y="6775"/>
                    </a:lnTo>
                    <a:cubicBezTo>
                      <a:pt x="8466" y="7017"/>
                      <a:pt x="8224" y="7138"/>
                      <a:pt x="7982" y="7380"/>
                    </a:cubicBezTo>
                    <a:lnTo>
                      <a:pt x="7982" y="7380"/>
                    </a:lnTo>
                    <a:cubicBezTo>
                      <a:pt x="7740" y="7622"/>
                      <a:pt x="7499" y="7863"/>
                      <a:pt x="7378" y="8105"/>
                    </a:cubicBezTo>
                    <a:lnTo>
                      <a:pt x="7378" y="8105"/>
                    </a:lnTo>
                    <a:cubicBezTo>
                      <a:pt x="7136" y="8348"/>
                      <a:pt x="6894" y="8589"/>
                      <a:pt x="6773" y="8831"/>
                    </a:cubicBezTo>
                    <a:lnTo>
                      <a:pt x="6773" y="8831"/>
                    </a:lnTo>
                    <a:cubicBezTo>
                      <a:pt x="6531" y="9073"/>
                      <a:pt x="6289" y="9315"/>
                      <a:pt x="6168" y="9557"/>
                    </a:cubicBezTo>
                    <a:lnTo>
                      <a:pt x="6168" y="9557"/>
                    </a:lnTo>
                    <a:cubicBezTo>
                      <a:pt x="5926" y="9799"/>
                      <a:pt x="5805" y="10041"/>
                      <a:pt x="5563" y="10283"/>
                    </a:cubicBezTo>
                    <a:cubicBezTo>
                      <a:pt x="5563" y="10283"/>
                      <a:pt x="5563" y="10283"/>
                      <a:pt x="5563" y="10283"/>
                    </a:cubicBezTo>
                    <a:cubicBezTo>
                      <a:pt x="5563" y="10888"/>
                      <a:pt x="5563" y="11372"/>
                      <a:pt x="4838" y="11493"/>
                    </a:cubicBezTo>
                    <a:lnTo>
                      <a:pt x="4838" y="11493"/>
                    </a:lnTo>
                    <a:cubicBezTo>
                      <a:pt x="4596" y="11856"/>
                      <a:pt x="4475" y="12097"/>
                      <a:pt x="4233" y="12340"/>
                    </a:cubicBezTo>
                    <a:cubicBezTo>
                      <a:pt x="3991" y="12702"/>
                      <a:pt x="3749" y="13187"/>
                      <a:pt x="3507" y="13549"/>
                    </a:cubicBezTo>
                    <a:cubicBezTo>
                      <a:pt x="3507" y="14033"/>
                      <a:pt x="3507" y="14638"/>
                      <a:pt x="2903" y="14880"/>
                    </a:cubicBezTo>
                    <a:lnTo>
                      <a:pt x="2903" y="14880"/>
                    </a:lnTo>
                    <a:cubicBezTo>
                      <a:pt x="2661" y="15243"/>
                      <a:pt x="2540" y="15485"/>
                      <a:pt x="2298" y="15727"/>
                    </a:cubicBezTo>
                    <a:cubicBezTo>
                      <a:pt x="2298" y="15969"/>
                      <a:pt x="2298" y="16090"/>
                      <a:pt x="2298" y="16211"/>
                    </a:cubicBezTo>
                    <a:cubicBezTo>
                      <a:pt x="2298" y="16816"/>
                      <a:pt x="2298" y="17300"/>
                      <a:pt x="1693" y="17541"/>
                    </a:cubicBezTo>
                    <a:lnTo>
                      <a:pt x="1693" y="17541"/>
                    </a:lnTo>
                    <a:cubicBezTo>
                      <a:pt x="1451" y="18751"/>
                      <a:pt x="1209" y="19961"/>
                      <a:pt x="484" y="21050"/>
                    </a:cubicBezTo>
                    <a:cubicBezTo>
                      <a:pt x="484" y="21291"/>
                      <a:pt x="484" y="21413"/>
                      <a:pt x="484" y="21655"/>
                    </a:cubicBezTo>
                    <a:cubicBezTo>
                      <a:pt x="484" y="22622"/>
                      <a:pt x="484" y="23590"/>
                      <a:pt x="484" y="24679"/>
                    </a:cubicBezTo>
                    <a:cubicBezTo>
                      <a:pt x="484" y="25042"/>
                      <a:pt x="121" y="25404"/>
                      <a:pt x="0" y="25889"/>
                    </a:cubicBezTo>
                    <a:cubicBezTo>
                      <a:pt x="0" y="27340"/>
                      <a:pt x="0" y="28913"/>
                      <a:pt x="0" y="30365"/>
                    </a:cubicBezTo>
                    <a:cubicBezTo>
                      <a:pt x="0" y="30848"/>
                      <a:pt x="0" y="31212"/>
                      <a:pt x="0" y="31695"/>
                    </a:cubicBezTo>
                    <a:cubicBezTo>
                      <a:pt x="0" y="32542"/>
                      <a:pt x="0" y="33268"/>
                      <a:pt x="121" y="34115"/>
                    </a:cubicBezTo>
                    <a:cubicBezTo>
                      <a:pt x="726" y="34478"/>
                      <a:pt x="726" y="35082"/>
                      <a:pt x="605" y="35687"/>
                    </a:cubicBezTo>
                    <a:cubicBezTo>
                      <a:pt x="605" y="36051"/>
                      <a:pt x="605" y="36534"/>
                      <a:pt x="605" y="36897"/>
                    </a:cubicBezTo>
                    <a:cubicBezTo>
                      <a:pt x="1330" y="37381"/>
                      <a:pt x="1209" y="38228"/>
                      <a:pt x="1330" y="38954"/>
                    </a:cubicBezTo>
                    <a:cubicBezTo>
                      <a:pt x="2177" y="40647"/>
                      <a:pt x="3024" y="42220"/>
                      <a:pt x="3749" y="43914"/>
                    </a:cubicBezTo>
                    <a:cubicBezTo>
                      <a:pt x="4596" y="46091"/>
                      <a:pt x="5805" y="48027"/>
                      <a:pt x="7620" y="49479"/>
                    </a:cubicBezTo>
                    <a:cubicBezTo>
                      <a:pt x="7861" y="49720"/>
                      <a:pt x="8103" y="49963"/>
                      <a:pt x="8345" y="50204"/>
                    </a:cubicBezTo>
                    <a:cubicBezTo>
                      <a:pt x="10401" y="52987"/>
                      <a:pt x="13304" y="54438"/>
                      <a:pt x="16448" y="55648"/>
                    </a:cubicBezTo>
                    <a:cubicBezTo>
                      <a:pt x="17053" y="55890"/>
                      <a:pt x="17658" y="56253"/>
                      <a:pt x="18263" y="56495"/>
                    </a:cubicBezTo>
                    <a:cubicBezTo>
                      <a:pt x="19351" y="56858"/>
                      <a:pt x="20561" y="57463"/>
                      <a:pt x="21649" y="57584"/>
                    </a:cubicBezTo>
                    <a:cubicBezTo>
                      <a:pt x="24431" y="57947"/>
                      <a:pt x="27092" y="58067"/>
                      <a:pt x="29873" y="58310"/>
                    </a:cubicBezTo>
                    <a:cubicBezTo>
                      <a:pt x="30236" y="58067"/>
                      <a:pt x="30599" y="57826"/>
                      <a:pt x="30962" y="57826"/>
                    </a:cubicBezTo>
                    <a:cubicBezTo>
                      <a:pt x="32171" y="57826"/>
                      <a:pt x="33502" y="57826"/>
                      <a:pt x="34711" y="57705"/>
                    </a:cubicBezTo>
                    <a:cubicBezTo>
                      <a:pt x="34832" y="57705"/>
                      <a:pt x="35074" y="57705"/>
                      <a:pt x="35195" y="57705"/>
                    </a:cubicBezTo>
                    <a:cubicBezTo>
                      <a:pt x="35800" y="56979"/>
                      <a:pt x="36525" y="57100"/>
                      <a:pt x="37372" y="57100"/>
                    </a:cubicBezTo>
                    <a:cubicBezTo>
                      <a:pt x="37856" y="56253"/>
                      <a:pt x="38581" y="56495"/>
                      <a:pt x="39307" y="56374"/>
                    </a:cubicBezTo>
                    <a:cubicBezTo>
                      <a:pt x="39307" y="56374"/>
                      <a:pt x="39307" y="56374"/>
                      <a:pt x="39307" y="56374"/>
                    </a:cubicBezTo>
                    <a:cubicBezTo>
                      <a:pt x="39549" y="56253"/>
                      <a:pt x="39791" y="56011"/>
                      <a:pt x="40033" y="55890"/>
                    </a:cubicBezTo>
                    <a:cubicBezTo>
                      <a:pt x="40154" y="55890"/>
                      <a:pt x="40396" y="55769"/>
                      <a:pt x="40637" y="55769"/>
                    </a:cubicBezTo>
                    <a:cubicBezTo>
                      <a:pt x="41726" y="55043"/>
                      <a:pt x="42694" y="53954"/>
                      <a:pt x="44024" y="53833"/>
                    </a:cubicBezTo>
                    <a:cubicBezTo>
                      <a:pt x="44024" y="53833"/>
                      <a:pt x="44024" y="53833"/>
                      <a:pt x="44024" y="53833"/>
                    </a:cubicBezTo>
                    <a:cubicBezTo>
                      <a:pt x="44266" y="53592"/>
                      <a:pt x="44508" y="53471"/>
                      <a:pt x="44750" y="53228"/>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487" name="Google Shape;487;p26"/>
              <p:cNvSpPr/>
              <p:nvPr/>
            </p:nvSpPr>
            <p:spPr>
              <a:xfrm>
                <a:off x="6890349" y="5337239"/>
                <a:ext cx="197760" cy="269630"/>
              </a:xfrm>
              <a:custGeom>
                <a:avLst/>
                <a:gdLst/>
                <a:ahLst/>
                <a:cxnLst/>
                <a:rect l="l" t="t" r="r" b="b"/>
                <a:pathLst>
                  <a:path w="197760" h="269630" extrusionOk="0">
                    <a:moveTo>
                      <a:pt x="197639" y="105247"/>
                    </a:moveTo>
                    <a:cubicBezTo>
                      <a:pt x="197639" y="104884"/>
                      <a:pt x="197276" y="104521"/>
                      <a:pt x="197034" y="104280"/>
                    </a:cubicBezTo>
                    <a:cubicBezTo>
                      <a:pt x="197034" y="104037"/>
                      <a:pt x="197034" y="103796"/>
                      <a:pt x="196913" y="103554"/>
                    </a:cubicBezTo>
                    <a:cubicBezTo>
                      <a:pt x="196792" y="103311"/>
                      <a:pt x="196551" y="103070"/>
                      <a:pt x="196430" y="102828"/>
                    </a:cubicBezTo>
                    <a:cubicBezTo>
                      <a:pt x="196430" y="101981"/>
                      <a:pt x="196067" y="101497"/>
                      <a:pt x="195704" y="100892"/>
                    </a:cubicBezTo>
                    <a:cubicBezTo>
                      <a:pt x="195462" y="100650"/>
                      <a:pt x="195341" y="100408"/>
                      <a:pt x="195099" y="100287"/>
                    </a:cubicBezTo>
                    <a:lnTo>
                      <a:pt x="195099" y="100287"/>
                    </a:lnTo>
                    <a:cubicBezTo>
                      <a:pt x="194857" y="98594"/>
                      <a:pt x="193648" y="97263"/>
                      <a:pt x="193043" y="95690"/>
                    </a:cubicBezTo>
                    <a:cubicBezTo>
                      <a:pt x="192922" y="95448"/>
                      <a:pt x="192680" y="95207"/>
                      <a:pt x="192559" y="94964"/>
                    </a:cubicBezTo>
                    <a:cubicBezTo>
                      <a:pt x="192438" y="94843"/>
                      <a:pt x="192318" y="94602"/>
                      <a:pt x="192438" y="94360"/>
                    </a:cubicBezTo>
                    <a:cubicBezTo>
                      <a:pt x="192318" y="94118"/>
                      <a:pt x="192076" y="93876"/>
                      <a:pt x="191955" y="93634"/>
                    </a:cubicBezTo>
                    <a:cubicBezTo>
                      <a:pt x="191834" y="93513"/>
                      <a:pt x="191713" y="93271"/>
                      <a:pt x="191834" y="93029"/>
                    </a:cubicBezTo>
                    <a:cubicBezTo>
                      <a:pt x="191592" y="93029"/>
                      <a:pt x="191471" y="93029"/>
                      <a:pt x="191229" y="92908"/>
                    </a:cubicBezTo>
                    <a:cubicBezTo>
                      <a:pt x="191229" y="92666"/>
                      <a:pt x="191229" y="92424"/>
                      <a:pt x="191229" y="92303"/>
                    </a:cubicBezTo>
                    <a:lnTo>
                      <a:pt x="191229" y="92303"/>
                    </a:lnTo>
                    <a:cubicBezTo>
                      <a:pt x="191108" y="92303"/>
                      <a:pt x="190866" y="92303"/>
                      <a:pt x="190745" y="92303"/>
                    </a:cubicBezTo>
                    <a:cubicBezTo>
                      <a:pt x="190745" y="91940"/>
                      <a:pt x="190624" y="91456"/>
                      <a:pt x="190503" y="91094"/>
                    </a:cubicBezTo>
                    <a:cubicBezTo>
                      <a:pt x="190020" y="90368"/>
                      <a:pt x="189657" y="89763"/>
                      <a:pt x="189173" y="89037"/>
                    </a:cubicBezTo>
                    <a:cubicBezTo>
                      <a:pt x="189052" y="88795"/>
                      <a:pt x="188810" y="88674"/>
                      <a:pt x="188689" y="88432"/>
                    </a:cubicBezTo>
                    <a:cubicBezTo>
                      <a:pt x="188568" y="88311"/>
                      <a:pt x="188447" y="88069"/>
                      <a:pt x="188447" y="87827"/>
                    </a:cubicBezTo>
                    <a:cubicBezTo>
                      <a:pt x="188205" y="87585"/>
                      <a:pt x="188085" y="87343"/>
                      <a:pt x="187843" y="86980"/>
                    </a:cubicBezTo>
                    <a:cubicBezTo>
                      <a:pt x="187359" y="86255"/>
                      <a:pt x="186996" y="85650"/>
                      <a:pt x="186512" y="84924"/>
                    </a:cubicBezTo>
                    <a:cubicBezTo>
                      <a:pt x="186391" y="84682"/>
                      <a:pt x="186149" y="84440"/>
                      <a:pt x="186028" y="84319"/>
                    </a:cubicBezTo>
                    <a:cubicBezTo>
                      <a:pt x="185907" y="84198"/>
                      <a:pt x="185787" y="83956"/>
                      <a:pt x="185907" y="83714"/>
                    </a:cubicBezTo>
                    <a:cubicBezTo>
                      <a:pt x="185666" y="83472"/>
                      <a:pt x="185545" y="83230"/>
                      <a:pt x="185303" y="82867"/>
                    </a:cubicBezTo>
                    <a:cubicBezTo>
                      <a:pt x="183972" y="81536"/>
                      <a:pt x="183489" y="79843"/>
                      <a:pt x="182521" y="78270"/>
                    </a:cubicBezTo>
                    <a:cubicBezTo>
                      <a:pt x="182279" y="78028"/>
                      <a:pt x="182158" y="77786"/>
                      <a:pt x="181916" y="77544"/>
                    </a:cubicBezTo>
                    <a:cubicBezTo>
                      <a:pt x="181795" y="77423"/>
                      <a:pt x="181795" y="77182"/>
                      <a:pt x="181795" y="76939"/>
                    </a:cubicBezTo>
                    <a:cubicBezTo>
                      <a:pt x="181553" y="76697"/>
                      <a:pt x="181433" y="76456"/>
                      <a:pt x="181191" y="76092"/>
                    </a:cubicBezTo>
                    <a:lnTo>
                      <a:pt x="181191" y="76092"/>
                    </a:lnTo>
                    <a:cubicBezTo>
                      <a:pt x="181070" y="75851"/>
                      <a:pt x="180828" y="75609"/>
                      <a:pt x="180707" y="75487"/>
                    </a:cubicBezTo>
                    <a:cubicBezTo>
                      <a:pt x="179135" y="72826"/>
                      <a:pt x="177441" y="70165"/>
                      <a:pt x="175869" y="67383"/>
                    </a:cubicBezTo>
                    <a:cubicBezTo>
                      <a:pt x="175748" y="67140"/>
                      <a:pt x="175506" y="67019"/>
                      <a:pt x="175385" y="66778"/>
                    </a:cubicBezTo>
                    <a:cubicBezTo>
                      <a:pt x="175385" y="66536"/>
                      <a:pt x="175264" y="66294"/>
                      <a:pt x="175143" y="66052"/>
                    </a:cubicBezTo>
                    <a:cubicBezTo>
                      <a:pt x="175022" y="65810"/>
                      <a:pt x="174781" y="65568"/>
                      <a:pt x="174660" y="65447"/>
                    </a:cubicBezTo>
                    <a:cubicBezTo>
                      <a:pt x="173934" y="64600"/>
                      <a:pt x="173208" y="63632"/>
                      <a:pt x="172483" y="62785"/>
                    </a:cubicBezTo>
                    <a:cubicBezTo>
                      <a:pt x="172483" y="62544"/>
                      <a:pt x="172362" y="62301"/>
                      <a:pt x="172241" y="62060"/>
                    </a:cubicBezTo>
                    <a:cubicBezTo>
                      <a:pt x="172120" y="61818"/>
                      <a:pt x="171999" y="61697"/>
                      <a:pt x="171757" y="61455"/>
                    </a:cubicBezTo>
                    <a:cubicBezTo>
                      <a:pt x="171757" y="61213"/>
                      <a:pt x="171757" y="60971"/>
                      <a:pt x="171757" y="60729"/>
                    </a:cubicBezTo>
                    <a:cubicBezTo>
                      <a:pt x="171515" y="60487"/>
                      <a:pt x="171394" y="60245"/>
                      <a:pt x="171152" y="60003"/>
                    </a:cubicBezTo>
                    <a:cubicBezTo>
                      <a:pt x="171031" y="59882"/>
                      <a:pt x="171031" y="59640"/>
                      <a:pt x="171031" y="59398"/>
                    </a:cubicBezTo>
                    <a:cubicBezTo>
                      <a:pt x="170789" y="59156"/>
                      <a:pt x="170668" y="58914"/>
                      <a:pt x="170426" y="58551"/>
                    </a:cubicBezTo>
                    <a:lnTo>
                      <a:pt x="170426" y="58551"/>
                    </a:lnTo>
                    <a:cubicBezTo>
                      <a:pt x="170185" y="58551"/>
                      <a:pt x="170064" y="58551"/>
                      <a:pt x="169822" y="58431"/>
                    </a:cubicBezTo>
                    <a:cubicBezTo>
                      <a:pt x="169822" y="58310"/>
                      <a:pt x="169822" y="58067"/>
                      <a:pt x="169822" y="57946"/>
                    </a:cubicBezTo>
                    <a:cubicBezTo>
                      <a:pt x="169338" y="57100"/>
                      <a:pt x="168854" y="56132"/>
                      <a:pt x="168250" y="55285"/>
                    </a:cubicBezTo>
                    <a:cubicBezTo>
                      <a:pt x="167645" y="55043"/>
                      <a:pt x="167524" y="54559"/>
                      <a:pt x="167524" y="53954"/>
                    </a:cubicBezTo>
                    <a:cubicBezTo>
                      <a:pt x="165952" y="51656"/>
                      <a:pt x="164500" y="49478"/>
                      <a:pt x="163049" y="47180"/>
                    </a:cubicBezTo>
                    <a:cubicBezTo>
                      <a:pt x="162686" y="46696"/>
                      <a:pt x="162565" y="45970"/>
                      <a:pt x="162323" y="45365"/>
                    </a:cubicBezTo>
                    <a:cubicBezTo>
                      <a:pt x="162081" y="45124"/>
                      <a:pt x="161960" y="44760"/>
                      <a:pt x="161718" y="44519"/>
                    </a:cubicBezTo>
                    <a:lnTo>
                      <a:pt x="161718" y="44519"/>
                    </a:lnTo>
                    <a:cubicBezTo>
                      <a:pt x="161598" y="44277"/>
                      <a:pt x="161356" y="44034"/>
                      <a:pt x="161235" y="43914"/>
                    </a:cubicBezTo>
                    <a:cubicBezTo>
                      <a:pt x="160751" y="43309"/>
                      <a:pt x="160267" y="42583"/>
                      <a:pt x="159662" y="41978"/>
                    </a:cubicBezTo>
                    <a:cubicBezTo>
                      <a:pt x="159179" y="41010"/>
                      <a:pt x="158816" y="40164"/>
                      <a:pt x="158332" y="39195"/>
                    </a:cubicBezTo>
                    <a:cubicBezTo>
                      <a:pt x="158211" y="38954"/>
                      <a:pt x="157969" y="38833"/>
                      <a:pt x="157848" y="38590"/>
                    </a:cubicBezTo>
                    <a:cubicBezTo>
                      <a:pt x="157848" y="38349"/>
                      <a:pt x="157727" y="38107"/>
                      <a:pt x="157606" y="37986"/>
                    </a:cubicBezTo>
                    <a:cubicBezTo>
                      <a:pt x="157364" y="37986"/>
                      <a:pt x="157244" y="37986"/>
                      <a:pt x="157002" y="37986"/>
                    </a:cubicBezTo>
                    <a:cubicBezTo>
                      <a:pt x="157002" y="37744"/>
                      <a:pt x="157002" y="37623"/>
                      <a:pt x="157002" y="37381"/>
                    </a:cubicBezTo>
                    <a:cubicBezTo>
                      <a:pt x="156881" y="37260"/>
                      <a:pt x="156760" y="37018"/>
                      <a:pt x="156760" y="36897"/>
                    </a:cubicBezTo>
                    <a:cubicBezTo>
                      <a:pt x="155913" y="36413"/>
                      <a:pt x="155429" y="35808"/>
                      <a:pt x="155429" y="34720"/>
                    </a:cubicBezTo>
                    <a:lnTo>
                      <a:pt x="155429" y="34720"/>
                    </a:lnTo>
                    <a:cubicBezTo>
                      <a:pt x="155187" y="34478"/>
                      <a:pt x="155067" y="34236"/>
                      <a:pt x="154825" y="33994"/>
                    </a:cubicBezTo>
                    <a:cubicBezTo>
                      <a:pt x="153736" y="32421"/>
                      <a:pt x="152527" y="30848"/>
                      <a:pt x="151438" y="29276"/>
                    </a:cubicBezTo>
                    <a:cubicBezTo>
                      <a:pt x="151438" y="29034"/>
                      <a:pt x="151438" y="28792"/>
                      <a:pt x="151438" y="28550"/>
                    </a:cubicBezTo>
                    <a:cubicBezTo>
                      <a:pt x="151317" y="28308"/>
                      <a:pt x="151075" y="28066"/>
                      <a:pt x="150954" y="27824"/>
                    </a:cubicBezTo>
                    <a:lnTo>
                      <a:pt x="150954" y="27824"/>
                    </a:lnTo>
                    <a:cubicBezTo>
                      <a:pt x="150713" y="27461"/>
                      <a:pt x="150471" y="27340"/>
                      <a:pt x="150229" y="27219"/>
                    </a:cubicBezTo>
                    <a:cubicBezTo>
                      <a:pt x="150229" y="26977"/>
                      <a:pt x="150229" y="26735"/>
                      <a:pt x="150229" y="26493"/>
                    </a:cubicBezTo>
                    <a:lnTo>
                      <a:pt x="150229" y="26493"/>
                    </a:lnTo>
                    <a:cubicBezTo>
                      <a:pt x="150108" y="26252"/>
                      <a:pt x="149866" y="26009"/>
                      <a:pt x="149745" y="25888"/>
                    </a:cubicBezTo>
                    <a:cubicBezTo>
                      <a:pt x="149261" y="25404"/>
                      <a:pt x="148777" y="24921"/>
                      <a:pt x="148294" y="24437"/>
                    </a:cubicBezTo>
                    <a:lnTo>
                      <a:pt x="148294" y="24437"/>
                    </a:lnTo>
                    <a:cubicBezTo>
                      <a:pt x="148173" y="22985"/>
                      <a:pt x="146842" y="22259"/>
                      <a:pt x="146237" y="21291"/>
                    </a:cubicBezTo>
                    <a:cubicBezTo>
                      <a:pt x="144907" y="19477"/>
                      <a:pt x="143456" y="17783"/>
                      <a:pt x="142125" y="15969"/>
                    </a:cubicBezTo>
                    <a:cubicBezTo>
                      <a:pt x="141763" y="15485"/>
                      <a:pt x="141400" y="15001"/>
                      <a:pt x="140916" y="14517"/>
                    </a:cubicBezTo>
                    <a:cubicBezTo>
                      <a:pt x="140674" y="14275"/>
                      <a:pt x="140553" y="14033"/>
                      <a:pt x="140311" y="13912"/>
                    </a:cubicBezTo>
                    <a:lnTo>
                      <a:pt x="140311" y="13912"/>
                    </a:lnTo>
                    <a:cubicBezTo>
                      <a:pt x="140069" y="13670"/>
                      <a:pt x="139948" y="13428"/>
                      <a:pt x="139707" y="13186"/>
                    </a:cubicBezTo>
                    <a:cubicBezTo>
                      <a:pt x="137288" y="11251"/>
                      <a:pt x="134748" y="9194"/>
                      <a:pt x="132329" y="7258"/>
                    </a:cubicBezTo>
                    <a:cubicBezTo>
                      <a:pt x="131724" y="7017"/>
                      <a:pt x="131119" y="6775"/>
                      <a:pt x="130636" y="6412"/>
                    </a:cubicBezTo>
                    <a:cubicBezTo>
                      <a:pt x="129668" y="5928"/>
                      <a:pt x="128942" y="5081"/>
                      <a:pt x="127733" y="5081"/>
                    </a:cubicBezTo>
                    <a:cubicBezTo>
                      <a:pt x="127491" y="4476"/>
                      <a:pt x="127007" y="4476"/>
                      <a:pt x="126403" y="4355"/>
                    </a:cubicBezTo>
                    <a:cubicBezTo>
                      <a:pt x="126161" y="3750"/>
                      <a:pt x="125556" y="3750"/>
                      <a:pt x="125072" y="3750"/>
                    </a:cubicBezTo>
                    <a:cubicBezTo>
                      <a:pt x="124588" y="2903"/>
                      <a:pt x="123863" y="3145"/>
                      <a:pt x="123137" y="3024"/>
                    </a:cubicBezTo>
                    <a:lnTo>
                      <a:pt x="123137" y="3024"/>
                    </a:lnTo>
                    <a:cubicBezTo>
                      <a:pt x="122895" y="2419"/>
                      <a:pt x="122411" y="2419"/>
                      <a:pt x="121807" y="2541"/>
                    </a:cubicBezTo>
                    <a:cubicBezTo>
                      <a:pt x="121565" y="2298"/>
                      <a:pt x="121202" y="2057"/>
                      <a:pt x="120960" y="1815"/>
                    </a:cubicBezTo>
                    <a:lnTo>
                      <a:pt x="120718" y="1815"/>
                    </a:lnTo>
                    <a:cubicBezTo>
                      <a:pt x="120718" y="1815"/>
                      <a:pt x="120476" y="1815"/>
                      <a:pt x="120476" y="1815"/>
                    </a:cubicBezTo>
                    <a:cubicBezTo>
                      <a:pt x="119751" y="1815"/>
                      <a:pt x="119146" y="1815"/>
                      <a:pt x="118420" y="1815"/>
                    </a:cubicBezTo>
                    <a:cubicBezTo>
                      <a:pt x="118420" y="1573"/>
                      <a:pt x="118420" y="1452"/>
                      <a:pt x="118299" y="1210"/>
                    </a:cubicBezTo>
                    <a:cubicBezTo>
                      <a:pt x="117695" y="1210"/>
                      <a:pt x="117090" y="1210"/>
                      <a:pt x="116485" y="1210"/>
                    </a:cubicBezTo>
                    <a:cubicBezTo>
                      <a:pt x="115880" y="1210"/>
                      <a:pt x="115276" y="1210"/>
                      <a:pt x="114550" y="1089"/>
                    </a:cubicBezTo>
                    <a:cubicBezTo>
                      <a:pt x="113461" y="363"/>
                      <a:pt x="112494" y="121"/>
                      <a:pt x="111405" y="1089"/>
                    </a:cubicBezTo>
                    <a:cubicBezTo>
                      <a:pt x="111285" y="1089"/>
                      <a:pt x="111163" y="1089"/>
                      <a:pt x="111043" y="968"/>
                    </a:cubicBezTo>
                    <a:cubicBezTo>
                      <a:pt x="110680" y="726"/>
                      <a:pt x="110438" y="363"/>
                      <a:pt x="109833" y="0"/>
                    </a:cubicBezTo>
                    <a:lnTo>
                      <a:pt x="87216" y="0"/>
                    </a:lnTo>
                    <a:cubicBezTo>
                      <a:pt x="87096" y="121"/>
                      <a:pt x="86854" y="363"/>
                      <a:pt x="86733" y="363"/>
                    </a:cubicBezTo>
                    <a:cubicBezTo>
                      <a:pt x="85281" y="605"/>
                      <a:pt x="83830" y="847"/>
                      <a:pt x="82379" y="1089"/>
                    </a:cubicBezTo>
                    <a:cubicBezTo>
                      <a:pt x="81774" y="1089"/>
                      <a:pt x="81169" y="1210"/>
                      <a:pt x="80565" y="1331"/>
                    </a:cubicBezTo>
                    <a:cubicBezTo>
                      <a:pt x="79839" y="2298"/>
                      <a:pt x="78750" y="1815"/>
                      <a:pt x="77783" y="2057"/>
                    </a:cubicBezTo>
                    <a:cubicBezTo>
                      <a:pt x="77299" y="2783"/>
                      <a:pt x="76452" y="2541"/>
                      <a:pt x="75848" y="2662"/>
                    </a:cubicBezTo>
                    <a:cubicBezTo>
                      <a:pt x="75364" y="3508"/>
                      <a:pt x="74517" y="3267"/>
                      <a:pt x="73792" y="3388"/>
                    </a:cubicBezTo>
                    <a:cubicBezTo>
                      <a:pt x="72824" y="4113"/>
                      <a:pt x="71615" y="4355"/>
                      <a:pt x="70526" y="4597"/>
                    </a:cubicBezTo>
                    <a:cubicBezTo>
                      <a:pt x="70284" y="4718"/>
                      <a:pt x="70042" y="4960"/>
                      <a:pt x="69800" y="5081"/>
                    </a:cubicBezTo>
                    <a:cubicBezTo>
                      <a:pt x="69559" y="5202"/>
                      <a:pt x="69438" y="5323"/>
                      <a:pt x="69196" y="5202"/>
                    </a:cubicBezTo>
                    <a:cubicBezTo>
                      <a:pt x="68954" y="5323"/>
                      <a:pt x="68712" y="5565"/>
                      <a:pt x="68470" y="5686"/>
                    </a:cubicBezTo>
                    <a:cubicBezTo>
                      <a:pt x="68349" y="5807"/>
                      <a:pt x="68107" y="5928"/>
                      <a:pt x="67865" y="5807"/>
                    </a:cubicBezTo>
                    <a:cubicBezTo>
                      <a:pt x="67382" y="6654"/>
                      <a:pt x="66777" y="7137"/>
                      <a:pt x="65809" y="7137"/>
                    </a:cubicBezTo>
                    <a:cubicBezTo>
                      <a:pt x="65809" y="7137"/>
                      <a:pt x="65809" y="7137"/>
                      <a:pt x="65809" y="7137"/>
                    </a:cubicBezTo>
                    <a:cubicBezTo>
                      <a:pt x="65567" y="7380"/>
                      <a:pt x="65325" y="7501"/>
                      <a:pt x="65084" y="7742"/>
                    </a:cubicBezTo>
                    <a:lnTo>
                      <a:pt x="65084" y="7742"/>
                    </a:lnTo>
                    <a:cubicBezTo>
                      <a:pt x="64842" y="7984"/>
                      <a:pt x="64600" y="8105"/>
                      <a:pt x="64358" y="8347"/>
                    </a:cubicBezTo>
                    <a:lnTo>
                      <a:pt x="64358" y="8347"/>
                    </a:lnTo>
                    <a:cubicBezTo>
                      <a:pt x="64116" y="8589"/>
                      <a:pt x="63995" y="8710"/>
                      <a:pt x="63753" y="8952"/>
                    </a:cubicBezTo>
                    <a:cubicBezTo>
                      <a:pt x="63269" y="9194"/>
                      <a:pt x="62907" y="9557"/>
                      <a:pt x="62423" y="9799"/>
                    </a:cubicBezTo>
                    <a:cubicBezTo>
                      <a:pt x="62181" y="10041"/>
                      <a:pt x="61939" y="10283"/>
                      <a:pt x="61697" y="10404"/>
                    </a:cubicBezTo>
                    <a:lnTo>
                      <a:pt x="61697" y="10404"/>
                    </a:lnTo>
                    <a:cubicBezTo>
                      <a:pt x="61455" y="10646"/>
                      <a:pt x="61213" y="10767"/>
                      <a:pt x="60971" y="11009"/>
                    </a:cubicBezTo>
                    <a:lnTo>
                      <a:pt x="60971" y="11009"/>
                    </a:lnTo>
                    <a:cubicBezTo>
                      <a:pt x="60730" y="11251"/>
                      <a:pt x="60609" y="11493"/>
                      <a:pt x="60367" y="11735"/>
                    </a:cubicBezTo>
                    <a:lnTo>
                      <a:pt x="60367" y="11735"/>
                    </a:lnTo>
                    <a:cubicBezTo>
                      <a:pt x="60125" y="11976"/>
                      <a:pt x="60004" y="12218"/>
                      <a:pt x="59762" y="12340"/>
                    </a:cubicBezTo>
                    <a:lnTo>
                      <a:pt x="59762" y="12340"/>
                    </a:lnTo>
                    <a:cubicBezTo>
                      <a:pt x="59520" y="12581"/>
                      <a:pt x="59399" y="12823"/>
                      <a:pt x="59157" y="13066"/>
                    </a:cubicBezTo>
                    <a:lnTo>
                      <a:pt x="59157" y="13066"/>
                    </a:lnTo>
                    <a:cubicBezTo>
                      <a:pt x="58915" y="13307"/>
                      <a:pt x="58794" y="13549"/>
                      <a:pt x="58552" y="13791"/>
                    </a:cubicBezTo>
                    <a:cubicBezTo>
                      <a:pt x="57948" y="14517"/>
                      <a:pt x="57343" y="15122"/>
                      <a:pt x="56617" y="15848"/>
                    </a:cubicBezTo>
                    <a:cubicBezTo>
                      <a:pt x="56617" y="16331"/>
                      <a:pt x="56496" y="16936"/>
                      <a:pt x="55771" y="17057"/>
                    </a:cubicBezTo>
                    <a:cubicBezTo>
                      <a:pt x="55529" y="17300"/>
                      <a:pt x="55287" y="17541"/>
                      <a:pt x="55166" y="17783"/>
                    </a:cubicBezTo>
                    <a:cubicBezTo>
                      <a:pt x="54924" y="18025"/>
                      <a:pt x="54803" y="18267"/>
                      <a:pt x="54561" y="18509"/>
                    </a:cubicBezTo>
                    <a:cubicBezTo>
                      <a:pt x="54319" y="18751"/>
                      <a:pt x="54198" y="18872"/>
                      <a:pt x="53957" y="19114"/>
                    </a:cubicBezTo>
                    <a:cubicBezTo>
                      <a:pt x="53836" y="19598"/>
                      <a:pt x="53836" y="20203"/>
                      <a:pt x="53110" y="20324"/>
                    </a:cubicBezTo>
                    <a:lnTo>
                      <a:pt x="53110" y="20324"/>
                    </a:lnTo>
                    <a:cubicBezTo>
                      <a:pt x="52868" y="20566"/>
                      <a:pt x="52747" y="20808"/>
                      <a:pt x="52505" y="21049"/>
                    </a:cubicBezTo>
                    <a:lnTo>
                      <a:pt x="52505" y="21049"/>
                    </a:lnTo>
                    <a:cubicBezTo>
                      <a:pt x="52263" y="21291"/>
                      <a:pt x="52142" y="21534"/>
                      <a:pt x="51901" y="21775"/>
                    </a:cubicBezTo>
                    <a:cubicBezTo>
                      <a:pt x="51901" y="21775"/>
                      <a:pt x="51901" y="21775"/>
                      <a:pt x="51901" y="21775"/>
                    </a:cubicBezTo>
                    <a:cubicBezTo>
                      <a:pt x="51659" y="22017"/>
                      <a:pt x="51417" y="22259"/>
                      <a:pt x="51296" y="22501"/>
                    </a:cubicBezTo>
                    <a:cubicBezTo>
                      <a:pt x="51296" y="22501"/>
                      <a:pt x="51296" y="22501"/>
                      <a:pt x="51296" y="22501"/>
                    </a:cubicBezTo>
                    <a:cubicBezTo>
                      <a:pt x="51296" y="23106"/>
                      <a:pt x="51296" y="23590"/>
                      <a:pt x="50570" y="23832"/>
                    </a:cubicBezTo>
                    <a:cubicBezTo>
                      <a:pt x="50570" y="23832"/>
                      <a:pt x="50570" y="23832"/>
                      <a:pt x="50570" y="23832"/>
                    </a:cubicBezTo>
                    <a:cubicBezTo>
                      <a:pt x="50328" y="24074"/>
                      <a:pt x="50207" y="24437"/>
                      <a:pt x="49965" y="24679"/>
                    </a:cubicBezTo>
                    <a:lnTo>
                      <a:pt x="49965" y="24679"/>
                    </a:lnTo>
                    <a:cubicBezTo>
                      <a:pt x="49965" y="24800"/>
                      <a:pt x="49965" y="25042"/>
                      <a:pt x="49965" y="25163"/>
                    </a:cubicBezTo>
                    <a:cubicBezTo>
                      <a:pt x="49724" y="25404"/>
                      <a:pt x="49603" y="25647"/>
                      <a:pt x="49361" y="25888"/>
                    </a:cubicBezTo>
                    <a:cubicBezTo>
                      <a:pt x="48877" y="26493"/>
                      <a:pt x="48514" y="27219"/>
                      <a:pt x="48030" y="27824"/>
                    </a:cubicBezTo>
                    <a:cubicBezTo>
                      <a:pt x="46821" y="29639"/>
                      <a:pt x="45732" y="31574"/>
                      <a:pt x="44523" y="33389"/>
                    </a:cubicBezTo>
                    <a:cubicBezTo>
                      <a:pt x="41620" y="37986"/>
                      <a:pt x="38597" y="42462"/>
                      <a:pt x="35694" y="46938"/>
                    </a:cubicBezTo>
                    <a:cubicBezTo>
                      <a:pt x="32549" y="51777"/>
                      <a:pt x="29284" y="56495"/>
                      <a:pt x="26260" y="61334"/>
                    </a:cubicBezTo>
                    <a:cubicBezTo>
                      <a:pt x="20213" y="71012"/>
                      <a:pt x="14045" y="80811"/>
                      <a:pt x="7756" y="90368"/>
                    </a:cubicBezTo>
                    <a:cubicBezTo>
                      <a:pt x="5579" y="93634"/>
                      <a:pt x="3281" y="96900"/>
                      <a:pt x="1587" y="100529"/>
                    </a:cubicBezTo>
                    <a:cubicBezTo>
                      <a:pt x="499" y="102828"/>
                      <a:pt x="-106" y="105247"/>
                      <a:pt x="15" y="107909"/>
                    </a:cubicBezTo>
                    <a:cubicBezTo>
                      <a:pt x="15" y="110570"/>
                      <a:pt x="1104" y="112627"/>
                      <a:pt x="2918" y="114441"/>
                    </a:cubicBezTo>
                    <a:cubicBezTo>
                      <a:pt x="4611" y="116135"/>
                      <a:pt x="6667" y="116740"/>
                      <a:pt x="8965" y="116619"/>
                    </a:cubicBezTo>
                    <a:cubicBezTo>
                      <a:pt x="9207" y="116619"/>
                      <a:pt x="9449" y="116619"/>
                      <a:pt x="9691" y="116619"/>
                    </a:cubicBezTo>
                    <a:cubicBezTo>
                      <a:pt x="12714" y="116861"/>
                      <a:pt x="15133" y="115530"/>
                      <a:pt x="16948" y="113232"/>
                    </a:cubicBezTo>
                    <a:cubicBezTo>
                      <a:pt x="19487" y="109965"/>
                      <a:pt x="22148" y="106578"/>
                      <a:pt x="24446" y="103070"/>
                    </a:cubicBezTo>
                    <a:cubicBezTo>
                      <a:pt x="29405" y="95690"/>
                      <a:pt x="34122" y="88190"/>
                      <a:pt x="38959" y="80931"/>
                    </a:cubicBezTo>
                    <a:cubicBezTo>
                      <a:pt x="43797" y="73673"/>
                      <a:pt x="48514" y="66294"/>
                      <a:pt x="52989" y="58793"/>
                    </a:cubicBezTo>
                    <a:cubicBezTo>
                      <a:pt x="55650" y="54438"/>
                      <a:pt x="58190" y="50083"/>
                      <a:pt x="60850" y="45728"/>
                    </a:cubicBezTo>
                    <a:cubicBezTo>
                      <a:pt x="61939" y="44034"/>
                      <a:pt x="62665" y="42220"/>
                      <a:pt x="64842" y="41010"/>
                    </a:cubicBezTo>
                    <a:cubicBezTo>
                      <a:pt x="65446" y="41010"/>
                      <a:pt x="66293" y="41252"/>
                      <a:pt x="67140" y="41373"/>
                    </a:cubicBezTo>
                    <a:cubicBezTo>
                      <a:pt x="67140" y="41373"/>
                      <a:pt x="67261" y="41494"/>
                      <a:pt x="67382" y="41615"/>
                    </a:cubicBezTo>
                    <a:cubicBezTo>
                      <a:pt x="67382" y="43188"/>
                      <a:pt x="67623" y="44760"/>
                      <a:pt x="67382" y="46212"/>
                    </a:cubicBezTo>
                    <a:cubicBezTo>
                      <a:pt x="66898" y="48389"/>
                      <a:pt x="67019" y="50567"/>
                      <a:pt x="66898" y="52866"/>
                    </a:cubicBezTo>
                    <a:cubicBezTo>
                      <a:pt x="66898" y="56737"/>
                      <a:pt x="66898" y="60608"/>
                      <a:pt x="66898" y="64600"/>
                    </a:cubicBezTo>
                    <a:cubicBezTo>
                      <a:pt x="66898" y="114320"/>
                      <a:pt x="66898" y="164040"/>
                      <a:pt x="66898" y="213761"/>
                    </a:cubicBezTo>
                    <a:cubicBezTo>
                      <a:pt x="66898" y="227673"/>
                      <a:pt x="66898" y="241585"/>
                      <a:pt x="66898" y="255497"/>
                    </a:cubicBezTo>
                    <a:cubicBezTo>
                      <a:pt x="66898" y="259126"/>
                      <a:pt x="67623" y="262513"/>
                      <a:pt x="70526" y="265054"/>
                    </a:cubicBezTo>
                    <a:cubicBezTo>
                      <a:pt x="70647" y="265175"/>
                      <a:pt x="70768" y="265416"/>
                      <a:pt x="70768" y="265658"/>
                    </a:cubicBezTo>
                    <a:cubicBezTo>
                      <a:pt x="71494" y="265780"/>
                      <a:pt x="71856" y="266263"/>
                      <a:pt x="72098" y="266989"/>
                    </a:cubicBezTo>
                    <a:cubicBezTo>
                      <a:pt x="72219" y="267231"/>
                      <a:pt x="72582" y="267473"/>
                      <a:pt x="72703" y="267594"/>
                    </a:cubicBezTo>
                    <a:cubicBezTo>
                      <a:pt x="72945" y="267836"/>
                      <a:pt x="73187" y="267957"/>
                      <a:pt x="73429" y="268199"/>
                    </a:cubicBezTo>
                    <a:cubicBezTo>
                      <a:pt x="73429" y="268199"/>
                      <a:pt x="73429" y="268199"/>
                      <a:pt x="73429" y="268199"/>
                    </a:cubicBezTo>
                    <a:cubicBezTo>
                      <a:pt x="73671" y="268441"/>
                      <a:pt x="73913" y="268683"/>
                      <a:pt x="74154" y="268925"/>
                    </a:cubicBezTo>
                    <a:cubicBezTo>
                      <a:pt x="74275" y="268925"/>
                      <a:pt x="74517" y="268925"/>
                      <a:pt x="74638" y="268925"/>
                    </a:cubicBezTo>
                    <a:cubicBezTo>
                      <a:pt x="75727" y="268925"/>
                      <a:pt x="76815" y="268925"/>
                      <a:pt x="77904" y="269288"/>
                    </a:cubicBezTo>
                    <a:cubicBezTo>
                      <a:pt x="82137" y="270255"/>
                      <a:pt x="85765" y="269045"/>
                      <a:pt x="88910" y="266263"/>
                    </a:cubicBezTo>
                    <a:cubicBezTo>
                      <a:pt x="89756" y="265537"/>
                      <a:pt x="91087" y="264932"/>
                      <a:pt x="91208" y="263602"/>
                    </a:cubicBezTo>
                    <a:cubicBezTo>
                      <a:pt x="91208" y="263118"/>
                      <a:pt x="91208" y="262513"/>
                      <a:pt x="91812" y="262271"/>
                    </a:cubicBezTo>
                    <a:cubicBezTo>
                      <a:pt x="91812" y="259731"/>
                      <a:pt x="92054" y="257190"/>
                      <a:pt x="92054" y="254650"/>
                    </a:cubicBezTo>
                    <a:cubicBezTo>
                      <a:pt x="92054" y="217148"/>
                      <a:pt x="92054" y="179646"/>
                      <a:pt x="92054" y="142265"/>
                    </a:cubicBezTo>
                    <a:cubicBezTo>
                      <a:pt x="92054" y="140330"/>
                      <a:pt x="92417" y="138515"/>
                      <a:pt x="92901" y="136579"/>
                    </a:cubicBezTo>
                    <a:cubicBezTo>
                      <a:pt x="93506" y="135974"/>
                      <a:pt x="94110" y="135249"/>
                      <a:pt x="94715" y="134644"/>
                    </a:cubicBezTo>
                    <a:cubicBezTo>
                      <a:pt x="96650" y="133797"/>
                      <a:pt x="98464" y="133555"/>
                      <a:pt x="100400" y="133555"/>
                    </a:cubicBezTo>
                    <a:cubicBezTo>
                      <a:pt x="103181" y="133555"/>
                      <a:pt x="106084" y="135369"/>
                      <a:pt x="106084" y="139120"/>
                    </a:cubicBezTo>
                    <a:cubicBezTo>
                      <a:pt x="106084" y="144443"/>
                      <a:pt x="106084" y="149766"/>
                      <a:pt x="106084" y="155089"/>
                    </a:cubicBezTo>
                    <a:cubicBezTo>
                      <a:pt x="106084" y="175654"/>
                      <a:pt x="106084" y="196220"/>
                      <a:pt x="106084" y="216785"/>
                    </a:cubicBezTo>
                    <a:cubicBezTo>
                      <a:pt x="106930" y="226100"/>
                      <a:pt x="106447" y="235415"/>
                      <a:pt x="106568" y="244730"/>
                    </a:cubicBezTo>
                    <a:cubicBezTo>
                      <a:pt x="106568" y="249932"/>
                      <a:pt x="106568" y="255133"/>
                      <a:pt x="106568" y="260457"/>
                    </a:cubicBezTo>
                    <a:cubicBezTo>
                      <a:pt x="106568" y="260577"/>
                      <a:pt x="106689" y="260819"/>
                      <a:pt x="106568" y="260941"/>
                    </a:cubicBezTo>
                    <a:cubicBezTo>
                      <a:pt x="107414" y="261545"/>
                      <a:pt x="107172" y="262271"/>
                      <a:pt x="107172" y="263118"/>
                    </a:cubicBezTo>
                    <a:cubicBezTo>
                      <a:pt x="107172" y="263239"/>
                      <a:pt x="107172" y="263360"/>
                      <a:pt x="107172" y="263602"/>
                    </a:cubicBezTo>
                    <a:cubicBezTo>
                      <a:pt x="108019" y="263844"/>
                      <a:pt x="108503" y="264206"/>
                      <a:pt x="108382" y="265175"/>
                    </a:cubicBezTo>
                    <a:cubicBezTo>
                      <a:pt x="111526" y="269167"/>
                      <a:pt x="115759" y="270135"/>
                      <a:pt x="120476" y="269409"/>
                    </a:cubicBezTo>
                    <a:cubicBezTo>
                      <a:pt x="121081" y="269409"/>
                      <a:pt x="121807" y="269288"/>
                      <a:pt x="122411" y="269167"/>
                    </a:cubicBezTo>
                    <a:cubicBezTo>
                      <a:pt x="122895" y="269045"/>
                      <a:pt x="123379" y="268804"/>
                      <a:pt x="123742" y="268683"/>
                    </a:cubicBezTo>
                    <a:cubicBezTo>
                      <a:pt x="123863" y="268925"/>
                      <a:pt x="123984" y="268925"/>
                      <a:pt x="124105" y="269045"/>
                    </a:cubicBezTo>
                    <a:cubicBezTo>
                      <a:pt x="124105" y="269045"/>
                      <a:pt x="123984" y="269045"/>
                      <a:pt x="123742" y="268683"/>
                    </a:cubicBezTo>
                    <a:cubicBezTo>
                      <a:pt x="123984" y="268683"/>
                      <a:pt x="124105" y="268562"/>
                      <a:pt x="124346" y="268441"/>
                    </a:cubicBezTo>
                    <a:lnTo>
                      <a:pt x="124346" y="268441"/>
                    </a:lnTo>
                    <a:cubicBezTo>
                      <a:pt x="124588" y="268320"/>
                      <a:pt x="124709" y="268078"/>
                      <a:pt x="124951" y="267957"/>
                    </a:cubicBezTo>
                    <a:cubicBezTo>
                      <a:pt x="125193" y="267957"/>
                      <a:pt x="125435" y="267836"/>
                      <a:pt x="125677" y="267715"/>
                    </a:cubicBezTo>
                    <a:cubicBezTo>
                      <a:pt x="125919" y="267110"/>
                      <a:pt x="126403" y="266989"/>
                      <a:pt x="127007" y="266989"/>
                    </a:cubicBezTo>
                    <a:cubicBezTo>
                      <a:pt x="127007" y="266989"/>
                      <a:pt x="127007" y="266989"/>
                      <a:pt x="127007" y="266989"/>
                    </a:cubicBezTo>
                    <a:cubicBezTo>
                      <a:pt x="127249" y="266747"/>
                      <a:pt x="127491" y="266505"/>
                      <a:pt x="127733" y="266263"/>
                    </a:cubicBezTo>
                    <a:cubicBezTo>
                      <a:pt x="128338" y="265658"/>
                      <a:pt x="128942" y="264932"/>
                      <a:pt x="129547" y="264328"/>
                    </a:cubicBezTo>
                    <a:cubicBezTo>
                      <a:pt x="129668" y="263844"/>
                      <a:pt x="129668" y="263239"/>
                      <a:pt x="130394" y="262997"/>
                    </a:cubicBezTo>
                    <a:cubicBezTo>
                      <a:pt x="131240" y="259852"/>
                      <a:pt x="131966" y="256585"/>
                      <a:pt x="131603" y="253198"/>
                    </a:cubicBezTo>
                    <a:cubicBezTo>
                      <a:pt x="131603" y="252472"/>
                      <a:pt x="131482" y="251625"/>
                      <a:pt x="131361" y="250899"/>
                    </a:cubicBezTo>
                    <a:cubicBezTo>
                      <a:pt x="131119" y="249085"/>
                      <a:pt x="130998" y="247391"/>
                      <a:pt x="131361" y="245577"/>
                    </a:cubicBezTo>
                    <a:cubicBezTo>
                      <a:pt x="131482" y="244972"/>
                      <a:pt x="131603" y="244246"/>
                      <a:pt x="131603" y="243641"/>
                    </a:cubicBezTo>
                    <a:cubicBezTo>
                      <a:pt x="131603" y="242431"/>
                      <a:pt x="131240" y="241221"/>
                      <a:pt x="131240" y="240012"/>
                    </a:cubicBezTo>
                    <a:cubicBezTo>
                      <a:pt x="131240" y="238923"/>
                      <a:pt x="131603" y="237956"/>
                      <a:pt x="131240" y="236746"/>
                    </a:cubicBezTo>
                    <a:cubicBezTo>
                      <a:pt x="130998" y="235778"/>
                      <a:pt x="130998" y="234689"/>
                      <a:pt x="131240" y="233721"/>
                    </a:cubicBezTo>
                    <a:cubicBezTo>
                      <a:pt x="131845" y="231544"/>
                      <a:pt x="131603" y="229366"/>
                      <a:pt x="131603" y="227068"/>
                    </a:cubicBezTo>
                    <a:cubicBezTo>
                      <a:pt x="131603" y="171178"/>
                      <a:pt x="131603" y="115409"/>
                      <a:pt x="131603" y="59519"/>
                    </a:cubicBezTo>
                    <a:cubicBezTo>
                      <a:pt x="131603" y="56253"/>
                      <a:pt x="131603" y="53107"/>
                      <a:pt x="131603" y="49841"/>
                    </a:cubicBezTo>
                    <a:cubicBezTo>
                      <a:pt x="131603" y="48753"/>
                      <a:pt x="131603" y="47664"/>
                      <a:pt x="131603" y="46454"/>
                    </a:cubicBezTo>
                    <a:cubicBezTo>
                      <a:pt x="131603" y="46212"/>
                      <a:pt x="131603" y="45970"/>
                      <a:pt x="131603" y="45728"/>
                    </a:cubicBezTo>
                    <a:cubicBezTo>
                      <a:pt x="131482" y="45365"/>
                      <a:pt x="131240" y="45124"/>
                      <a:pt x="131240" y="44760"/>
                    </a:cubicBezTo>
                    <a:cubicBezTo>
                      <a:pt x="130998" y="43793"/>
                      <a:pt x="130998" y="42825"/>
                      <a:pt x="131724" y="41978"/>
                    </a:cubicBezTo>
                    <a:cubicBezTo>
                      <a:pt x="132450" y="41131"/>
                      <a:pt x="133296" y="40889"/>
                      <a:pt x="134627" y="41010"/>
                    </a:cubicBezTo>
                    <a:cubicBezTo>
                      <a:pt x="135715" y="41736"/>
                      <a:pt x="136562" y="42825"/>
                      <a:pt x="137288" y="44034"/>
                    </a:cubicBezTo>
                    <a:cubicBezTo>
                      <a:pt x="140795" y="50204"/>
                      <a:pt x="144302" y="56253"/>
                      <a:pt x="147931" y="62423"/>
                    </a:cubicBezTo>
                    <a:cubicBezTo>
                      <a:pt x="150229" y="66173"/>
                      <a:pt x="152527" y="69923"/>
                      <a:pt x="154946" y="73673"/>
                    </a:cubicBezTo>
                    <a:cubicBezTo>
                      <a:pt x="159662" y="81295"/>
                      <a:pt x="164500" y="88795"/>
                      <a:pt x="169217" y="96416"/>
                    </a:cubicBezTo>
                    <a:cubicBezTo>
                      <a:pt x="171394" y="99803"/>
                      <a:pt x="173692" y="103191"/>
                      <a:pt x="175869" y="106699"/>
                    </a:cubicBezTo>
                    <a:cubicBezTo>
                      <a:pt x="176957" y="108393"/>
                      <a:pt x="178046" y="110207"/>
                      <a:pt x="179014" y="112022"/>
                    </a:cubicBezTo>
                    <a:cubicBezTo>
                      <a:pt x="179255" y="112506"/>
                      <a:pt x="179497" y="112989"/>
                      <a:pt x="179860" y="113474"/>
                    </a:cubicBezTo>
                    <a:cubicBezTo>
                      <a:pt x="180223" y="113957"/>
                      <a:pt x="180707" y="114441"/>
                      <a:pt x="180707" y="114441"/>
                    </a:cubicBezTo>
                    <a:cubicBezTo>
                      <a:pt x="182642" y="115409"/>
                      <a:pt x="183851" y="116014"/>
                      <a:pt x="185061" y="116740"/>
                    </a:cubicBezTo>
                    <a:cubicBezTo>
                      <a:pt x="185061" y="116740"/>
                      <a:pt x="185303" y="116740"/>
                      <a:pt x="185424" y="116740"/>
                    </a:cubicBezTo>
                    <a:cubicBezTo>
                      <a:pt x="188689" y="117828"/>
                      <a:pt x="191471" y="116740"/>
                      <a:pt x="193769" y="114320"/>
                    </a:cubicBezTo>
                    <a:cubicBezTo>
                      <a:pt x="194615" y="113474"/>
                      <a:pt x="195462" y="112627"/>
                      <a:pt x="196430" y="111780"/>
                    </a:cubicBezTo>
                    <a:cubicBezTo>
                      <a:pt x="196792" y="110691"/>
                      <a:pt x="197155" y="109602"/>
                      <a:pt x="197397" y="108514"/>
                    </a:cubicBezTo>
                    <a:cubicBezTo>
                      <a:pt x="197155" y="108150"/>
                      <a:pt x="197397" y="107909"/>
                      <a:pt x="197760" y="107788"/>
                    </a:cubicBezTo>
                    <a:cubicBezTo>
                      <a:pt x="197760" y="106820"/>
                      <a:pt x="197760" y="105852"/>
                      <a:pt x="197760" y="104884"/>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grpSp>
      <p:sp>
        <p:nvSpPr>
          <p:cNvPr id="488" name="Google Shape;488;p26"/>
          <p:cNvSpPr txBox="1">
            <a:spLocks noGrp="1"/>
          </p:cNvSpPr>
          <p:nvPr>
            <p:ph type="sldNum" idx="12"/>
          </p:nvPr>
        </p:nvSpPr>
        <p:spPr>
          <a:xfrm>
            <a:off x="7134555" y="10468701"/>
            <a:ext cx="357600" cy="2667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19</a:t>
            </a:fld>
            <a:endParaRPr/>
          </a:p>
        </p:txBody>
      </p:sp>
      <p:sp>
        <p:nvSpPr>
          <p:cNvPr id="489" name="Google Shape;489;p26"/>
          <p:cNvSpPr txBox="1"/>
          <p:nvPr/>
        </p:nvSpPr>
        <p:spPr>
          <a:xfrm>
            <a:off x="4549769" y="-166547"/>
            <a:ext cx="2653200" cy="1180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B4D9"/>
              </a:buClr>
              <a:buSzPts val="14000"/>
              <a:buFont typeface="Arial"/>
              <a:buNone/>
            </a:pPr>
            <a:r>
              <a:rPr lang="en-GB" sz="14000" b="1">
                <a:solidFill>
                  <a:srgbClr val="50B4D9"/>
                </a:solidFill>
                <a:latin typeface="Calibri"/>
                <a:ea typeface="Calibri"/>
                <a:cs typeface="Calibri"/>
                <a:sym typeface="Calibri"/>
              </a:rPr>
              <a:t>04</a:t>
            </a:r>
            <a:endParaRPr/>
          </a:p>
        </p:txBody>
      </p:sp>
      <p:sp>
        <p:nvSpPr>
          <p:cNvPr id="490" name="Google Shape;490;p26"/>
          <p:cNvSpPr txBox="1"/>
          <p:nvPr/>
        </p:nvSpPr>
        <p:spPr>
          <a:xfrm>
            <a:off x="480211" y="5224136"/>
            <a:ext cx="6449400" cy="798600"/>
          </a:xfrm>
          <a:prstGeom prst="rect">
            <a:avLst/>
          </a:prstGeom>
          <a:noFill/>
          <a:ln>
            <a:noFill/>
          </a:ln>
        </p:spPr>
        <p:txBody>
          <a:bodyPr spcFirstLastPara="1" wrap="square" lIns="91425" tIns="45700" rIns="91425" bIns="45700" anchor="t" anchorCtr="0">
            <a:noAutofit/>
          </a:bodyPr>
          <a:lstStyle/>
          <a:p>
            <a:pPr marL="0" marR="0" lvl="0" indent="0" algn="l" rtl="0">
              <a:lnSpc>
                <a:spcPct val="94166"/>
              </a:lnSpc>
              <a:spcBef>
                <a:spcPts val="0"/>
              </a:spcBef>
              <a:spcAft>
                <a:spcPts val="0"/>
              </a:spcAft>
              <a:buClr>
                <a:srgbClr val="7ABB57"/>
              </a:buClr>
              <a:buSzPts val="2400"/>
              <a:buFont typeface="Arial"/>
              <a:buNone/>
            </a:pPr>
            <a:r>
              <a:rPr lang="en-GB" sz="2400" b="1" i="0">
                <a:solidFill>
                  <a:srgbClr val="7ABB57"/>
                </a:solidFill>
                <a:latin typeface="Calibri"/>
                <a:ea typeface="Calibri"/>
                <a:cs typeface="Calibri"/>
                <a:sym typeface="Calibri"/>
              </a:rPr>
              <a:t>4.1 Identifier et impliquer les principaux partenaires locaux </a:t>
            </a:r>
            <a:endParaRPr/>
          </a:p>
          <a:p>
            <a:pPr marL="0" marR="0" lvl="0" indent="0" algn="l" rtl="0">
              <a:lnSpc>
                <a:spcPct val="125555"/>
              </a:lnSpc>
              <a:spcBef>
                <a:spcPts val="0"/>
              </a:spcBef>
              <a:spcAft>
                <a:spcPts val="0"/>
              </a:spcAft>
              <a:buClr>
                <a:srgbClr val="0C2D45"/>
              </a:buClr>
              <a:buSzPts val="1800"/>
              <a:buFont typeface="Arial"/>
              <a:buNone/>
            </a:pPr>
            <a:endParaRPr sz="1800" b="1" i="0">
              <a:solidFill>
                <a:srgbClr val="7ABB57"/>
              </a:solidFill>
              <a:latin typeface="Calibri"/>
              <a:ea typeface="Calibri"/>
              <a:cs typeface="Calibri"/>
              <a:sym typeface="Calibri"/>
            </a:endParaRPr>
          </a:p>
        </p:txBody>
      </p:sp>
      <p:cxnSp>
        <p:nvCxnSpPr>
          <p:cNvPr id="491" name="Google Shape;491;p26"/>
          <p:cNvCxnSpPr/>
          <p:nvPr/>
        </p:nvCxnSpPr>
        <p:spPr>
          <a:xfrm>
            <a:off x="11575" y="5535950"/>
            <a:ext cx="438000" cy="0"/>
          </a:xfrm>
          <a:prstGeom prst="straightConnector1">
            <a:avLst/>
          </a:prstGeom>
          <a:noFill/>
          <a:ln w="28575" cap="flat" cmpd="sng">
            <a:solidFill>
              <a:srgbClr val="50B4D9"/>
            </a:solidFill>
            <a:prstDash val="solid"/>
            <a:miter lim="800000"/>
            <a:headEnd type="none" w="sm" len="sm"/>
            <a:tailEnd type="none" w="sm" len="sm"/>
          </a:ln>
        </p:spPr>
      </p:cxnSp>
      <p:sp>
        <p:nvSpPr>
          <p:cNvPr id="492" name="Google Shape;492;p26"/>
          <p:cNvSpPr txBox="1"/>
          <p:nvPr/>
        </p:nvSpPr>
        <p:spPr>
          <a:xfrm>
            <a:off x="510068" y="5978927"/>
            <a:ext cx="6539400" cy="4122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F3745D"/>
              </a:buClr>
              <a:buSzPts val="1150"/>
              <a:buFont typeface="Arial"/>
              <a:buNone/>
            </a:pPr>
            <a:r>
              <a:rPr lang="en-GB" sz="1050" b="0" i="0">
                <a:solidFill>
                  <a:srgbClr val="123240"/>
                </a:solidFill>
                <a:latin typeface="Calibri"/>
                <a:ea typeface="Calibri"/>
                <a:cs typeface="Calibri"/>
                <a:sym typeface="Calibri"/>
              </a:rPr>
              <a:t>Dans la section 3.1, nous soulignons la possibilité d'établir des liens avec les partenaires locaux dans le contexte de la mise à disposition d'un local d'accueil, mais leur implication devrait être beaucoup plus large en termes de création d'un réseau de soutien plus vaste qui renforce l'impact du café sur la communauté. </a:t>
            </a:r>
            <a:endParaRPr sz="1050"/>
          </a:p>
          <a:p>
            <a:pPr marL="0" marR="0" lvl="0" indent="0" algn="just" rtl="0">
              <a:lnSpc>
                <a:spcPct val="100000"/>
              </a:lnSpc>
              <a:spcBef>
                <a:spcPts val="0"/>
              </a:spcBef>
              <a:spcAft>
                <a:spcPts val="0"/>
              </a:spcAft>
              <a:buClr>
                <a:srgbClr val="F3745D"/>
              </a:buClr>
              <a:buSzPts val="1150"/>
              <a:buFont typeface="Arial"/>
              <a:buNone/>
            </a:pPr>
            <a:endParaRPr sz="1050" b="0" i="0">
              <a:solidFill>
                <a:srgbClr val="123240"/>
              </a:solidFill>
              <a:latin typeface="Calibri"/>
              <a:ea typeface="Calibri"/>
              <a:cs typeface="Calibri"/>
              <a:sym typeface="Calibri"/>
            </a:endParaRPr>
          </a:p>
          <a:p>
            <a:pPr marL="0" marR="0" lvl="0" indent="0" algn="just" rtl="0">
              <a:lnSpc>
                <a:spcPct val="100000"/>
              </a:lnSpc>
              <a:spcBef>
                <a:spcPts val="0"/>
              </a:spcBef>
              <a:spcAft>
                <a:spcPts val="0"/>
              </a:spcAft>
              <a:buClr>
                <a:srgbClr val="F3745D"/>
              </a:buClr>
              <a:buSzPts val="1150"/>
              <a:buFont typeface="Arial"/>
              <a:buNone/>
            </a:pPr>
            <a:r>
              <a:rPr lang="en-GB" sz="1050" b="0" i="0">
                <a:solidFill>
                  <a:srgbClr val="123240"/>
                </a:solidFill>
                <a:latin typeface="Calibri"/>
                <a:ea typeface="Calibri"/>
                <a:cs typeface="Calibri"/>
                <a:sym typeface="Calibri"/>
              </a:rPr>
              <a:t>Une approche stratégique du partenariat permet d'amplifier les ressources, d'accroître la portée de la communauté et d'intégrer divers services qui profitent à la fois au café et à ses clients. Les partenaires à considérer....</a:t>
            </a:r>
            <a:endParaRPr sz="1050"/>
          </a:p>
          <a:p>
            <a:pPr marL="0" marR="0" lvl="0" indent="0" algn="just" rtl="0">
              <a:lnSpc>
                <a:spcPct val="100000"/>
              </a:lnSpc>
              <a:spcBef>
                <a:spcPts val="0"/>
              </a:spcBef>
              <a:spcAft>
                <a:spcPts val="0"/>
              </a:spcAft>
              <a:buClr>
                <a:srgbClr val="F3745D"/>
              </a:buClr>
              <a:buSzPts val="1150"/>
              <a:buFont typeface="Arial"/>
              <a:buNone/>
            </a:pPr>
            <a:r>
              <a:rPr lang="en-GB" sz="1050" b="0" i="0">
                <a:solidFill>
                  <a:srgbClr val="123240"/>
                </a:solidFill>
                <a:latin typeface="Calibri"/>
                <a:ea typeface="Calibri"/>
                <a:cs typeface="Calibri"/>
                <a:sym typeface="Calibri"/>
              </a:rPr>
              <a:t> </a:t>
            </a:r>
            <a:endParaRPr sz="1050"/>
          </a:p>
          <a:p>
            <a:pPr marL="171450" marR="0" lvl="0" indent="-165100" algn="just" rtl="0">
              <a:lnSpc>
                <a:spcPct val="100000"/>
              </a:lnSpc>
              <a:spcBef>
                <a:spcPts val="0"/>
              </a:spcBef>
              <a:spcAft>
                <a:spcPts val="0"/>
              </a:spcAft>
              <a:buClr>
                <a:srgbClr val="F3745D"/>
              </a:buClr>
              <a:buSzPts val="1050"/>
              <a:buFont typeface="Arial"/>
              <a:buChar char="•"/>
            </a:pPr>
            <a:r>
              <a:rPr lang="en-GB" sz="1050" b="1" i="0">
                <a:solidFill>
                  <a:srgbClr val="123240"/>
                </a:solidFill>
                <a:latin typeface="Calibri"/>
                <a:ea typeface="Calibri"/>
                <a:cs typeface="Calibri"/>
                <a:sym typeface="Calibri"/>
              </a:rPr>
              <a:t>Établissements d'enseignement </a:t>
            </a:r>
            <a:r>
              <a:rPr lang="en-GB" sz="1050" b="0" i="0">
                <a:solidFill>
                  <a:srgbClr val="123240"/>
                </a:solidFill>
                <a:latin typeface="Calibri"/>
                <a:ea typeface="Calibri"/>
                <a:cs typeface="Calibri"/>
                <a:sym typeface="Calibri"/>
              </a:rPr>
              <a:t>: Collaborer avec des écoles, des collèges et des universités qui peuvent fournir des bénévoles, des stagiaires et des ressources éducatives, et qui peuvent également participer à des projets de collaboration ou de recherche.</a:t>
            </a:r>
            <a:endParaRPr sz="1050"/>
          </a:p>
          <a:p>
            <a:pPr marL="171450" marR="0" lvl="0" indent="-165100" algn="just" rtl="0">
              <a:lnSpc>
                <a:spcPct val="100000"/>
              </a:lnSpc>
              <a:spcBef>
                <a:spcPts val="0"/>
              </a:spcBef>
              <a:spcAft>
                <a:spcPts val="0"/>
              </a:spcAft>
              <a:buClr>
                <a:srgbClr val="F3745D"/>
              </a:buClr>
              <a:buSzPts val="1050"/>
              <a:buFont typeface="Arial"/>
              <a:buChar char="•"/>
            </a:pPr>
            <a:r>
              <a:rPr lang="en-GB" sz="1050" b="1" i="0">
                <a:solidFill>
                  <a:srgbClr val="123240"/>
                </a:solidFill>
                <a:latin typeface="Calibri"/>
                <a:ea typeface="Calibri"/>
                <a:cs typeface="Calibri"/>
                <a:sym typeface="Calibri"/>
              </a:rPr>
              <a:t>Organisations communautaires et culturelles </a:t>
            </a:r>
            <a:r>
              <a:rPr lang="en-GB" sz="1050" b="0" i="0">
                <a:solidFill>
                  <a:srgbClr val="123240"/>
                </a:solidFill>
                <a:latin typeface="Calibri"/>
                <a:ea typeface="Calibri"/>
                <a:cs typeface="Calibri"/>
                <a:sym typeface="Calibri"/>
              </a:rPr>
              <a:t>: Ces organisations peuvent contribuer à la programmation culturelle et à la sensibilisation de la communauté et fournir des liens avec des groupes ethniques ou culturels spécifiques.</a:t>
            </a:r>
            <a:endParaRPr sz="1050"/>
          </a:p>
          <a:p>
            <a:pPr marL="171450" marR="0" lvl="0" indent="-165100" algn="just" rtl="0">
              <a:lnSpc>
                <a:spcPct val="100000"/>
              </a:lnSpc>
              <a:spcBef>
                <a:spcPts val="0"/>
              </a:spcBef>
              <a:spcAft>
                <a:spcPts val="0"/>
              </a:spcAft>
              <a:buClr>
                <a:srgbClr val="F3745D"/>
              </a:buClr>
              <a:buSzPts val="1050"/>
              <a:buFont typeface="Arial"/>
              <a:buChar char="•"/>
            </a:pPr>
            <a:r>
              <a:rPr lang="en-GB" sz="1050" b="1" i="0">
                <a:solidFill>
                  <a:srgbClr val="123240"/>
                </a:solidFill>
                <a:latin typeface="Calibri"/>
                <a:ea typeface="Calibri"/>
                <a:cs typeface="Calibri"/>
                <a:sym typeface="Calibri"/>
              </a:rPr>
              <a:t>Gouvernement local et agences publiques : </a:t>
            </a:r>
            <a:r>
              <a:rPr lang="en-GB" sz="1050" b="0" i="0">
                <a:solidFill>
                  <a:srgbClr val="123240"/>
                </a:solidFill>
                <a:latin typeface="Calibri"/>
                <a:ea typeface="Calibri"/>
                <a:cs typeface="Calibri"/>
                <a:sym typeface="Calibri"/>
              </a:rPr>
              <a:t>S'engager auprès des autorités locales qui peuvent offrir un soutien en termes de financement, de défense des politiques ou d'assistance logistique.</a:t>
            </a:r>
            <a:endParaRPr sz="1050"/>
          </a:p>
          <a:p>
            <a:pPr marL="171450" marR="0" lvl="0" indent="-165100" algn="just" rtl="0">
              <a:lnSpc>
                <a:spcPct val="100000"/>
              </a:lnSpc>
              <a:spcBef>
                <a:spcPts val="0"/>
              </a:spcBef>
              <a:spcAft>
                <a:spcPts val="0"/>
              </a:spcAft>
              <a:buClr>
                <a:srgbClr val="F3745D"/>
              </a:buClr>
              <a:buSzPts val="1050"/>
              <a:buFont typeface="Arial"/>
              <a:buChar char="•"/>
            </a:pPr>
            <a:r>
              <a:rPr lang="en-GB" sz="1050" b="1" i="0">
                <a:solidFill>
                  <a:srgbClr val="123240"/>
                </a:solidFill>
                <a:latin typeface="Calibri"/>
                <a:ea typeface="Calibri"/>
                <a:cs typeface="Calibri"/>
                <a:sym typeface="Calibri"/>
              </a:rPr>
              <a:t>Fournisseurs de soins de santé : </a:t>
            </a:r>
            <a:r>
              <a:rPr lang="en-GB" sz="1050" b="0" i="0">
                <a:solidFill>
                  <a:srgbClr val="123240"/>
                </a:solidFill>
                <a:latin typeface="Calibri"/>
                <a:ea typeface="Calibri"/>
                <a:cs typeface="Calibri"/>
                <a:sym typeface="Calibri"/>
              </a:rPr>
              <a:t>Les partenariats avec les prestataires de soins de santé peuvent apporter des services de santé et de bien-être directement au café, en proposant des dépistages, un soutien en matière de santé mentale et une éducation à la santé.</a:t>
            </a:r>
            <a:endParaRPr sz="1050"/>
          </a:p>
          <a:p>
            <a:pPr marL="171450" marR="0" lvl="0" indent="-165100" algn="just" rtl="0">
              <a:lnSpc>
                <a:spcPct val="100000"/>
              </a:lnSpc>
              <a:spcBef>
                <a:spcPts val="0"/>
              </a:spcBef>
              <a:spcAft>
                <a:spcPts val="0"/>
              </a:spcAft>
              <a:buClr>
                <a:srgbClr val="F3745D"/>
              </a:buClr>
              <a:buSzPts val="1050"/>
              <a:buFont typeface="Arial"/>
              <a:buChar char="•"/>
            </a:pPr>
            <a:r>
              <a:rPr lang="en-GB" sz="1050" b="1" i="0">
                <a:solidFill>
                  <a:srgbClr val="123240"/>
                </a:solidFill>
                <a:latin typeface="Calibri"/>
                <a:ea typeface="Calibri"/>
                <a:cs typeface="Calibri"/>
                <a:sym typeface="Calibri"/>
              </a:rPr>
              <a:t> Organisations à but non lucratif et caritatives </a:t>
            </a:r>
            <a:r>
              <a:rPr lang="en-GB" sz="1050" b="0" i="0">
                <a:solidFill>
                  <a:srgbClr val="123240"/>
                </a:solidFill>
                <a:latin typeface="Calibri"/>
                <a:ea typeface="Calibri"/>
                <a:cs typeface="Calibri"/>
                <a:sym typeface="Calibri"/>
              </a:rPr>
              <a:t>: Elles peuvent offrir une gamme de soutien allant des services bénévoles au financement et à l'expertise dans le traitement des questions sociales, en particulier celles qui touchent les migrants et les réfugiés.</a:t>
            </a:r>
            <a:endParaRPr sz="1050"/>
          </a:p>
          <a:p>
            <a:pPr marL="171450" marR="0" lvl="0" indent="-165100" algn="just" rtl="0">
              <a:lnSpc>
                <a:spcPct val="100000"/>
              </a:lnSpc>
              <a:spcBef>
                <a:spcPts val="0"/>
              </a:spcBef>
              <a:spcAft>
                <a:spcPts val="0"/>
              </a:spcAft>
              <a:buClr>
                <a:srgbClr val="F3745D"/>
              </a:buClr>
              <a:buSzPts val="1050"/>
              <a:buFont typeface="Arial"/>
              <a:buChar char="•"/>
            </a:pPr>
            <a:r>
              <a:rPr lang="en-GB" sz="1050" b="1" i="0">
                <a:solidFill>
                  <a:srgbClr val="123240"/>
                </a:solidFill>
                <a:latin typeface="Calibri"/>
                <a:ea typeface="Calibri"/>
                <a:cs typeface="Calibri"/>
                <a:sym typeface="Calibri"/>
              </a:rPr>
              <a:t>Organisations confessionnelles </a:t>
            </a:r>
            <a:r>
              <a:rPr lang="en-GB" sz="1050" b="0" i="0">
                <a:solidFill>
                  <a:srgbClr val="123240"/>
                </a:solidFill>
                <a:latin typeface="Calibri"/>
                <a:ea typeface="Calibri"/>
                <a:cs typeface="Calibri"/>
                <a:sym typeface="Calibri"/>
              </a:rPr>
              <a:t>: Souvent profondément ancrés dans les communautés locales, ces groupes peuvent offrir des locaux d'accueil, un soutien bénévole et une connexion à un vaste réseau. </a:t>
            </a:r>
            <a:endParaRPr sz="1050"/>
          </a:p>
        </p:txBody>
      </p:sp>
      <p:grpSp>
        <p:nvGrpSpPr>
          <p:cNvPr id="493" name="Google Shape;493;p26"/>
          <p:cNvGrpSpPr/>
          <p:nvPr/>
        </p:nvGrpSpPr>
        <p:grpSpPr>
          <a:xfrm>
            <a:off x="4705416" y="9892965"/>
            <a:ext cx="2043510" cy="798573"/>
            <a:chOff x="5681508" y="5035168"/>
            <a:chExt cx="1406601" cy="582050"/>
          </a:xfrm>
        </p:grpSpPr>
        <p:grpSp>
          <p:nvGrpSpPr>
            <p:cNvPr id="494" name="Google Shape;494;p26"/>
            <p:cNvGrpSpPr/>
            <p:nvPr/>
          </p:nvGrpSpPr>
          <p:grpSpPr>
            <a:xfrm>
              <a:off x="6271456" y="5052748"/>
              <a:ext cx="320570" cy="564130"/>
              <a:chOff x="6271456" y="5052748"/>
              <a:chExt cx="320570" cy="564130"/>
            </a:xfrm>
          </p:grpSpPr>
          <p:sp>
            <p:nvSpPr>
              <p:cNvPr id="495" name="Google Shape;495;p26"/>
              <p:cNvSpPr/>
              <p:nvPr/>
            </p:nvSpPr>
            <p:spPr>
              <a:xfrm>
                <a:off x="6387793" y="5052748"/>
                <a:ext cx="93687" cy="93836"/>
              </a:xfrm>
              <a:custGeom>
                <a:avLst/>
                <a:gdLst/>
                <a:ahLst/>
                <a:cxnLst/>
                <a:rect l="l" t="t" r="r" b="b"/>
                <a:pathLst>
                  <a:path w="93687" h="93836" extrusionOk="0">
                    <a:moveTo>
                      <a:pt x="6698" y="72182"/>
                    </a:moveTo>
                    <a:cubicBezTo>
                      <a:pt x="15285" y="85973"/>
                      <a:pt x="27742" y="93352"/>
                      <a:pt x="44191" y="93473"/>
                    </a:cubicBezTo>
                    <a:cubicBezTo>
                      <a:pt x="44675" y="93473"/>
                      <a:pt x="45279" y="93473"/>
                      <a:pt x="45763" y="93473"/>
                    </a:cubicBezTo>
                    <a:cubicBezTo>
                      <a:pt x="45763" y="93473"/>
                      <a:pt x="45763" y="93716"/>
                      <a:pt x="45763" y="93836"/>
                    </a:cubicBezTo>
                    <a:cubicBezTo>
                      <a:pt x="49513" y="93473"/>
                      <a:pt x="53262" y="93111"/>
                      <a:pt x="56890" y="92626"/>
                    </a:cubicBezTo>
                    <a:cubicBezTo>
                      <a:pt x="64994" y="91538"/>
                      <a:pt x="71887" y="87908"/>
                      <a:pt x="77935" y="82586"/>
                    </a:cubicBezTo>
                    <a:cubicBezTo>
                      <a:pt x="85675" y="75932"/>
                      <a:pt x="89787" y="66980"/>
                      <a:pt x="92327" y="57302"/>
                    </a:cubicBezTo>
                    <a:cubicBezTo>
                      <a:pt x="94141" y="50407"/>
                      <a:pt x="94141" y="43390"/>
                      <a:pt x="92327" y="36616"/>
                    </a:cubicBezTo>
                    <a:cubicBezTo>
                      <a:pt x="90392" y="29236"/>
                      <a:pt x="86885" y="22583"/>
                      <a:pt x="82047" y="16655"/>
                    </a:cubicBezTo>
                    <a:cubicBezTo>
                      <a:pt x="75758" y="8913"/>
                      <a:pt x="67533" y="3953"/>
                      <a:pt x="57858" y="1533"/>
                    </a:cubicBezTo>
                    <a:cubicBezTo>
                      <a:pt x="51690" y="-39"/>
                      <a:pt x="45521" y="-402"/>
                      <a:pt x="39232" y="445"/>
                    </a:cubicBezTo>
                    <a:cubicBezTo>
                      <a:pt x="28952" y="1775"/>
                      <a:pt x="20970" y="7340"/>
                      <a:pt x="13229" y="13631"/>
                    </a:cubicBezTo>
                    <a:cubicBezTo>
                      <a:pt x="8149" y="19800"/>
                      <a:pt x="4279" y="26575"/>
                      <a:pt x="1498" y="33954"/>
                    </a:cubicBezTo>
                    <a:cubicBezTo>
                      <a:pt x="1135" y="34922"/>
                      <a:pt x="893" y="36011"/>
                      <a:pt x="772" y="37099"/>
                    </a:cubicBezTo>
                    <a:cubicBezTo>
                      <a:pt x="-438" y="42785"/>
                      <a:pt x="46" y="48471"/>
                      <a:pt x="409" y="54157"/>
                    </a:cubicBezTo>
                    <a:cubicBezTo>
                      <a:pt x="893" y="60810"/>
                      <a:pt x="3191" y="66859"/>
                      <a:pt x="6577" y="72303"/>
                    </a:cubicBezTo>
                    <a:close/>
                  </a:path>
                </a:pathLst>
              </a:custGeom>
              <a:solidFill>
                <a:srgbClr val="A0D5D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496" name="Google Shape;496;p26"/>
              <p:cNvSpPr/>
              <p:nvPr/>
            </p:nvSpPr>
            <p:spPr>
              <a:xfrm>
                <a:off x="6271456" y="5162201"/>
                <a:ext cx="320570" cy="454677"/>
              </a:xfrm>
              <a:custGeom>
                <a:avLst/>
                <a:gdLst/>
                <a:ahLst/>
                <a:cxnLst/>
                <a:rect l="l" t="t" r="r" b="b"/>
                <a:pathLst>
                  <a:path w="320570" h="454677" extrusionOk="0">
                    <a:moveTo>
                      <a:pt x="317877" y="183143"/>
                    </a:moveTo>
                    <a:cubicBezTo>
                      <a:pt x="315095" y="177094"/>
                      <a:pt x="311225" y="171771"/>
                      <a:pt x="307596" y="166328"/>
                    </a:cubicBezTo>
                    <a:cubicBezTo>
                      <a:pt x="307354" y="165843"/>
                      <a:pt x="306991" y="165359"/>
                      <a:pt x="306750" y="164997"/>
                    </a:cubicBezTo>
                    <a:lnTo>
                      <a:pt x="306750" y="162456"/>
                    </a:lnTo>
                    <a:cubicBezTo>
                      <a:pt x="306629" y="162577"/>
                      <a:pt x="306508" y="162819"/>
                      <a:pt x="306387" y="162940"/>
                    </a:cubicBezTo>
                    <a:cubicBezTo>
                      <a:pt x="305903" y="162940"/>
                      <a:pt x="305661" y="162698"/>
                      <a:pt x="305298" y="162698"/>
                    </a:cubicBezTo>
                    <a:cubicBezTo>
                      <a:pt x="302758" y="158827"/>
                      <a:pt x="300340" y="154835"/>
                      <a:pt x="297800" y="150964"/>
                    </a:cubicBezTo>
                    <a:lnTo>
                      <a:pt x="297800" y="150722"/>
                    </a:lnTo>
                    <a:cubicBezTo>
                      <a:pt x="297074" y="149633"/>
                      <a:pt x="296469" y="148423"/>
                      <a:pt x="295744" y="147334"/>
                    </a:cubicBezTo>
                    <a:cubicBezTo>
                      <a:pt x="288487" y="135116"/>
                      <a:pt x="281230" y="123019"/>
                      <a:pt x="274094" y="110800"/>
                    </a:cubicBezTo>
                    <a:cubicBezTo>
                      <a:pt x="265386" y="95800"/>
                      <a:pt x="256799" y="80678"/>
                      <a:pt x="248091" y="65677"/>
                    </a:cubicBezTo>
                    <a:cubicBezTo>
                      <a:pt x="244342" y="59145"/>
                      <a:pt x="240714" y="52612"/>
                      <a:pt x="236723" y="46200"/>
                    </a:cubicBezTo>
                    <a:cubicBezTo>
                      <a:pt x="231401" y="37611"/>
                      <a:pt x="225838" y="29264"/>
                      <a:pt x="218702" y="22127"/>
                    </a:cubicBezTo>
                    <a:cubicBezTo>
                      <a:pt x="215557" y="18981"/>
                      <a:pt x="212171" y="16078"/>
                      <a:pt x="208905" y="13054"/>
                    </a:cubicBezTo>
                    <a:cubicBezTo>
                      <a:pt x="208179" y="12691"/>
                      <a:pt x="207333" y="12207"/>
                      <a:pt x="206607" y="11844"/>
                    </a:cubicBezTo>
                    <a:cubicBezTo>
                      <a:pt x="201286" y="8577"/>
                      <a:pt x="195601" y="5795"/>
                      <a:pt x="189675" y="3981"/>
                    </a:cubicBezTo>
                    <a:cubicBezTo>
                      <a:pt x="176855" y="-132"/>
                      <a:pt x="163672" y="-737"/>
                      <a:pt x="150368" y="714"/>
                    </a:cubicBezTo>
                    <a:cubicBezTo>
                      <a:pt x="144321" y="1319"/>
                      <a:pt x="138394" y="2529"/>
                      <a:pt x="132347" y="3376"/>
                    </a:cubicBezTo>
                    <a:cubicBezTo>
                      <a:pt x="131501" y="3738"/>
                      <a:pt x="130775" y="4223"/>
                      <a:pt x="129928" y="4464"/>
                    </a:cubicBezTo>
                    <a:cubicBezTo>
                      <a:pt x="125090" y="6279"/>
                      <a:pt x="120374" y="8457"/>
                      <a:pt x="115899" y="11239"/>
                    </a:cubicBezTo>
                    <a:cubicBezTo>
                      <a:pt x="105860" y="17530"/>
                      <a:pt x="97999" y="26119"/>
                      <a:pt x="91347" y="35676"/>
                    </a:cubicBezTo>
                    <a:cubicBezTo>
                      <a:pt x="81066" y="50313"/>
                      <a:pt x="71875" y="65798"/>
                      <a:pt x="62925" y="81283"/>
                    </a:cubicBezTo>
                    <a:cubicBezTo>
                      <a:pt x="57966" y="89993"/>
                      <a:pt x="53007" y="98703"/>
                      <a:pt x="47686" y="107171"/>
                    </a:cubicBezTo>
                    <a:cubicBezTo>
                      <a:pt x="43211" y="114309"/>
                      <a:pt x="39099" y="121567"/>
                      <a:pt x="34987" y="128946"/>
                    </a:cubicBezTo>
                    <a:cubicBezTo>
                      <a:pt x="32084" y="134027"/>
                      <a:pt x="29060" y="139109"/>
                      <a:pt x="26157" y="144189"/>
                    </a:cubicBezTo>
                    <a:cubicBezTo>
                      <a:pt x="22529" y="149875"/>
                      <a:pt x="19022" y="155560"/>
                      <a:pt x="15272" y="161246"/>
                    </a:cubicBezTo>
                    <a:cubicBezTo>
                      <a:pt x="14910" y="161246"/>
                      <a:pt x="14668" y="161609"/>
                      <a:pt x="14184" y="161489"/>
                    </a:cubicBezTo>
                    <a:cubicBezTo>
                      <a:pt x="14184" y="161368"/>
                      <a:pt x="13942" y="161125"/>
                      <a:pt x="13821" y="161004"/>
                    </a:cubicBezTo>
                    <a:lnTo>
                      <a:pt x="13821" y="163545"/>
                    </a:lnTo>
                    <a:cubicBezTo>
                      <a:pt x="13579" y="164029"/>
                      <a:pt x="13216" y="164513"/>
                      <a:pt x="12975" y="164876"/>
                    </a:cubicBezTo>
                    <a:cubicBezTo>
                      <a:pt x="9346" y="170319"/>
                      <a:pt x="5476" y="175642"/>
                      <a:pt x="2694" y="181691"/>
                    </a:cubicBezTo>
                    <a:cubicBezTo>
                      <a:pt x="880" y="185562"/>
                      <a:pt x="-208" y="189554"/>
                      <a:pt x="33" y="193909"/>
                    </a:cubicBezTo>
                    <a:cubicBezTo>
                      <a:pt x="275" y="198265"/>
                      <a:pt x="1848" y="201652"/>
                      <a:pt x="4871" y="204676"/>
                    </a:cubicBezTo>
                    <a:cubicBezTo>
                      <a:pt x="7411" y="207338"/>
                      <a:pt x="10435" y="208184"/>
                      <a:pt x="13942" y="208184"/>
                    </a:cubicBezTo>
                    <a:lnTo>
                      <a:pt x="13942" y="209515"/>
                    </a:lnTo>
                    <a:cubicBezTo>
                      <a:pt x="14789" y="209515"/>
                      <a:pt x="15756" y="209515"/>
                      <a:pt x="16603" y="209515"/>
                    </a:cubicBezTo>
                    <a:cubicBezTo>
                      <a:pt x="21199" y="208910"/>
                      <a:pt x="25190" y="207216"/>
                      <a:pt x="27972" y="203103"/>
                    </a:cubicBezTo>
                    <a:cubicBezTo>
                      <a:pt x="28576" y="202256"/>
                      <a:pt x="29302" y="201410"/>
                      <a:pt x="29907" y="200442"/>
                    </a:cubicBezTo>
                    <a:cubicBezTo>
                      <a:pt x="30270" y="199958"/>
                      <a:pt x="30633" y="199353"/>
                      <a:pt x="30874" y="198869"/>
                    </a:cubicBezTo>
                    <a:cubicBezTo>
                      <a:pt x="34140" y="194635"/>
                      <a:pt x="37405" y="190401"/>
                      <a:pt x="40308" y="186046"/>
                    </a:cubicBezTo>
                    <a:cubicBezTo>
                      <a:pt x="42001" y="183506"/>
                      <a:pt x="43574" y="180965"/>
                      <a:pt x="45267" y="178425"/>
                    </a:cubicBezTo>
                    <a:cubicBezTo>
                      <a:pt x="45267" y="177941"/>
                      <a:pt x="45025" y="177336"/>
                      <a:pt x="44904" y="176852"/>
                    </a:cubicBezTo>
                    <a:cubicBezTo>
                      <a:pt x="46113" y="174916"/>
                      <a:pt x="47444" y="172981"/>
                      <a:pt x="48653" y="171045"/>
                    </a:cubicBezTo>
                    <a:cubicBezTo>
                      <a:pt x="59055" y="154109"/>
                      <a:pt x="69214" y="136931"/>
                      <a:pt x="79373" y="119873"/>
                    </a:cubicBezTo>
                    <a:cubicBezTo>
                      <a:pt x="85783" y="109107"/>
                      <a:pt x="91952" y="98098"/>
                      <a:pt x="98241" y="87331"/>
                    </a:cubicBezTo>
                    <a:cubicBezTo>
                      <a:pt x="98966" y="86122"/>
                      <a:pt x="99692" y="84912"/>
                      <a:pt x="100539" y="83702"/>
                    </a:cubicBezTo>
                    <a:cubicBezTo>
                      <a:pt x="103320" y="79710"/>
                      <a:pt x="107191" y="79831"/>
                      <a:pt x="110456" y="81766"/>
                    </a:cubicBezTo>
                    <a:cubicBezTo>
                      <a:pt x="112149" y="82735"/>
                      <a:pt x="113601" y="84065"/>
                      <a:pt x="114931" y="85154"/>
                    </a:cubicBezTo>
                    <a:cubicBezTo>
                      <a:pt x="114931" y="86001"/>
                      <a:pt x="115052" y="86605"/>
                      <a:pt x="114931" y="87090"/>
                    </a:cubicBezTo>
                    <a:cubicBezTo>
                      <a:pt x="114447" y="88662"/>
                      <a:pt x="113964" y="90114"/>
                      <a:pt x="113238" y="91565"/>
                    </a:cubicBezTo>
                    <a:cubicBezTo>
                      <a:pt x="111545" y="95678"/>
                      <a:pt x="109489" y="99671"/>
                      <a:pt x="107916" y="103905"/>
                    </a:cubicBezTo>
                    <a:cubicBezTo>
                      <a:pt x="103320" y="116365"/>
                      <a:pt x="98966" y="128826"/>
                      <a:pt x="94612" y="141407"/>
                    </a:cubicBezTo>
                    <a:cubicBezTo>
                      <a:pt x="90500" y="153262"/>
                      <a:pt x="86872" y="165238"/>
                      <a:pt x="82881" y="177094"/>
                    </a:cubicBezTo>
                    <a:cubicBezTo>
                      <a:pt x="76833" y="195119"/>
                      <a:pt x="70786" y="213144"/>
                      <a:pt x="64739" y="231169"/>
                    </a:cubicBezTo>
                    <a:cubicBezTo>
                      <a:pt x="58813" y="248831"/>
                      <a:pt x="53007" y="266494"/>
                      <a:pt x="47081" y="284156"/>
                    </a:cubicBezTo>
                    <a:cubicBezTo>
                      <a:pt x="46113" y="287180"/>
                      <a:pt x="44904" y="290205"/>
                      <a:pt x="44178" y="293350"/>
                    </a:cubicBezTo>
                    <a:cubicBezTo>
                      <a:pt x="43816" y="294801"/>
                      <a:pt x="42969" y="296495"/>
                      <a:pt x="44299" y="297947"/>
                    </a:cubicBezTo>
                    <a:cubicBezTo>
                      <a:pt x="44662" y="297947"/>
                      <a:pt x="45025" y="298189"/>
                      <a:pt x="45388" y="298189"/>
                    </a:cubicBezTo>
                    <a:cubicBezTo>
                      <a:pt x="67158" y="298189"/>
                      <a:pt x="88807" y="298189"/>
                      <a:pt x="110577" y="298189"/>
                    </a:cubicBezTo>
                    <a:cubicBezTo>
                      <a:pt x="112754" y="298189"/>
                      <a:pt x="114810" y="298068"/>
                      <a:pt x="116866" y="298794"/>
                    </a:cubicBezTo>
                    <a:cubicBezTo>
                      <a:pt x="118318" y="301213"/>
                      <a:pt x="117713" y="303753"/>
                      <a:pt x="117713" y="306294"/>
                    </a:cubicBezTo>
                    <a:cubicBezTo>
                      <a:pt x="117713" y="309681"/>
                      <a:pt x="117350" y="313068"/>
                      <a:pt x="117350" y="316456"/>
                    </a:cubicBezTo>
                    <a:cubicBezTo>
                      <a:pt x="117350" y="354926"/>
                      <a:pt x="117350" y="393395"/>
                      <a:pt x="117108" y="431744"/>
                    </a:cubicBezTo>
                    <a:cubicBezTo>
                      <a:pt x="117108" y="437067"/>
                      <a:pt x="117834" y="442027"/>
                      <a:pt x="120616" y="446744"/>
                    </a:cubicBezTo>
                    <a:cubicBezTo>
                      <a:pt x="120857" y="447107"/>
                      <a:pt x="121220" y="447470"/>
                      <a:pt x="121462" y="447833"/>
                    </a:cubicBezTo>
                    <a:cubicBezTo>
                      <a:pt x="121825" y="448196"/>
                      <a:pt x="122067" y="448680"/>
                      <a:pt x="122430" y="449043"/>
                    </a:cubicBezTo>
                    <a:cubicBezTo>
                      <a:pt x="122792" y="449406"/>
                      <a:pt x="123155" y="449890"/>
                      <a:pt x="123518" y="450253"/>
                    </a:cubicBezTo>
                    <a:cubicBezTo>
                      <a:pt x="124244" y="450857"/>
                      <a:pt x="124970" y="451583"/>
                      <a:pt x="125816" y="452188"/>
                    </a:cubicBezTo>
                    <a:lnTo>
                      <a:pt x="125816" y="452188"/>
                    </a:lnTo>
                    <a:cubicBezTo>
                      <a:pt x="129444" y="453882"/>
                      <a:pt x="133073" y="454970"/>
                      <a:pt x="137185" y="454608"/>
                    </a:cubicBezTo>
                    <a:cubicBezTo>
                      <a:pt x="146256" y="453761"/>
                      <a:pt x="153512" y="446261"/>
                      <a:pt x="153754" y="437188"/>
                    </a:cubicBezTo>
                    <a:cubicBezTo>
                      <a:pt x="153754" y="433800"/>
                      <a:pt x="153754" y="430413"/>
                      <a:pt x="153754" y="427026"/>
                    </a:cubicBezTo>
                    <a:cubicBezTo>
                      <a:pt x="153754" y="384927"/>
                      <a:pt x="153633" y="342707"/>
                      <a:pt x="153512" y="300608"/>
                    </a:cubicBezTo>
                    <a:cubicBezTo>
                      <a:pt x="153512" y="299882"/>
                      <a:pt x="153633" y="299278"/>
                      <a:pt x="153633" y="298673"/>
                    </a:cubicBezTo>
                    <a:cubicBezTo>
                      <a:pt x="154117" y="298431"/>
                      <a:pt x="154480" y="298189"/>
                      <a:pt x="154843" y="298189"/>
                    </a:cubicBezTo>
                    <a:cubicBezTo>
                      <a:pt x="158108" y="298189"/>
                      <a:pt x="161253" y="298431"/>
                      <a:pt x="164518" y="298431"/>
                    </a:cubicBezTo>
                    <a:cubicBezTo>
                      <a:pt x="165244" y="298431"/>
                      <a:pt x="165970" y="298431"/>
                      <a:pt x="166695" y="298431"/>
                    </a:cubicBezTo>
                    <a:cubicBezTo>
                      <a:pt x="169598" y="298309"/>
                      <a:pt x="169840" y="298431"/>
                      <a:pt x="169719" y="301334"/>
                    </a:cubicBezTo>
                    <a:cubicBezTo>
                      <a:pt x="169719" y="302907"/>
                      <a:pt x="169840" y="304600"/>
                      <a:pt x="169840" y="306173"/>
                    </a:cubicBezTo>
                    <a:cubicBezTo>
                      <a:pt x="169840" y="347062"/>
                      <a:pt x="169840" y="387830"/>
                      <a:pt x="169840" y="428719"/>
                    </a:cubicBezTo>
                    <a:cubicBezTo>
                      <a:pt x="169840" y="433316"/>
                      <a:pt x="169598" y="438034"/>
                      <a:pt x="170808" y="442510"/>
                    </a:cubicBezTo>
                    <a:cubicBezTo>
                      <a:pt x="172259" y="445777"/>
                      <a:pt x="173952" y="448922"/>
                      <a:pt x="176371" y="451583"/>
                    </a:cubicBezTo>
                    <a:cubicBezTo>
                      <a:pt x="178790" y="452793"/>
                      <a:pt x="181209" y="453761"/>
                      <a:pt x="183991" y="454124"/>
                    </a:cubicBezTo>
                    <a:cubicBezTo>
                      <a:pt x="190038" y="454850"/>
                      <a:pt x="195238" y="453035"/>
                      <a:pt x="199834" y="449043"/>
                    </a:cubicBezTo>
                    <a:cubicBezTo>
                      <a:pt x="203705" y="445535"/>
                      <a:pt x="205156" y="441058"/>
                      <a:pt x="205398" y="436099"/>
                    </a:cubicBezTo>
                    <a:cubicBezTo>
                      <a:pt x="205519" y="432832"/>
                      <a:pt x="205398" y="429687"/>
                      <a:pt x="205398" y="426421"/>
                    </a:cubicBezTo>
                    <a:cubicBezTo>
                      <a:pt x="205156" y="384564"/>
                      <a:pt x="204793" y="342828"/>
                      <a:pt x="204551" y="300971"/>
                    </a:cubicBezTo>
                    <a:cubicBezTo>
                      <a:pt x="204551" y="300245"/>
                      <a:pt x="204551" y="299519"/>
                      <a:pt x="204551" y="298552"/>
                    </a:cubicBezTo>
                    <a:cubicBezTo>
                      <a:pt x="205519" y="298431"/>
                      <a:pt x="206365" y="298189"/>
                      <a:pt x="207212" y="298189"/>
                    </a:cubicBezTo>
                    <a:cubicBezTo>
                      <a:pt x="228619" y="298189"/>
                      <a:pt x="249905" y="298189"/>
                      <a:pt x="271313" y="298068"/>
                    </a:cubicBezTo>
                    <a:cubicBezTo>
                      <a:pt x="271676" y="298068"/>
                      <a:pt x="272038" y="298189"/>
                      <a:pt x="272401" y="298309"/>
                    </a:cubicBezTo>
                    <a:cubicBezTo>
                      <a:pt x="273490" y="297947"/>
                      <a:pt x="273369" y="296979"/>
                      <a:pt x="273611" y="296132"/>
                    </a:cubicBezTo>
                    <a:cubicBezTo>
                      <a:pt x="271797" y="289962"/>
                      <a:pt x="269982" y="283793"/>
                      <a:pt x="268047" y="277623"/>
                    </a:cubicBezTo>
                    <a:cubicBezTo>
                      <a:pt x="261516" y="256816"/>
                      <a:pt x="254985" y="235887"/>
                      <a:pt x="248575" y="215080"/>
                    </a:cubicBezTo>
                    <a:cubicBezTo>
                      <a:pt x="243133" y="197781"/>
                      <a:pt x="237932" y="180481"/>
                      <a:pt x="232368" y="163303"/>
                    </a:cubicBezTo>
                    <a:cubicBezTo>
                      <a:pt x="230312" y="157012"/>
                      <a:pt x="228014" y="150843"/>
                      <a:pt x="225958" y="144431"/>
                    </a:cubicBezTo>
                    <a:cubicBezTo>
                      <a:pt x="222572" y="133665"/>
                      <a:pt x="218944" y="123019"/>
                      <a:pt x="215436" y="112252"/>
                    </a:cubicBezTo>
                    <a:cubicBezTo>
                      <a:pt x="212896" y="104751"/>
                      <a:pt x="210236" y="97373"/>
                      <a:pt x="206849" y="90235"/>
                    </a:cubicBezTo>
                    <a:cubicBezTo>
                      <a:pt x="205761" y="88057"/>
                      <a:pt x="205156" y="85880"/>
                      <a:pt x="206003" y="83581"/>
                    </a:cubicBezTo>
                    <a:cubicBezTo>
                      <a:pt x="208990" y="81973"/>
                      <a:pt x="212207" y="81368"/>
                      <a:pt x="215678" y="81766"/>
                    </a:cubicBezTo>
                    <a:cubicBezTo>
                      <a:pt x="217613" y="82614"/>
                      <a:pt x="218581" y="84307"/>
                      <a:pt x="219548" y="86001"/>
                    </a:cubicBezTo>
                    <a:cubicBezTo>
                      <a:pt x="225958" y="97009"/>
                      <a:pt x="232490" y="107897"/>
                      <a:pt x="239020" y="118906"/>
                    </a:cubicBezTo>
                    <a:cubicBezTo>
                      <a:pt x="250873" y="138987"/>
                      <a:pt x="262726" y="159069"/>
                      <a:pt x="274578" y="179030"/>
                    </a:cubicBezTo>
                    <a:cubicBezTo>
                      <a:pt x="274820" y="179393"/>
                      <a:pt x="275062" y="179755"/>
                      <a:pt x="275304" y="180240"/>
                    </a:cubicBezTo>
                    <a:cubicBezTo>
                      <a:pt x="275304" y="180240"/>
                      <a:pt x="275304" y="180360"/>
                      <a:pt x="275304" y="180481"/>
                    </a:cubicBezTo>
                    <a:cubicBezTo>
                      <a:pt x="276997" y="183022"/>
                      <a:pt x="278569" y="185562"/>
                      <a:pt x="280263" y="188103"/>
                    </a:cubicBezTo>
                    <a:cubicBezTo>
                      <a:pt x="280867" y="189070"/>
                      <a:pt x="281714" y="190038"/>
                      <a:pt x="282440" y="191006"/>
                    </a:cubicBezTo>
                    <a:cubicBezTo>
                      <a:pt x="283407" y="192457"/>
                      <a:pt x="284254" y="193909"/>
                      <a:pt x="285221" y="195240"/>
                    </a:cubicBezTo>
                    <a:cubicBezTo>
                      <a:pt x="285826" y="196087"/>
                      <a:pt x="286552" y="196692"/>
                      <a:pt x="287157" y="197417"/>
                    </a:cubicBezTo>
                    <a:cubicBezTo>
                      <a:pt x="288003" y="198506"/>
                      <a:pt x="288850" y="199716"/>
                      <a:pt x="289696" y="200926"/>
                    </a:cubicBezTo>
                    <a:cubicBezTo>
                      <a:pt x="290059" y="201410"/>
                      <a:pt x="290422" y="202015"/>
                      <a:pt x="290664" y="202499"/>
                    </a:cubicBezTo>
                    <a:cubicBezTo>
                      <a:pt x="291269" y="203345"/>
                      <a:pt x="291994" y="204192"/>
                      <a:pt x="292599" y="205160"/>
                    </a:cubicBezTo>
                    <a:cubicBezTo>
                      <a:pt x="295260" y="209273"/>
                      <a:pt x="299251" y="210967"/>
                      <a:pt x="303968" y="211572"/>
                    </a:cubicBezTo>
                    <a:cubicBezTo>
                      <a:pt x="304935" y="211693"/>
                      <a:pt x="305782" y="211693"/>
                      <a:pt x="306629" y="211572"/>
                    </a:cubicBezTo>
                    <a:lnTo>
                      <a:pt x="306629" y="210241"/>
                    </a:lnTo>
                    <a:cubicBezTo>
                      <a:pt x="310015" y="210241"/>
                      <a:pt x="313160" y="209273"/>
                      <a:pt x="315699" y="206733"/>
                    </a:cubicBezTo>
                    <a:cubicBezTo>
                      <a:pt x="318602" y="203708"/>
                      <a:pt x="320295" y="200321"/>
                      <a:pt x="320537" y="195966"/>
                    </a:cubicBezTo>
                    <a:cubicBezTo>
                      <a:pt x="320779" y="191611"/>
                      <a:pt x="319691" y="187740"/>
                      <a:pt x="317877" y="183748"/>
                    </a:cubicBezTo>
                    <a:close/>
                  </a:path>
                </a:pathLst>
              </a:custGeom>
              <a:solidFill>
                <a:srgbClr val="A0D5D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grpSp>
          <p:nvGrpSpPr>
            <p:cNvPr id="497" name="Google Shape;497;p26"/>
            <p:cNvGrpSpPr/>
            <p:nvPr/>
          </p:nvGrpSpPr>
          <p:grpSpPr>
            <a:xfrm>
              <a:off x="5681508" y="5035168"/>
              <a:ext cx="560955" cy="582050"/>
              <a:chOff x="5681508" y="5035168"/>
              <a:chExt cx="560955" cy="582050"/>
            </a:xfrm>
          </p:grpSpPr>
          <p:sp>
            <p:nvSpPr>
              <p:cNvPr id="498" name="Google Shape;498;p26"/>
              <p:cNvSpPr/>
              <p:nvPr/>
            </p:nvSpPr>
            <p:spPr>
              <a:xfrm>
                <a:off x="5758154" y="5246388"/>
                <a:ext cx="61667" cy="61575"/>
              </a:xfrm>
              <a:custGeom>
                <a:avLst/>
                <a:gdLst/>
                <a:ahLst/>
                <a:cxnLst/>
                <a:rect l="l" t="t" r="r" b="b"/>
                <a:pathLst>
                  <a:path w="61667" h="61575" extrusionOk="0">
                    <a:moveTo>
                      <a:pt x="4401" y="47422"/>
                    </a:moveTo>
                    <a:cubicBezTo>
                      <a:pt x="10085" y="56495"/>
                      <a:pt x="18188" y="61334"/>
                      <a:pt x="29073" y="61334"/>
                    </a:cubicBezTo>
                    <a:cubicBezTo>
                      <a:pt x="29436" y="61334"/>
                      <a:pt x="29799" y="61334"/>
                      <a:pt x="30162" y="61334"/>
                    </a:cubicBezTo>
                    <a:cubicBezTo>
                      <a:pt x="30162" y="61334"/>
                      <a:pt x="30162" y="61455"/>
                      <a:pt x="30162" y="61576"/>
                    </a:cubicBezTo>
                    <a:cubicBezTo>
                      <a:pt x="32581" y="61334"/>
                      <a:pt x="35121" y="61091"/>
                      <a:pt x="37539" y="60729"/>
                    </a:cubicBezTo>
                    <a:cubicBezTo>
                      <a:pt x="42861" y="60003"/>
                      <a:pt x="47336" y="57583"/>
                      <a:pt x="51327" y="54196"/>
                    </a:cubicBezTo>
                    <a:cubicBezTo>
                      <a:pt x="56407" y="49841"/>
                      <a:pt x="59189" y="43914"/>
                      <a:pt x="60761" y="37623"/>
                    </a:cubicBezTo>
                    <a:cubicBezTo>
                      <a:pt x="61970" y="33147"/>
                      <a:pt x="61970" y="28550"/>
                      <a:pt x="60761" y="23953"/>
                    </a:cubicBezTo>
                    <a:cubicBezTo>
                      <a:pt x="59430" y="19114"/>
                      <a:pt x="57253" y="14759"/>
                      <a:pt x="53988" y="10887"/>
                    </a:cubicBezTo>
                    <a:cubicBezTo>
                      <a:pt x="49876" y="5807"/>
                      <a:pt x="44433" y="2540"/>
                      <a:pt x="38023" y="968"/>
                    </a:cubicBezTo>
                    <a:cubicBezTo>
                      <a:pt x="34032" y="0"/>
                      <a:pt x="29920" y="-242"/>
                      <a:pt x="25808" y="242"/>
                    </a:cubicBezTo>
                    <a:cubicBezTo>
                      <a:pt x="19035" y="1089"/>
                      <a:pt x="13834" y="4839"/>
                      <a:pt x="8755" y="8831"/>
                    </a:cubicBezTo>
                    <a:cubicBezTo>
                      <a:pt x="5489" y="12823"/>
                      <a:pt x="2949" y="17299"/>
                      <a:pt x="1014" y="22259"/>
                    </a:cubicBezTo>
                    <a:cubicBezTo>
                      <a:pt x="772" y="22864"/>
                      <a:pt x="651" y="23590"/>
                      <a:pt x="530" y="24316"/>
                    </a:cubicBezTo>
                    <a:cubicBezTo>
                      <a:pt x="-316" y="28066"/>
                      <a:pt x="47" y="31816"/>
                      <a:pt x="288" y="35567"/>
                    </a:cubicBezTo>
                    <a:cubicBezTo>
                      <a:pt x="530" y="39921"/>
                      <a:pt x="2103" y="43914"/>
                      <a:pt x="4401" y="47543"/>
                    </a:cubicBezTo>
                    <a:close/>
                  </a:path>
                </a:pathLst>
              </a:custGeom>
              <a:solidFill>
                <a:srgbClr val="50B4D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499" name="Google Shape;499;p26"/>
              <p:cNvSpPr/>
              <p:nvPr/>
            </p:nvSpPr>
            <p:spPr>
              <a:xfrm>
                <a:off x="5681508" y="5318149"/>
                <a:ext cx="179374" cy="299069"/>
              </a:xfrm>
              <a:custGeom>
                <a:avLst/>
                <a:gdLst/>
                <a:ahLst/>
                <a:cxnLst/>
                <a:rect l="l" t="t" r="r" b="b"/>
                <a:pathLst>
                  <a:path w="179374" h="299069" extrusionOk="0">
                    <a:moveTo>
                      <a:pt x="135955" y="7839"/>
                    </a:moveTo>
                    <a:cubicBezTo>
                      <a:pt x="132448" y="5661"/>
                      <a:pt x="128698" y="3847"/>
                      <a:pt x="124828" y="2637"/>
                    </a:cubicBezTo>
                    <a:cubicBezTo>
                      <a:pt x="116362" y="-24"/>
                      <a:pt x="107775" y="-508"/>
                      <a:pt x="98946" y="460"/>
                    </a:cubicBezTo>
                    <a:cubicBezTo>
                      <a:pt x="94955" y="944"/>
                      <a:pt x="91085" y="1670"/>
                      <a:pt x="87093" y="2274"/>
                    </a:cubicBezTo>
                    <a:cubicBezTo>
                      <a:pt x="86610" y="2517"/>
                      <a:pt x="86126" y="2758"/>
                      <a:pt x="85521" y="3000"/>
                    </a:cubicBezTo>
                    <a:cubicBezTo>
                      <a:pt x="82256" y="4210"/>
                      <a:pt x="79232" y="5541"/>
                      <a:pt x="76329" y="7476"/>
                    </a:cubicBezTo>
                    <a:cubicBezTo>
                      <a:pt x="69677" y="11590"/>
                      <a:pt x="64598" y="17275"/>
                      <a:pt x="60123" y="23566"/>
                    </a:cubicBezTo>
                    <a:cubicBezTo>
                      <a:pt x="53350" y="33244"/>
                      <a:pt x="47303" y="43284"/>
                      <a:pt x="41497" y="53567"/>
                    </a:cubicBezTo>
                    <a:cubicBezTo>
                      <a:pt x="38232" y="59253"/>
                      <a:pt x="34966" y="65060"/>
                      <a:pt x="31459" y="70625"/>
                    </a:cubicBezTo>
                    <a:cubicBezTo>
                      <a:pt x="28556" y="75342"/>
                      <a:pt x="25774" y="80181"/>
                      <a:pt x="23114" y="84899"/>
                    </a:cubicBezTo>
                    <a:cubicBezTo>
                      <a:pt x="21178" y="88287"/>
                      <a:pt x="19243" y="91553"/>
                      <a:pt x="17308" y="94940"/>
                    </a:cubicBezTo>
                    <a:cubicBezTo>
                      <a:pt x="14889" y="98691"/>
                      <a:pt x="12591" y="102440"/>
                      <a:pt x="10172" y="106191"/>
                    </a:cubicBezTo>
                    <a:cubicBezTo>
                      <a:pt x="9931" y="106191"/>
                      <a:pt x="9810" y="106433"/>
                      <a:pt x="9447" y="106433"/>
                    </a:cubicBezTo>
                    <a:cubicBezTo>
                      <a:pt x="9447" y="106433"/>
                      <a:pt x="9326" y="106191"/>
                      <a:pt x="9205" y="106070"/>
                    </a:cubicBezTo>
                    <a:lnTo>
                      <a:pt x="9205" y="107764"/>
                    </a:lnTo>
                    <a:cubicBezTo>
                      <a:pt x="8963" y="108005"/>
                      <a:pt x="8842" y="108369"/>
                      <a:pt x="8600" y="108610"/>
                    </a:cubicBezTo>
                    <a:cubicBezTo>
                      <a:pt x="6181" y="112239"/>
                      <a:pt x="3641" y="115748"/>
                      <a:pt x="1827" y="119619"/>
                    </a:cubicBezTo>
                    <a:cubicBezTo>
                      <a:pt x="618" y="122159"/>
                      <a:pt x="-108" y="124700"/>
                      <a:pt x="13" y="127603"/>
                    </a:cubicBezTo>
                    <a:cubicBezTo>
                      <a:pt x="134" y="130385"/>
                      <a:pt x="1223" y="132684"/>
                      <a:pt x="3158" y="134620"/>
                    </a:cubicBezTo>
                    <a:cubicBezTo>
                      <a:pt x="4851" y="136313"/>
                      <a:pt x="6786" y="136918"/>
                      <a:pt x="9084" y="136918"/>
                    </a:cubicBezTo>
                    <a:lnTo>
                      <a:pt x="9084" y="137765"/>
                    </a:lnTo>
                    <a:cubicBezTo>
                      <a:pt x="9689" y="137765"/>
                      <a:pt x="10293" y="137765"/>
                      <a:pt x="10898" y="137765"/>
                    </a:cubicBezTo>
                    <a:cubicBezTo>
                      <a:pt x="13922" y="137402"/>
                      <a:pt x="16583" y="136193"/>
                      <a:pt x="18397" y="133531"/>
                    </a:cubicBezTo>
                    <a:cubicBezTo>
                      <a:pt x="18760" y="132926"/>
                      <a:pt x="19243" y="132442"/>
                      <a:pt x="19606" y="131837"/>
                    </a:cubicBezTo>
                    <a:cubicBezTo>
                      <a:pt x="19848" y="131474"/>
                      <a:pt x="20090" y="131111"/>
                      <a:pt x="20332" y="130749"/>
                    </a:cubicBezTo>
                    <a:cubicBezTo>
                      <a:pt x="22509" y="127966"/>
                      <a:pt x="24686" y="125184"/>
                      <a:pt x="26621" y="122281"/>
                    </a:cubicBezTo>
                    <a:cubicBezTo>
                      <a:pt x="27709" y="120586"/>
                      <a:pt x="28798" y="118893"/>
                      <a:pt x="29886" y="117321"/>
                    </a:cubicBezTo>
                    <a:cubicBezTo>
                      <a:pt x="29886" y="116957"/>
                      <a:pt x="29766" y="116595"/>
                      <a:pt x="29645" y="116232"/>
                    </a:cubicBezTo>
                    <a:cubicBezTo>
                      <a:pt x="30491" y="114901"/>
                      <a:pt x="31338" y="113691"/>
                      <a:pt x="32063" y="112482"/>
                    </a:cubicBezTo>
                    <a:cubicBezTo>
                      <a:pt x="38957" y="101352"/>
                      <a:pt x="45609" y="90101"/>
                      <a:pt x="52261" y="78851"/>
                    </a:cubicBezTo>
                    <a:cubicBezTo>
                      <a:pt x="56494" y="71713"/>
                      <a:pt x="60486" y="64576"/>
                      <a:pt x="64719" y="57439"/>
                    </a:cubicBezTo>
                    <a:cubicBezTo>
                      <a:pt x="65202" y="56591"/>
                      <a:pt x="65686" y="55866"/>
                      <a:pt x="66291" y="55019"/>
                    </a:cubicBezTo>
                    <a:cubicBezTo>
                      <a:pt x="68105" y="52357"/>
                      <a:pt x="70645" y="52478"/>
                      <a:pt x="72822" y="53809"/>
                    </a:cubicBezTo>
                    <a:cubicBezTo>
                      <a:pt x="73910" y="54414"/>
                      <a:pt x="74878" y="55261"/>
                      <a:pt x="75846" y="55987"/>
                    </a:cubicBezTo>
                    <a:cubicBezTo>
                      <a:pt x="75846" y="56591"/>
                      <a:pt x="75846" y="56955"/>
                      <a:pt x="75846" y="57196"/>
                    </a:cubicBezTo>
                    <a:cubicBezTo>
                      <a:pt x="75483" y="58164"/>
                      <a:pt x="75120" y="59253"/>
                      <a:pt x="74757" y="60221"/>
                    </a:cubicBezTo>
                    <a:cubicBezTo>
                      <a:pt x="73548" y="62882"/>
                      <a:pt x="72338" y="65543"/>
                      <a:pt x="71250" y="68326"/>
                    </a:cubicBezTo>
                    <a:cubicBezTo>
                      <a:pt x="68226" y="76552"/>
                      <a:pt x="65323" y="84779"/>
                      <a:pt x="62542" y="93005"/>
                    </a:cubicBezTo>
                    <a:cubicBezTo>
                      <a:pt x="59881" y="100747"/>
                      <a:pt x="57462" y="108610"/>
                      <a:pt x="54801" y="116473"/>
                    </a:cubicBezTo>
                    <a:cubicBezTo>
                      <a:pt x="50810" y="128329"/>
                      <a:pt x="46819" y="140184"/>
                      <a:pt x="42828" y="152040"/>
                    </a:cubicBezTo>
                    <a:cubicBezTo>
                      <a:pt x="38957" y="163653"/>
                      <a:pt x="35087" y="175267"/>
                      <a:pt x="31217" y="186880"/>
                    </a:cubicBezTo>
                    <a:cubicBezTo>
                      <a:pt x="30491" y="188937"/>
                      <a:pt x="29766" y="190872"/>
                      <a:pt x="29282" y="192929"/>
                    </a:cubicBezTo>
                    <a:cubicBezTo>
                      <a:pt x="29040" y="193897"/>
                      <a:pt x="28556" y="194985"/>
                      <a:pt x="29282" y="195953"/>
                    </a:cubicBezTo>
                    <a:cubicBezTo>
                      <a:pt x="29524" y="195953"/>
                      <a:pt x="29766" y="196075"/>
                      <a:pt x="30007" y="196075"/>
                    </a:cubicBezTo>
                    <a:cubicBezTo>
                      <a:pt x="44279" y="196075"/>
                      <a:pt x="58550" y="196075"/>
                      <a:pt x="72822" y="196075"/>
                    </a:cubicBezTo>
                    <a:cubicBezTo>
                      <a:pt x="74273" y="196075"/>
                      <a:pt x="75604" y="196075"/>
                      <a:pt x="76934" y="196437"/>
                    </a:cubicBezTo>
                    <a:cubicBezTo>
                      <a:pt x="77902" y="198010"/>
                      <a:pt x="77539" y="199704"/>
                      <a:pt x="77539" y="201397"/>
                    </a:cubicBezTo>
                    <a:cubicBezTo>
                      <a:pt x="77539" y="203696"/>
                      <a:pt x="77297" y="205873"/>
                      <a:pt x="77297" y="208172"/>
                    </a:cubicBezTo>
                    <a:cubicBezTo>
                      <a:pt x="77297" y="233455"/>
                      <a:pt x="77297" y="258739"/>
                      <a:pt x="77176" y="284022"/>
                    </a:cubicBezTo>
                    <a:cubicBezTo>
                      <a:pt x="77176" y="287530"/>
                      <a:pt x="77660" y="290797"/>
                      <a:pt x="79474" y="293821"/>
                    </a:cubicBezTo>
                    <a:cubicBezTo>
                      <a:pt x="79716" y="294063"/>
                      <a:pt x="79837" y="294305"/>
                      <a:pt x="80079" y="294547"/>
                    </a:cubicBezTo>
                    <a:cubicBezTo>
                      <a:pt x="80320" y="294789"/>
                      <a:pt x="80562" y="295031"/>
                      <a:pt x="80683" y="295273"/>
                    </a:cubicBezTo>
                    <a:cubicBezTo>
                      <a:pt x="80925" y="295515"/>
                      <a:pt x="81167" y="295757"/>
                      <a:pt x="81409" y="296119"/>
                    </a:cubicBezTo>
                    <a:cubicBezTo>
                      <a:pt x="81893" y="296603"/>
                      <a:pt x="82377" y="296966"/>
                      <a:pt x="82860" y="297450"/>
                    </a:cubicBezTo>
                    <a:lnTo>
                      <a:pt x="82860" y="297450"/>
                    </a:lnTo>
                    <a:cubicBezTo>
                      <a:pt x="85279" y="298539"/>
                      <a:pt x="87698" y="299265"/>
                      <a:pt x="90359" y="299023"/>
                    </a:cubicBezTo>
                    <a:cubicBezTo>
                      <a:pt x="96285" y="298418"/>
                      <a:pt x="101123" y="293579"/>
                      <a:pt x="101244" y="287651"/>
                    </a:cubicBezTo>
                    <a:cubicBezTo>
                      <a:pt x="101244" y="285353"/>
                      <a:pt x="101244" y="283176"/>
                      <a:pt x="101244" y="280877"/>
                    </a:cubicBezTo>
                    <a:cubicBezTo>
                      <a:pt x="101244" y="253174"/>
                      <a:pt x="101244" y="225471"/>
                      <a:pt x="101123" y="197768"/>
                    </a:cubicBezTo>
                    <a:cubicBezTo>
                      <a:pt x="101123" y="197284"/>
                      <a:pt x="101123" y="196921"/>
                      <a:pt x="101123" y="196558"/>
                    </a:cubicBezTo>
                    <a:cubicBezTo>
                      <a:pt x="101486" y="196437"/>
                      <a:pt x="101728" y="196195"/>
                      <a:pt x="101849" y="196195"/>
                    </a:cubicBezTo>
                    <a:cubicBezTo>
                      <a:pt x="103905" y="196195"/>
                      <a:pt x="106082" y="196316"/>
                      <a:pt x="108138" y="196437"/>
                    </a:cubicBezTo>
                    <a:cubicBezTo>
                      <a:pt x="108622" y="196437"/>
                      <a:pt x="109105" y="196437"/>
                      <a:pt x="109589" y="196437"/>
                    </a:cubicBezTo>
                    <a:cubicBezTo>
                      <a:pt x="111524" y="196437"/>
                      <a:pt x="111645" y="196437"/>
                      <a:pt x="111524" y="198373"/>
                    </a:cubicBezTo>
                    <a:cubicBezTo>
                      <a:pt x="111524" y="199462"/>
                      <a:pt x="111524" y="200429"/>
                      <a:pt x="111524" y="201518"/>
                    </a:cubicBezTo>
                    <a:cubicBezTo>
                      <a:pt x="111524" y="228374"/>
                      <a:pt x="111524" y="255231"/>
                      <a:pt x="111524" y="282086"/>
                    </a:cubicBezTo>
                    <a:cubicBezTo>
                      <a:pt x="111524" y="285111"/>
                      <a:pt x="111403" y="288256"/>
                      <a:pt x="112129" y="291159"/>
                    </a:cubicBezTo>
                    <a:cubicBezTo>
                      <a:pt x="113097" y="293337"/>
                      <a:pt x="114185" y="295393"/>
                      <a:pt x="115757" y="297088"/>
                    </a:cubicBezTo>
                    <a:cubicBezTo>
                      <a:pt x="117330" y="297934"/>
                      <a:pt x="118902" y="298539"/>
                      <a:pt x="120716" y="298781"/>
                    </a:cubicBezTo>
                    <a:cubicBezTo>
                      <a:pt x="124707" y="299265"/>
                      <a:pt x="128094" y="298055"/>
                      <a:pt x="131117" y="295393"/>
                    </a:cubicBezTo>
                    <a:cubicBezTo>
                      <a:pt x="133657" y="293095"/>
                      <a:pt x="134625" y="290071"/>
                      <a:pt x="134746" y="286805"/>
                    </a:cubicBezTo>
                    <a:cubicBezTo>
                      <a:pt x="134746" y="284748"/>
                      <a:pt x="134746" y="282571"/>
                      <a:pt x="134746" y="280393"/>
                    </a:cubicBezTo>
                    <a:cubicBezTo>
                      <a:pt x="134504" y="252932"/>
                      <a:pt x="134383" y="225350"/>
                      <a:pt x="134141" y="197889"/>
                    </a:cubicBezTo>
                    <a:cubicBezTo>
                      <a:pt x="134141" y="197405"/>
                      <a:pt x="134141" y="196921"/>
                      <a:pt x="134141" y="196316"/>
                    </a:cubicBezTo>
                    <a:cubicBezTo>
                      <a:pt x="134746" y="196316"/>
                      <a:pt x="135350" y="196075"/>
                      <a:pt x="135834" y="196075"/>
                    </a:cubicBezTo>
                    <a:cubicBezTo>
                      <a:pt x="149864" y="196075"/>
                      <a:pt x="163893" y="196075"/>
                      <a:pt x="177923" y="196075"/>
                    </a:cubicBezTo>
                    <a:cubicBezTo>
                      <a:pt x="178165" y="196075"/>
                      <a:pt x="178407" y="196075"/>
                      <a:pt x="178649" y="196195"/>
                    </a:cubicBezTo>
                    <a:cubicBezTo>
                      <a:pt x="179374" y="195953"/>
                      <a:pt x="179253" y="195349"/>
                      <a:pt x="179374" y="194744"/>
                    </a:cubicBezTo>
                    <a:cubicBezTo>
                      <a:pt x="178165" y="190631"/>
                      <a:pt x="176955" y="186638"/>
                      <a:pt x="175746" y="182525"/>
                    </a:cubicBezTo>
                    <a:cubicBezTo>
                      <a:pt x="171513" y="168855"/>
                      <a:pt x="167159" y="155064"/>
                      <a:pt x="162926" y="141394"/>
                    </a:cubicBezTo>
                    <a:cubicBezTo>
                      <a:pt x="159418" y="130023"/>
                      <a:pt x="155911" y="118651"/>
                      <a:pt x="152283" y="107400"/>
                    </a:cubicBezTo>
                    <a:cubicBezTo>
                      <a:pt x="150952" y="103287"/>
                      <a:pt x="149380" y="99174"/>
                      <a:pt x="148050" y="95061"/>
                    </a:cubicBezTo>
                    <a:cubicBezTo>
                      <a:pt x="145752" y="88045"/>
                      <a:pt x="143454" y="80907"/>
                      <a:pt x="141156" y="73891"/>
                    </a:cubicBezTo>
                    <a:cubicBezTo>
                      <a:pt x="139462" y="68931"/>
                      <a:pt x="137769" y="64092"/>
                      <a:pt x="135471" y="59374"/>
                    </a:cubicBezTo>
                    <a:cubicBezTo>
                      <a:pt x="134746" y="57922"/>
                      <a:pt x="134383" y="56591"/>
                      <a:pt x="134988" y="55019"/>
                    </a:cubicBezTo>
                  </a:path>
                </a:pathLst>
              </a:custGeom>
              <a:solidFill>
                <a:srgbClr val="50B4D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nvGrpSpPr>
              <p:cNvPr id="500" name="Google Shape;500;p26"/>
              <p:cNvGrpSpPr/>
              <p:nvPr/>
            </p:nvGrpSpPr>
            <p:grpSpPr>
              <a:xfrm>
                <a:off x="5898463" y="5035168"/>
                <a:ext cx="344000" cy="581799"/>
                <a:chOff x="5898463" y="5035168"/>
                <a:chExt cx="344000" cy="581799"/>
              </a:xfrm>
            </p:grpSpPr>
            <p:sp>
              <p:nvSpPr>
                <p:cNvPr id="501" name="Google Shape;501;p26"/>
                <p:cNvSpPr/>
                <p:nvPr/>
              </p:nvSpPr>
              <p:spPr>
                <a:xfrm>
                  <a:off x="6021376" y="5035168"/>
                  <a:ext cx="99416" cy="101254"/>
                </a:xfrm>
                <a:custGeom>
                  <a:avLst/>
                  <a:gdLst/>
                  <a:ahLst/>
                  <a:cxnLst/>
                  <a:rect l="l" t="t" r="r" b="b"/>
                  <a:pathLst>
                    <a:path w="99416" h="101254" extrusionOk="0">
                      <a:moveTo>
                        <a:pt x="77647" y="92061"/>
                      </a:moveTo>
                      <a:cubicBezTo>
                        <a:pt x="77888" y="91819"/>
                        <a:pt x="78130" y="91819"/>
                        <a:pt x="78493" y="91819"/>
                      </a:cubicBezTo>
                      <a:cubicBezTo>
                        <a:pt x="83331" y="87101"/>
                        <a:pt x="87806" y="82262"/>
                        <a:pt x="91313" y="76455"/>
                      </a:cubicBezTo>
                      <a:cubicBezTo>
                        <a:pt x="92281" y="74883"/>
                        <a:pt x="93128" y="73068"/>
                        <a:pt x="93853" y="71374"/>
                      </a:cubicBezTo>
                      <a:cubicBezTo>
                        <a:pt x="95425" y="67745"/>
                        <a:pt x="96877" y="63995"/>
                        <a:pt x="98328" y="60366"/>
                      </a:cubicBezTo>
                      <a:lnTo>
                        <a:pt x="98328" y="60366"/>
                      </a:lnTo>
                      <a:cubicBezTo>
                        <a:pt x="98328" y="59640"/>
                        <a:pt x="98449" y="59035"/>
                        <a:pt x="98570" y="58309"/>
                      </a:cubicBezTo>
                      <a:cubicBezTo>
                        <a:pt x="98570" y="57946"/>
                        <a:pt x="98570" y="57583"/>
                        <a:pt x="98570" y="57220"/>
                      </a:cubicBezTo>
                      <a:cubicBezTo>
                        <a:pt x="98328" y="55527"/>
                        <a:pt x="98570" y="54075"/>
                        <a:pt x="99417" y="52624"/>
                      </a:cubicBezTo>
                      <a:cubicBezTo>
                        <a:pt x="99417" y="49599"/>
                        <a:pt x="99417" y="46454"/>
                        <a:pt x="99417" y="43429"/>
                      </a:cubicBezTo>
                      <a:cubicBezTo>
                        <a:pt x="99296" y="42946"/>
                        <a:pt x="99054" y="42582"/>
                        <a:pt x="98933" y="42099"/>
                      </a:cubicBezTo>
                      <a:cubicBezTo>
                        <a:pt x="98812" y="41010"/>
                        <a:pt x="98570" y="39921"/>
                        <a:pt x="98449" y="38712"/>
                      </a:cubicBezTo>
                      <a:cubicBezTo>
                        <a:pt x="98449" y="38107"/>
                        <a:pt x="98449" y="37502"/>
                        <a:pt x="98328" y="36897"/>
                      </a:cubicBezTo>
                      <a:cubicBezTo>
                        <a:pt x="97965" y="36292"/>
                        <a:pt x="97723" y="35808"/>
                        <a:pt x="97361" y="35203"/>
                      </a:cubicBezTo>
                      <a:cubicBezTo>
                        <a:pt x="97119" y="34840"/>
                        <a:pt x="97119" y="34598"/>
                        <a:pt x="97240" y="34235"/>
                      </a:cubicBezTo>
                      <a:cubicBezTo>
                        <a:pt x="96272" y="33752"/>
                        <a:pt x="96151" y="32783"/>
                        <a:pt x="96151" y="31695"/>
                      </a:cubicBezTo>
                      <a:cubicBezTo>
                        <a:pt x="96151" y="31695"/>
                        <a:pt x="96151" y="31695"/>
                        <a:pt x="96151" y="31695"/>
                      </a:cubicBezTo>
                      <a:cubicBezTo>
                        <a:pt x="94095" y="28187"/>
                        <a:pt x="92039" y="24679"/>
                        <a:pt x="89862" y="21170"/>
                      </a:cubicBezTo>
                      <a:cubicBezTo>
                        <a:pt x="87443" y="17299"/>
                        <a:pt x="84298" y="14032"/>
                        <a:pt x="80912" y="11008"/>
                      </a:cubicBezTo>
                      <a:cubicBezTo>
                        <a:pt x="80549" y="10645"/>
                        <a:pt x="80186" y="10162"/>
                        <a:pt x="79945" y="9678"/>
                      </a:cubicBezTo>
                      <a:cubicBezTo>
                        <a:pt x="72204" y="4355"/>
                        <a:pt x="63738" y="846"/>
                        <a:pt x="54425" y="0"/>
                      </a:cubicBezTo>
                      <a:cubicBezTo>
                        <a:pt x="51764" y="0"/>
                        <a:pt x="49224" y="0"/>
                        <a:pt x="46564" y="0"/>
                      </a:cubicBezTo>
                      <a:lnTo>
                        <a:pt x="46564" y="0"/>
                      </a:lnTo>
                      <a:cubicBezTo>
                        <a:pt x="45717" y="0"/>
                        <a:pt x="44871" y="0"/>
                        <a:pt x="44024" y="121"/>
                      </a:cubicBezTo>
                      <a:cubicBezTo>
                        <a:pt x="42935" y="121"/>
                        <a:pt x="41726" y="363"/>
                        <a:pt x="40637" y="363"/>
                      </a:cubicBezTo>
                      <a:cubicBezTo>
                        <a:pt x="39912" y="363"/>
                        <a:pt x="39307" y="363"/>
                        <a:pt x="38581" y="484"/>
                      </a:cubicBezTo>
                      <a:cubicBezTo>
                        <a:pt x="37977" y="1451"/>
                        <a:pt x="37009" y="1451"/>
                        <a:pt x="35921" y="1451"/>
                      </a:cubicBezTo>
                      <a:lnTo>
                        <a:pt x="35437" y="1694"/>
                      </a:lnTo>
                      <a:lnTo>
                        <a:pt x="34953" y="1694"/>
                      </a:lnTo>
                      <a:cubicBezTo>
                        <a:pt x="34469" y="1935"/>
                        <a:pt x="33985" y="2177"/>
                        <a:pt x="33623" y="2540"/>
                      </a:cubicBezTo>
                      <a:cubicBezTo>
                        <a:pt x="32897" y="2661"/>
                        <a:pt x="32171" y="2782"/>
                        <a:pt x="31325" y="2903"/>
                      </a:cubicBezTo>
                      <a:cubicBezTo>
                        <a:pt x="30841" y="3871"/>
                        <a:pt x="29873" y="3871"/>
                        <a:pt x="28906" y="3871"/>
                      </a:cubicBezTo>
                      <a:lnTo>
                        <a:pt x="28906" y="3871"/>
                      </a:lnTo>
                      <a:cubicBezTo>
                        <a:pt x="26850" y="5444"/>
                        <a:pt x="24673" y="6895"/>
                        <a:pt x="22012" y="7379"/>
                      </a:cubicBezTo>
                      <a:lnTo>
                        <a:pt x="22012" y="7379"/>
                      </a:lnTo>
                      <a:cubicBezTo>
                        <a:pt x="21649" y="7742"/>
                        <a:pt x="21165" y="8105"/>
                        <a:pt x="20802" y="8468"/>
                      </a:cubicBezTo>
                      <a:lnTo>
                        <a:pt x="20802" y="8468"/>
                      </a:lnTo>
                      <a:cubicBezTo>
                        <a:pt x="20440" y="8831"/>
                        <a:pt x="19956" y="9194"/>
                        <a:pt x="19593" y="9436"/>
                      </a:cubicBezTo>
                      <a:lnTo>
                        <a:pt x="19593" y="9436"/>
                      </a:lnTo>
                      <a:cubicBezTo>
                        <a:pt x="19351" y="10645"/>
                        <a:pt x="18384" y="10767"/>
                        <a:pt x="17416" y="10767"/>
                      </a:cubicBezTo>
                      <a:cubicBezTo>
                        <a:pt x="17416" y="10767"/>
                        <a:pt x="17416" y="10767"/>
                        <a:pt x="17416" y="10767"/>
                      </a:cubicBezTo>
                      <a:cubicBezTo>
                        <a:pt x="17053" y="11129"/>
                        <a:pt x="16690" y="11493"/>
                        <a:pt x="16206" y="11855"/>
                      </a:cubicBezTo>
                      <a:lnTo>
                        <a:pt x="16206" y="11855"/>
                      </a:lnTo>
                      <a:cubicBezTo>
                        <a:pt x="15844" y="12218"/>
                        <a:pt x="15360" y="12581"/>
                        <a:pt x="14997" y="12944"/>
                      </a:cubicBezTo>
                      <a:lnTo>
                        <a:pt x="14997" y="12944"/>
                      </a:lnTo>
                      <a:cubicBezTo>
                        <a:pt x="14634" y="13307"/>
                        <a:pt x="14271" y="13791"/>
                        <a:pt x="13909" y="14154"/>
                      </a:cubicBezTo>
                      <a:lnTo>
                        <a:pt x="13909" y="14154"/>
                      </a:lnTo>
                      <a:cubicBezTo>
                        <a:pt x="13546" y="14517"/>
                        <a:pt x="13183" y="14880"/>
                        <a:pt x="12820" y="15363"/>
                      </a:cubicBezTo>
                      <a:lnTo>
                        <a:pt x="12820" y="15363"/>
                      </a:lnTo>
                      <a:cubicBezTo>
                        <a:pt x="12457" y="15727"/>
                        <a:pt x="12094" y="16210"/>
                        <a:pt x="11732" y="16573"/>
                      </a:cubicBezTo>
                      <a:lnTo>
                        <a:pt x="11732" y="16573"/>
                      </a:lnTo>
                      <a:cubicBezTo>
                        <a:pt x="11369" y="16936"/>
                        <a:pt x="11006" y="17420"/>
                        <a:pt x="10643" y="17783"/>
                      </a:cubicBezTo>
                      <a:cubicBezTo>
                        <a:pt x="10643" y="17783"/>
                        <a:pt x="10643" y="17783"/>
                        <a:pt x="10643" y="17783"/>
                      </a:cubicBezTo>
                      <a:cubicBezTo>
                        <a:pt x="10643" y="18751"/>
                        <a:pt x="10522" y="19597"/>
                        <a:pt x="9313" y="19961"/>
                      </a:cubicBezTo>
                      <a:lnTo>
                        <a:pt x="9313" y="19961"/>
                      </a:lnTo>
                      <a:cubicBezTo>
                        <a:pt x="8950" y="20444"/>
                        <a:pt x="8587" y="20928"/>
                        <a:pt x="8345" y="21412"/>
                      </a:cubicBezTo>
                      <a:cubicBezTo>
                        <a:pt x="7861" y="22138"/>
                        <a:pt x="7499" y="22864"/>
                        <a:pt x="7015" y="23590"/>
                      </a:cubicBezTo>
                      <a:cubicBezTo>
                        <a:pt x="7015" y="24557"/>
                        <a:pt x="7015" y="25404"/>
                        <a:pt x="5926" y="25767"/>
                      </a:cubicBezTo>
                      <a:lnTo>
                        <a:pt x="5926" y="25767"/>
                      </a:lnTo>
                      <a:cubicBezTo>
                        <a:pt x="5563" y="26251"/>
                        <a:pt x="5321" y="26735"/>
                        <a:pt x="4959" y="27219"/>
                      </a:cubicBezTo>
                      <a:cubicBezTo>
                        <a:pt x="4959" y="27582"/>
                        <a:pt x="4959" y="27824"/>
                        <a:pt x="4717" y="28187"/>
                      </a:cubicBezTo>
                      <a:cubicBezTo>
                        <a:pt x="4717" y="29154"/>
                        <a:pt x="4717" y="30001"/>
                        <a:pt x="3628" y="30485"/>
                      </a:cubicBezTo>
                      <a:lnTo>
                        <a:pt x="3628" y="30485"/>
                      </a:lnTo>
                      <a:cubicBezTo>
                        <a:pt x="3265" y="32663"/>
                        <a:pt x="2661" y="34719"/>
                        <a:pt x="1451" y="36534"/>
                      </a:cubicBezTo>
                      <a:cubicBezTo>
                        <a:pt x="1451" y="36897"/>
                        <a:pt x="1451" y="37139"/>
                        <a:pt x="1330" y="37502"/>
                      </a:cubicBezTo>
                      <a:cubicBezTo>
                        <a:pt x="1330" y="39195"/>
                        <a:pt x="1330" y="41010"/>
                        <a:pt x="1088" y="42703"/>
                      </a:cubicBezTo>
                      <a:cubicBezTo>
                        <a:pt x="1088" y="43429"/>
                        <a:pt x="484" y="44034"/>
                        <a:pt x="242" y="44760"/>
                      </a:cubicBezTo>
                      <a:cubicBezTo>
                        <a:pt x="242" y="47421"/>
                        <a:pt x="121" y="49962"/>
                        <a:pt x="0" y="52624"/>
                      </a:cubicBezTo>
                      <a:cubicBezTo>
                        <a:pt x="0" y="53349"/>
                        <a:pt x="0" y="54196"/>
                        <a:pt x="0" y="54922"/>
                      </a:cubicBezTo>
                      <a:cubicBezTo>
                        <a:pt x="0" y="56373"/>
                        <a:pt x="121" y="57704"/>
                        <a:pt x="242" y="59156"/>
                      </a:cubicBezTo>
                      <a:cubicBezTo>
                        <a:pt x="1209" y="59882"/>
                        <a:pt x="1330" y="60850"/>
                        <a:pt x="1209" y="61938"/>
                      </a:cubicBezTo>
                      <a:cubicBezTo>
                        <a:pt x="1209" y="62664"/>
                        <a:pt x="1209" y="63269"/>
                        <a:pt x="1330" y="63995"/>
                      </a:cubicBezTo>
                      <a:cubicBezTo>
                        <a:pt x="2661" y="64963"/>
                        <a:pt x="2298" y="66414"/>
                        <a:pt x="2540" y="67624"/>
                      </a:cubicBezTo>
                      <a:cubicBezTo>
                        <a:pt x="3991" y="70527"/>
                        <a:pt x="5443" y="73310"/>
                        <a:pt x="6652" y="76334"/>
                      </a:cubicBezTo>
                      <a:cubicBezTo>
                        <a:pt x="8224" y="80084"/>
                        <a:pt x="10159" y="83472"/>
                        <a:pt x="13425" y="86012"/>
                      </a:cubicBezTo>
                      <a:cubicBezTo>
                        <a:pt x="13909" y="86375"/>
                        <a:pt x="14271" y="86738"/>
                        <a:pt x="14634" y="87222"/>
                      </a:cubicBezTo>
                      <a:cubicBezTo>
                        <a:pt x="18142" y="92061"/>
                        <a:pt x="23221" y="94601"/>
                        <a:pt x="28543" y="96658"/>
                      </a:cubicBezTo>
                      <a:cubicBezTo>
                        <a:pt x="29631" y="97021"/>
                        <a:pt x="30599" y="97625"/>
                        <a:pt x="31687" y="97989"/>
                      </a:cubicBezTo>
                      <a:cubicBezTo>
                        <a:pt x="33623" y="98714"/>
                        <a:pt x="35558" y="99561"/>
                        <a:pt x="37614" y="99924"/>
                      </a:cubicBezTo>
                      <a:cubicBezTo>
                        <a:pt x="42331" y="100529"/>
                        <a:pt x="47168" y="100771"/>
                        <a:pt x="51885" y="101255"/>
                      </a:cubicBezTo>
                      <a:cubicBezTo>
                        <a:pt x="52490" y="100892"/>
                        <a:pt x="53095" y="100408"/>
                        <a:pt x="53699" y="100287"/>
                      </a:cubicBezTo>
                      <a:cubicBezTo>
                        <a:pt x="55876" y="100166"/>
                        <a:pt x="58054" y="100166"/>
                        <a:pt x="60230" y="100045"/>
                      </a:cubicBezTo>
                      <a:cubicBezTo>
                        <a:pt x="60472" y="99924"/>
                        <a:pt x="60835" y="99924"/>
                        <a:pt x="61077" y="100045"/>
                      </a:cubicBezTo>
                      <a:cubicBezTo>
                        <a:pt x="62045" y="98714"/>
                        <a:pt x="63496" y="99077"/>
                        <a:pt x="64826" y="98956"/>
                      </a:cubicBezTo>
                      <a:cubicBezTo>
                        <a:pt x="65552" y="97504"/>
                        <a:pt x="67003" y="97868"/>
                        <a:pt x="68213" y="97747"/>
                      </a:cubicBezTo>
                      <a:cubicBezTo>
                        <a:pt x="68213" y="97747"/>
                        <a:pt x="68213" y="97747"/>
                        <a:pt x="68213" y="97747"/>
                      </a:cubicBezTo>
                      <a:cubicBezTo>
                        <a:pt x="68576" y="97504"/>
                        <a:pt x="69059" y="97142"/>
                        <a:pt x="69422" y="96899"/>
                      </a:cubicBezTo>
                      <a:cubicBezTo>
                        <a:pt x="69664" y="96658"/>
                        <a:pt x="70027" y="96658"/>
                        <a:pt x="70390" y="96658"/>
                      </a:cubicBezTo>
                      <a:cubicBezTo>
                        <a:pt x="72325" y="95448"/>
                        <a:pt x="73897" y="93512"/>
                        <a:pt x="76316" y="93150"/>
                      </a:cubicBezTo>
                      <a:cubicBezTo>
                        <a:pt x="76316" y="93150"/>
                        <a:pt x="76316" y="93150"/>
                        <a:pt x="76316" y="93150"/>
                      </a:cubicBezTo>
                      <a:cubicBezTo>
                        <a:pt x="76679" y="92786"/>
                        <a:pt x="77163" y="92424"/>
                        <a:pt x="77526" y="92182"/>
                      </a:cubicBezTo>
                      <a:close/>
                    </a:path>
                  </a:pathLst>
                </a:custGeom>
                <a:solidFill>
                  <a:srgbClr val="F3745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502" name="Google Shape;502;p26"/>
                <p:cNvSpPr/>
                <p:nvPr/>
              </p:nvSpPr>
              <p:spPr>
                <a:xfrm>
                  <a:off x="5898463" y="5149246"/>
                  <a:ext cx="344000" cy="467721"/>
                </a:xfrm>
                <a:custGeom>
                  <a:avLst/>
                  <a:gdLst/>
                  <a:ahLst/>
                  <a:cxnLst/>
                  <a:rect l="l" t="t" r="r" b="b"/>
                  <a:pathLst>
                    <a:path w="344000" h="467721" extrusionOk="0">
                      <a:moveTo>
                        <a:pt x="342670" y="182428"/>
                      </a:moveTo>
                      <a:cubicBezTo>
                        <a:pt x="342670" y="181823"/>
                        <a:pt x="342065" y="181218"/>
                        <a:pt x="341703" y="180614"/>
                      </a:cubicBezTo>
                      <a:cubicBezTo>
                        <a:pt x="341703" y="180130"/>
                        <a:pt x="341582" y="179767"/>
                        <a:pt x="341461" y="179283"/>
                      </a:cubicBezTo>
                      <a:cubicBezTo>
                        <a:pt x="341219" y="178920"/>
                        <a:pt x="340856" y="178436"/>
                        <a:pt x="340614" y="178074"/>
                      </a:cubicBezTo>
                      <a:cubicBezTo>
                        <a:pt x="340735" y="176743"/>
                        <a:pt x="340009" y="175654"/>
                        <a:pt x="339284" y="174686"/>
                      </a:cubicBezTo>
                      <a:cubicBezTo>
                        <a:pt x="338921" y="174323"/>
                        <a:pt x="338558" y="173960"/>
                        <a:pt x="338316" y="173597"/>
                      </a:cubicBezTo>
                      <a:lnTo>
                        <a:pt x="338316" y="173597"/>
                      </a:lnTo>
                      <a:cubicBezTo>
                        <a:pt x="337832" y="170573"/>
                        <a:pt x="335776" y="168396"/>
                        <a:pt x="334809" y="165613"/>
                      </a:cubicBezTo>
                      <a:cubicBezTo>
                        <a:pt x="334446" y="165250"/>
                        <a:pt x="334204" y="164766"/>
                        <a:pt x="333841" y="164403"/>
                      </a:cubicBezTo>
                      <a:cubicBezTo>
                        <a:pt x="333599" y="164040"/>
                        <a:pt x="333478" y="163798"/>
                        <a:pt x="333599" y="163315"/>
                      </a:cubicBezTo>
                      <a:cubicBezTo>
                        <a:pt x="333357" y="162831"/>
                        <a:pt x="332995" y="162467"/>
                        <a:pt x="332753" y="161984"/>
                      </a:cubicBezTo>
                      <a:cubicBezTo>
                        <a:pt x="332511" y="161742"/>
                        <a:pt x="332390" y="161379"/>
                        <a:pt x="332511" y="161016"/>
                      </a:cubicBezTo>
                      <a:cubicBezTo>
                        <a:pt x="332148" y="161016"/>
                        <a:pt x="331785" y="160774"/>
                        <a:pt x="331422" y="160774"/>
                      </a:cubicBezTo>
                      <a:cubicBezTo>
                        <a:pt x="331422" y="160411"/>
                        <a:pt x="331422" y="160048"/>
                        <a:pt x="331422" y="159685"/>
                      </a:cubicBezTo>
                      <a:lnTo>
                        <a:pt x="331422" y="159685"/>
                      </a:lnTo>
                      <a:cubicBezTo>
                        <a:pt x="331180" y="159685"/>
                        <a:pt x="330817" y="159685"/>
                        <a:pt x="330576" y="159564"/>
                      </a:cubicBezTo>
                      <a:cubicBezTo>
                        <a:pt x="330455" y="158838"/>
                        <a:pt x="330334" y="158113"/>
                        <a:pt x="330213" y="157387"/>
                      </a:cubicBezTo>
                      <a:cubicBezTo>
                        <a:pt x="329487" y="156177"/>
                        <a:pt x="328761" y="154967"/>
                        <a:pt x="328036" y="153758"/>
                      </a:cubicBezTo>
                      <a:cubicBezTo>
                        <a:pt x="327673" y="153394"/>
                        <a:pt x="327431" y="153032"/>
                        <a:pt x="327068" y="152669"/>
                      </a:cubicBezTo>
                      <a:cubicBezTo>
                        <a:pt x="326826" y="152427"/>
                        <a:pt x="326705" y="152064"/>
                        <a:pt x="326705" y="151701"/>
                      </a:cubicBezTo>
                      <a:cubicBezTo>
                        <a:pt x="326343" y="151217"/>
                        <a:pt x="325980" y="150733"/>
                        <a:pt x="325617" y="150250"/>
                      </a:cubicBezTo>
                      <a:cubicBezTo>
                        <a:pt x="324891" y="149040"/>
                        <a:pt x="324045" y="147951"/>
                        <a:pt x="323319" y="146741"/>
                      </a:cubicBezTo>
                      <a:cubicBezTo>
                        <a:pt x="322956" y="146378"/>
                        <a:pt x="322714" y="146016"/>
                        <a:pt x="322351" y="145652"/>
                      </a:cubicBezTo>
                      <a:cubicBezTo>
                        <a:pt x="322110" y="145411"/>
                        <a:pt x="321989" y="145047"/>
                        <a:pt x="322110" y="144685"/>
                      </a:cubicBezTo>
                      <a:cubicBezTo>
                        <a:pt x="321747" y="144201"/>
                        <a:pt x="321505" y="143717"/>
                        <a:pt x="321142" y="143354"/>
                      </a:cubicBezTo>
                      <a:cubicBezTo>
                        <a:pt x="318844" y="141055"/>
                        <a:pt x="317876" y="138031"/>
                        <a:pt x="316425" y="135369"/>
                      </a:cubicBezTo>
                      <a:cubicBezTo>
                        <a:pt x="316062" y="135007"/>
                        <a:pt x="315820" y="134523"/>
                        <a:pt x="315458" y="134160"/>
                      </a:cubicBezTo>
                      <a:cubicBezTo>
                        <a:pt x="315216" y="133918"/>
                        <a:pt x="315216" y="133555"/>
                        <a:pt x="315216" y="133192"/>
                      </a:cubicBezTo>
                      <a:cubicBezTo>
                        <a:pt x="314853" y="132708"/>
                        <a:pt x="314490" y="132224"/>
                        <a:pt x="314248" y="131861"/>
                      </a:cubicBezTo>
                      <a:lnTo>
                        <a:pt x="314248" y="131861"/>
                      </a:lnTo>
                      <a:cubicBezTo>
                        <a:pt x="314006" y="131499"/>
                        <a:pt x="313643" y="131135"/>
                        <a:pt x="313402" y="130773"/>
                      </a:cubicBezTo>
                      <a:cubicBezTo>
                        <a:pt x="310620" y="126055"/>
                        <a:pt x="307838" y="121457"/>
                        <a:pt x="305056" y="116740"/>
                      </a:cubicBezTo>
                      <a:cubicBezTo>
                        <a:pt x="304814" y="116377"/>
                        <a:pt x="304452" y="116014"/>
                        <a:pt x="304210" y="115651"/>
                      </a:cubicBezTo>
                      <a:cubicBezTo>
                        <a:pt x="304210" y="115288"/>
                        <a:pt x="303968" y="114804"/>
                        <a:pt x="303847" y="114441"/>
                      </a:cubicBezTo>
                      <a:cubicBezTo>
                        <a:pt x="303605" y="114078"/>
                        <a:pt x="303242" y="113715"/>
                        <a:pt x="303000" y="113353"/>
                      </a:cubicBezTo>
                      <a:cubicBezTo>
                        <a:pt x="301791" y="111780"/>
                        <a:pt x="300581" y="110207"/>
                        <a:pt x="299251" y="108634"/>
                      </a:cubicBezTo>
                      <a:cubicBezTo>
                        <a:pt x="299130" y="108271"/>
                        <a:pt x="299009" y="107788"/>
                        <a:pt x="298888" y="107424"/>
                      </a:cubicBezTo>
                      <a:cubicBezTo>
                        <a:pt x="298646" y="107062"/>
                        <a:pt x="298404" y="106820"/>
                        <a:pt x="298162" y="106457"/>
                      </a:cubicBezTo>
                      <a:cubicBezTo>
                        <a:pt x="298162" y="106094"/>
                        <a:pt x="298162" y="105731"/>
                        <a:pt x="298162" y="105247"/>
                      </a:cubicBezTo>
                      <a:cubicBezTo>
                        <a:pt x="297800" y="104884"/>
                        <a:pt x="297558" y="104400"/>
                        <a:pt x="297195" y="104037"/>
                      </a:cubicBezTo>
                      <a:cubicBezTo>
                        <a:pt x="296953" y="103795"/>
                        <a:pt x="296953" y="103433"/>
                        <a:pt x="296953" y="103070"/>
                      </a:cubicBezTo>
                      <a:cubicBezTo>
                        <a:pt x="296590" y="102585"/>
                        <a:pt x="296348" y="102102"/>
                        <a:pt x="295985" y="101739"/>
                      </a:cubicBezTo>
                      <a:lnTo>
                        <a:pt x="295985" y="101739"/>
                      </a:lnTo>
                      <a:cubicBezTo>
                        <a:pt x="295623" y="101739"/>
                        <a:pt x="295260" y="101618"/>
                        <a:pt x="294897" y="101497"/>
                      </a:cubicBezTo>
                      <a:cubicBezTo>
                        <a:pt x="294897" y="101255"/>
                        <a:pt x="294897" y="100892"/>
                        <a:pt x="295139" y="100650"/>
                      </a:cubicBezTo>
                      <a:cubicBezTo>
                        <a:pt x="294292" y="99077"/>
                        <a:pt x="293325" y="97505"/>
                        <a:pt x="292478" y="95932"/>
                      </a:cubicBezTo>
                      <a:cubicBezTo>
                        <a:pt x="291389" y="95569"/>
                        <a:pt x="291269" y="94602"/>
                        <a:pt x="291148" y="93755"/>
                      </a:cubicBezTo>
                      <a:cubicBezTo>
                        <a:pt x="288487" y="89883"/>
                        <a:pt x="285826" y="86012"/>
                        <a:pt x="283286" y="82020"/>
                      </a:cubicBezTo>
                      <a:cubicBezTo>
                        <a:pt x="282682" y="81052"/>
                        <a:pt x="282440" y="79964"/>
                        <a:pt x="281956" y="78875"/>
                      </a:cubicBezTo>
                      <a:cubicBezTo>
                        <a:pt x="281593" y="78391"/>
                        <a:pt x="281230" y="77907"/>
                        <a:pt x="280988" y="77423"/>
                      </a:cubicBezTo>
                      <a:lnTo>
                        <a:pt x="280988" y="77423"/>
                      </a:lnTo>
                      <a:cubicBezTo>
                        <a:pt x="280746" y="77060"/>
                        <a:pt x="280384" y="76697"/>
                        <a:pt x="280142" y="76335"/>
                      </a:cubicBezTo>
                      <a:cubicBezTo>
                        <a:pt x="279295" y="75246"/>
                        <a:pt x="278328" y="74036"/>
                        <a:pt x="277481" y="72947"/>
                      </a:cubicBezTo>
                      <a:cubicBezTo>
                        <a:pt x="276755" y="71374"/>
                        <a:pt x="275909" y="69802"/>
                        <a:pt x="275183" y="68108"/>
                      </a:cubicBezTo>
                      <a:cubicBezTo>
                        <a:pt x="274941" y="67745"/>
                        <a:pt x="274578" y="67383"/>
                        <a:pt x="274336" y="67019"/>
                      </a:cubicBezTo>
                      <a:cubicBezTo>
                        <a:pt x="274336" y="66657"/>
                        <a:pt x="274094" y="66293"/>
                        <a:pt x="273973" y="65931"/>
                      </a:cubicBezTo>
                      <a:cubicBezTo>
                        <a:pt x="273611" y="65931"/>
                        <a:pt x="273248" y="65931"/>
                        <a:pt x="273006" y="65810"/>
                      </a:cubicBezTo>
                      <a:cubicBezTo>
                        <a:pt x="273006" y="65447"/>
                        <a:pt x="273006" y="65084"/>
                        <a:pt x="273006" y="64721"/>
                      </a:cubicBezTo>
                      <a:cubicBezTo>
                        <a:pt x="272764" y="64479"/>
                        <a:pt x="272643" y="64116"/>
                        <a:pt x="272643" y="63753"/>
                      </a:cubicBezTo>
                      <a:cubicBezTo>
                        <a:pt x="271313" y="62906"/>
                        <a:pt x="270345" y="61818"/>
                        <a:pt x="270345" y="60124"/>
                      </a:cubicBezTo>
                      <a:lnTo>
                        <a:pt x="270345" y="60124"/>
                      </a:lnTo>
                      <a:cubicBezTo>
                        <a:pt x="269982" y="59761"/>
                        <a:pt x="269740" y="59277"/>
                        <a:pt x="269378" y="58914"/>
                      </a:cubicBezTo>
                      <a:cubicBezTo>
                        <a:pt x="267442" y="56253"/>
                        <a:pt x="265386" y="53471"/>
                        <a:pt x="263451" y="50809"/>
                      </a:cubicBezTo>
                      <a:cubicBezTo>
                        <a:pt x="263451" y="50446"/>
                        <a:pt x="263451" y="50083"/>
                        <a:pt x="263451" y="49599"/>
                      </a:cubicBezTo>
                      <a:cubicBezTo>
                        <a:pt x="263209" y="49237"/>
                        <a:pt x="262847" y="48752"/>
                        <a:pt x="262605" y="48389"/>
                      </a:cubicBezTo>
                      <a:lnTo>
                        <a:pt x="262605" y="48147"/>
                      </a:lnTo>
                      <a:cubicBezTo>
                        <a:pt x="262000" y="47906"/>
                        <a:pt x="261637" y="47542"/>
                        <a:pt x="261153" y="47301"/>
                      </a:cubicBezTo>
                      <a:cubicBezTo>
                        <a:pt x="261153" y="46938"/>
                        <a:pt x="261153" y="46575"/>
                        <a:pt x="261153" y="46091"/>
                      </a:cubicBezTo>
                      <a:lnTo>
                        <a:pt x="261153" y="46091"/>
                      </a:lnTo>
                      <a:cubicBezTo>
                        <a:pt x="260911" y="45728"/>
                        <a:pt x="260549" y="45365"/>
                        <a:pt x="260307" y="45002"/>
                      </a:cubicBezTo>
                      <a:cubicBezTo>
                        <a:pt x="259460" y="44155"/>
                        <a:pt x="258613" y="43308"/>
                        <a:pt x="257767" y="42462"/>
                      </a:cubicBezTo>
                      <a:lnTo>
                        <a:pt x="257767" y="42462"/>
                      </a:lnTo>
                      <a:cubicBezTo>
                        <a:pt x="257404" y="40042"/>
                        <a:pt x="255348" y="38833"/>
                        <a:pt x="254139" y="36897"/>
                      </a:cubicBezTo>
                      <a:cubicBezTo>
                        <a:pt x="251720" y="33873"/>
                        <a:pt x="249301" y="30848"/>
                        <a:pt x="246882" y="27824"/>
                      </a:cubicBezTo>
                      <a:cubicBezTo>
                        <a:pt x="246156" y="26977"/>
                        <a:pt x="245551" y="26130"/>
                        <a:pt x="244826" y="25162"/>
                      </a:cubicBezTo>
                      <a:cubicBezTo>
                        <a:pt x="244463" y="24800"/>
                        <a:pt x="244100" y="24437"/>
                        <a:pt x="243737" y="24074"/>
                      </a:cubicBezTo>
                      <a:lnTo>
                        <a:pt x="243737" y="24074"/>
                      </a:lnTo>
                      <a:cubicBezTo>
                        <a:pt x="243374" y="23590"/>
                        <a:pt x="243012" y="23227"/>
                        <a:pt x="242649" y="22864"/>
                      </a:cubicBezTo>
                      <a:cubicBezTo>
                        <a:pt x="238416" y="19477"/>
                        <a:pt x="234062" y="15969"/>
                        <a:pt x="229829" y="12581"/>
                      </a:cubicBezTo>
                      <a:cubicBezTo>
                        <a:pt x="228861" y="12097"/>
                        <a:pt x="227773" y="11735"/>
                        <a:pt x="226805" y="11130"/>
                      </a:cubicBezTo>
                      <a:cubicBezTo>
                        <a:pt x="225233" y="10162"/>
                        <a:pt x="223781" y="8952"/>
                        <a:pt x="221725" y="8831"/>
                      </a:cubicBezTo>
                      <a:cubicBezTo>
                        <a:pt x="221362" y="7742"/>
                        <a:pt x="220395" y="7742"/>
                        <a:pt x="219427" y="7621"/>
                      </a:cubicBezTo>
                      <a:cubicBezTo>
                        <a:pt x="218943" y="6532"/>
                        <a:pt x="217976" y="6532"/>
                        <a:pt x="217008" y="6654"/>
                      </a:cubicBezTo>
                      <a:cubicBezTo>
                        <a:pt x="216283" y="5081"/>
                        <a:pt x="214831" y="5444"/>
                        <a:pt x="213622" y="5444"/>
                      </a:cubicBezTo>
                      <a:lnTo>
                        <a:pt x="213622" y="5444"/>
                      </a:lnTo>
                      <a:cubicBezTo>
                        <a:pt x="213138" y="4355"/>
                        <a:pt x="212292" y="4355"/>
                        <a:pt x="211324" y="4476"/>
                      </a:cubicBezTo>
                      <a:cubicBezTo>
                        <a:pt x="210840" y="4113"/>
                        <a:pt x="210356" y="3629"/>
                        <a:pt x="209873" y="3267"/>
                      </a:cubicBezTo>
                      <a:lnTo>
                        <a:pt x="209389" y="3267"/>
                      </a:lnTo>
                      <a:cubicBezTo>
                        <a:pt x="209389" y="3267"/>
                        <a:pt x="209026" y="3267"/>
                        <a:pt x="209026" y="3267"/>
                      </a:cubicBezTo>
                      <a:cubicBezTo>
                        <a:pt x="207817" y="3267"/>
                        <a:pt x="206728" y="3267"/>
                        <a:pt x="205519" y="3267"/>
                      </a:cubicBezTo>
                      <a:cubicBezTo>
                        <a:pt x="205519" y="2903"/>
                        <a:pt x="205519" y="2541"/>
                        <a:pt x="205277" y="2298"/>
                      </a:cubicBezTo>
                      <a:cubicBezTo>
                        <a:pt x="204188" y="2298"/>
                        <a:pt x="203100" y="2298"/>
                        <a:pt x="202011" y="2298"/>
                      </a:cubicBezTo>
                      <a:cubicBezTo>
                        <a:pt x="200923" y="2298"/>
                        <a:pt x="199834" y="2057"/>
                        <a:pt x="198746" y="1936"/>
                      </a:cubicBezTo>
                      <a:cubicBezTo>
                        <a:pt x="196932" y="605"/>
                        <a:pt x="195117" y="363"/>
                        <a:pt x="193303" y="1936"/>
                      </a:cubicBezTo>
                      <a:cubicBezTo>
                        <a:pt x="193061" y="1936"/>
                        <a:pt x="192819" y="1936"/>
                        <a:pt x="192699" y="1694"/>
                      </a:cubicBezTo>
                      <a:cubicBezTo>
                        <a:pt x="192094" y="1210"/>
                        <a:pt x="191610" y="726"/>
                        <a:pt x="190643" y="0"/>
                      </a:cubicBezTo>
                      <a:lnTo>
                        <a:pt x="151335" y="0"/>
                      </a:lnTo>
                      <a:cubicBezTo>
                        <a:pt x="151093" y="242"/>
                        <a:pt x="150852" y="605"/>
                        <a:pt x="150489" y="726"/>
                      </a:cubicBezTo>
                      <a:cubicBezTo>
                        <a:pt x="147949" y="1210"/>
                        <a:pt x="145409" y="1572"/>
                        <a:pt x="142869" y="1936"/>
                      </a:cubicBezTo>
                      <a:cubicBezTo>
                        <a:pt x="141781" y="1936"/>
                        <a:pt x="140692" y="2177"/>
                        <a:pt x="139604" y="2298"/>
                      </a:cubicBezTo>
                      <a:cubicBezTo>
                        <a:pt x="138394" y="3992"/>
                        <a:pt x="136459" y="3145"/>
                        <a:pt x="134887" y="3629"/>
                      </a:cubicBezTo>
                      <a:cubicBezTo>
                        <a:pt x="134040" y="4839"/>
                        <a:pt x="132710" y="4476"/>
                        <a:pt x="131500" y="4597"/>
                      </a:cubicBezTo>
                      <a:cubicBezTo>
                        <a:pt x="130654" y="6049"/>
                        <a:pt x="129202" y="5565"/>
                        <a:pt x="127993" y="5928"/>
                      </a:cubicBezTo>
                      <a:cubicBezTo>
                        <a:pt x="126300" y="7137"/>
                        <a:pt x="124244" y="7621"/>
                        <a:pt x="122309" y="8105"/>
                      </a:cubicBezTo>
                      <a:cubicBezTo>
                        <a:pt x="121825" y="8347"/>
                        <a:pt x="121462" y="8710"/>
                        <a:pt x="120978" y="8952"/>
                      </a:cubicBezTo>
                      <a:cubicBezTo>
                        <a:pt x="120615" y="9194"/>
                        <a:pt x="120253" y="9315"/>
                        <a:pt x="119890" y="9194"/>
                      </a:cubicBezTo>
                      <a:cubicBezTo>
                        <a:pt x="119527" y="9557"/>
                        <a:pt x="119043" y="9799"/>
                        <a:pt x="118680" y="10162"/>
                      </a:cubicBezTo>
                      <a:cubicBezTo>
                        <a:pt x="118438" y="10404"/>
                        <a:pt x="118076" y="10525"/>
                        <a:pt x="117713" y="10525"/>
                      </a:cubicBezTo>
                      <a:cubicBezTo>
                        <a:pt x="116866" y="11855"/>
                        <a:pt x="115778" y="12823"/>
                        <a:pt x="114084" y="12823"/>
                      </a:cubicBezTo>
                      <a:cubicBezTo>
                        <a:pt x="114084" y="12823"/>
                        <a:pt x="114084" y="12823"/>
                        <a:pt x="114084" y="12823"/>
                      </a:cubicBezTo>
                      <a:cubicBezTo>
                        <a:pt x="113721" y="13186"/>
                        <a:pt x="113238" y="13549"/>
                        <a:pt x="112875" y="13912"/>
                      </a:cubicBezTo>
                      <a:lnTo>
                        <a:pt x="112875" y="13912"/>
                      </a:lnTo>
                      <a:cubicBezTo>
                        <a:pt x="112512" y="14275"/>
                        <a:pt x="112149" y="14638"/>
                        <a:pt x="111665" y="15001"/>
                      </a:cubicBezTo>
                      <a:lnTo>
                        <a:pt x="111665" y="15001"/>
                      </a:lnTo>
                      <a:cubicBezTo>
                        <a:pt x="111303" y="15364"/>
                        <a:pt x="110940" y="15727"/>
                        <a:pt x="110698" y="15969"/>
                      </a:cubicBezTo>
                      <a:cubicBezTo>
                        <a:pt x="109972" y="16453"/>
                        <a:pt x="109247" y="16936"/>
                        <a:pt x="108521" y="17420"/>
                      </a:cubicBezTo>
                      <a:cubicBezTo>
                        <a:pt x="108158" y="17783"/>
                        <a:pt x="107674" y="18146"/>
                        <a:pt x="107312" y="18509"/>
                      </a:cubicBezTo>
                      <a:lnTo>
                        <a:pt x="107312" y="18509"/>
                      </a:lnTo>
                      <a:cubicBezTo>
                        <a:pt x="106949" y="18872"/>
                        <a:pt x="106465" y="19235"/>
                        <a:pt x="106102" y="19477"/>
                      </a:cubicBezTo>
                      <a:lnTo>
                        <a:pt x="106102" y="19477"/>
                      </a:lnTo>
                      <a:cubicBezTo>
                        <a:pt x="105739" y="19961"/>
                        <a:pt x="105376" y="20323"/>
                        <a:pt x="105014" y="20687"/>
                      </a:cubicBezTo>
                      <a:lnTo>
                        <a:pt x="105014" y="20687"/>
                      </a:lnTo>
                      <a:cubicBezTo>
                        <a:pt x="104651" y="21170"/>
                        <a:pt x="104288" y="21413"/>
                        <a:pt x="103925" y="21775"/>
                      </a:cubicBezTo>
                      <a:lnTo>
                        <a:pt x="103804" y="21775"/>
                      </a:lnTo>
                      <a:cubicBezTo>
                        <a:pt x="103441" y="22259"/>
                        <a:pt x="103078" y="22622"/>
                        <a:pt x="102716" y="22985"/>
                      </a:cubicBezTo>
                      <a:lnTo>
                        <a:pt x="102716" y="22985"/>
                      </a:lnTo>
                      <a:cubicBezTo>
                        <a:pt x="102353" y="23469"/>
                        <a:pt x="101990" y="23832"/>
                        <a:pt x="101748" y="24316"/>
                      </a:cubicBezTo>
                      <a:cubicBezTo>
                        <a:pt x="100660" y="25526"/>
                        <a:pt x="99571" y="26735"/>
                        <a:pt x="98482" y="27945"/>
                      </a:cubicBezTo>
                      <a:cubicBezTo>
                        <a:pt x="98241" y="28792"/>
                        <a:pt x="98241" y="29881"/>
                        <a:pt x="97031" y="30001"/>
                      </a:cubicBezTo>
                      <a:cubicBezTo>
                        <a:pt x="96668" y="30486"/>
                        <a:pt x="96306" y="30848"/>
                        <a:pt x="95943" y="31332"/>
                      </a:cubicBezTo>
                      <a:cubicBezTo>
                        <a:pt x="95580" y="31816"/>
                        <a:pt x="95217" y="32179"/>
                        <a:pt x="94854" y="32663"/>
                      </a:cubicBezTo>
                      <a:cubicBezTo>
                        <a:pt x="94491" y="33026"/>
                        <a:pt x="94128" y="33389"/>
                        <a:pt x="93887" y="33752"/>
                      </a:cubicBezTo>
                      <a:cubicBezTo>
                        <a:pt x="93645" y="34599"/>
                        <a:pt x="93645" y="35687"/>
                        <a:pt x="92435" y="35808"/>
                      </a:cubicBezTo>
                      <a:lnTo>
                        <a:pt x="92435" y="35808"/>
                      </a:lnTo>
                      <a:cubicBezTo>
                        <a:pt x="92072" y="36292"/>
                        <a:pt x="91831" y="36655"/>
                        <a:pt x="91468" y="37139"/>
                      </a:cubicBezTo>
                      <a:lnTo>
                        <a:pt x="91468" y="37139"/>
                      </a:lnTo>
                      <a:cubicBezTo>
                        <a:pt x="91105" y="37623"/>
                        <a:pt x="90863" y="37986"/>
                        <a:pt x="90500" y="38469"/>
                      </a:cubicBezTo>
                      <a:cubicBezTo>
                        <a:pt x="90500" y="38469"/>
                        <a:pt x="90500" y="38469"/>
                        <a:pt x="90500" y="38469"/>
                      </a:cubicBezTo>
                      <a:cubicBezTo>
                        <a:pt x="90137" y="38833"/>
                        <a:pt x="89774" y="39316"/>
                        <a:pt x="89412" y="39679"/>
                      </a:cubicBezTo>
                      <a:cubicBezTo>
                        <a:pt x="89412" y="39679"/>
                        <a:pt x="89412" y="39679"/>
                        <a:pt x="89412" y="39679"/>
                      </a:cubicBezTo>
                      <a:cubicBezTo>
                        <a:pt x="89412" y="40647"/>
                        <a:pt x="89412" y="41615"/>
                        <a:pt x="88202" y="41978"/>
                      </a:cubicBezTo>
                      <a:cubicBezTo>
                        <a:pt x="88202" y="41978"/>
                        <a:pt x="88202" y="41978"/>
                        <a:pt x="88202" y="41978"/>
                      </a:cubicBezTo>
                      <a:cubicBezTo>
                        <a:pt x="87839" y="42462"/>
                        <a:pt x="87477" y="42946"/>
                        <a:pt x="87114" y="43429"/>
                      </a:cubicBezTo>
                      <a:lnTo>
                        <a:pt x="87114" y="43429"/>
                      </a:lnTo>
                      <a:cubicBezTo>
                        <a:pt x="87114" y="43672"/>
                        <a:pt x="87114" y="44034"/>
                        <a:pt x="86872" y="44277"/>
                      </a:cubicBezTo>
                      <a:cubicBezTo>
                        <a:pt x="86509" y="44760"/>
                        <a:pt x="86146" y="45123"/>
                        <a:pt x="85783" y="45607"/>
                      </a:cubicBezTo>
                      <a:cubicBezTo>
                        <a:pt x="85058" y="46696"/>
                        <a:pt x="84211" y="47906"/>
                        <a:pt x="83485" y="48994"/>
                      </a:cubicBezTo>
                      <a:cubicBezTo>
                        <a:pt x="81429" y="52261"/>
                        <a:pt x="79494" y="55527"/>
                        <a:pt x="77438" y="58672"/>
                      </a:cubicBezTo>
                      <a:cubicBezTo>
                        <a:pt x="72358" y="66536"/>
                        <a:pt x="67279" y="74399"/>
                        <a:pt x="62078" y="82262"/>
                      </a:cubicBezTo>
                      <a:cubicBezTo>
                        <a:pt x="56636" y="90609"/>
                        <a:pt x="50951" y="98715"/>
                        <a:pt x="45751" y="107183"/>
                      </a:cubicBezTo>
                      <a:cubicBezTo>
                        <a:pt x="35228" y="124119"/>
                        <a:pt x="24585" y="140934"/>
                        <a:pt x="13579" y="157508"/>
                      </a:cubicBezTo>
                      <a:cubicBezTo>
                        <a:pt x="9830" y="163193"/>
                        <a:pt x="5718" y="168879"/>
                        <a:pt x="2815" y="175170"/>
                      </a:cubicBezTo>
                      <a:cubicBezTo>
                        <a:pt x="880" y="179283"/>
                        <a:pt x="-208" y="183396"/>
                        <a:pt x="33" y="187872"/>
                      </a:cubicBezTo>
                      <a:cubicBezTo>
                        <a:pt x="275" y="192348"/>
                        <a:pt x="1969" y="195977"/>
                        <a:pt x="5113" y="199123"/>
                      </a:cubicBezTo>
                      <a:cubicBezTo>
                        <a:pt x="8016" y="202147"/>
                        <a:pt x="11523" y="203236"/>
                        <a:pt x="15635" y="202994"/>
                      </a:cubicBezTo>
                      <a:cubicBezTo>
                        <a:pt x="15998" y="202994"/>
                        <a:pt x="16361" y="202994"/>
                        <a:pt x="16845" y="202994"/>
                      </a:cubicBezTo>
                      <a:cubicBezTo>
                        <a:pt x="22045" y="203357"/>
                        <a:pt x="26278" y="201059"/>
                        <a:pt x="29423" y="197066"/>
                      </a:cubicBezTo>
                      <a:cubicBezTo>
                        <a:pt x="33898" y="191381"/>
                        <a:pt x="38373" y="185574"/>
                        <a:pt x="42485" y="179525"/>
                      </a:cubicBezTo>
                      <a:cubicBezTo>
                        <a:pt x="51072" y="166823"/>
                        <a:pt x="59175" y="153758"/>
                        <a:pt x="67762" y="141055"/>
                      </a:cubicBezTo>
                      <a:cubicBezTo>
                        <a:pt x="76229" y="128474"/>
                        <a:pt x="84332" y="115651"/>
                        <a:pt x="92193" y="102707"/>
                      </a:cubicBezTo>
                      <a:cubicBezTo>
                        <a:pt x="96668" y="95085"/>
                        <a:pt x="101264" y="87585"/>
                        <a:pt x="105860" y="80085"/>
                      </a:cubicBezTo>
                      <a:cubicBezTo>
                        <a:pt x="107674" y="77181"/>
                        <a:pt x="109126" y="73915"/>
                        <a:pt x="112754" y="71737"/>
                      </a:cubicBezTo>
                      <a:cubicBezTo>
                        <a:pt x="113843" y="71858"/>
                        <a:pt x="115294" y="72100"/>
                        <a:pt x="116745" y="72342"/>
                      </a:cubicBezTo>
                      <a:cubicBezTo>
                        <a:pt x="116866" y="72342"/>
                        <a:pt x="116987" y="72584"/>
                        <a:pt x="117108" y="72826"/>
                      </a:cubicBezTo>
                      <a:cubicBezTo>
                        <a:pt x="117108" y="75487"/>
                        <a:pt x="117592" y="78270"/>
                        <a:pt x="117108" y="80810"/>
                      </a:cubicBezTo>
                      <a:cubicBezTo>
                        <a:pt x="116261" y="84682"/>
                        <a:pt x="116382" y="88432"/>
                        <a:pt x="116382" y="92303"/>
                      </a:cubicBezTo>
                      <a:cubicBezTo>
                        <a:pt x="116382" y="99077"/>
                        <a:pt x="116382" y="105852"/>
                        <a:pt x="116382" y="112506"/>
                      </a:cubicBezTo>
                      <a:cubicBezTo>
                        <a:pt x="116382" y="198760"/>
                        <a:pt x="116382" y="285014"/>
                        <a:pt x="116382" y="371268"/>
                      </a:cubicBezTo>
                      <a:cubicBezTo>
                        <a:pt x="116382" y="395342"/>
                        <a:pt x="116382" y="419537"/>
                        <a:pt x="116382" y="443611"/>
                      </a:cubicBezTo>
                      <a:cubicBezTo>
                        <a:pt x="116382" y="450022"/>
                        <a:pt x="117592" y="455829"/>
                        <a:pt x="122671" y="460305"/>
                      </a:cubicBezTo>
                      <a:cubicBezTo>
                        <a:pt x="122913" y="460547"/>
                        <a:pt x="123034" y="461031"/>
                        <a:pt x="123155" y="461273"/>
                      </a:cubicBezTo>
                      <a:cubicBezTo>
                        <a:pt x="124365" y="461515"/>
                        <a:pt x="125090" y="462362"/>
                        <a:pt x="125574" y="463450"/>
                      </a:cubicBezTo>
                      <a:cubicBezTo>
                        <a:pt x="125816" y="463934"/>
                        <a:pt x="126300" y="464176"/>
                        <a:pt x="126663" y="464539"/>
                      </a:cubicBezTo>
                      <a:cubicBezTo>
                        <a:pt x="127025" y="464902"/>
                        <a:pt x="127509" y="465265"/>
                        <a:pt x="127872" y="465507"/>
                      </a:cubicBezTo>
                      <a:cubicBezTo>
                        <a:pt x="127872" y="465507"/>
                        <a:pt x="127872" y="465507"/>
                        <a:pt x="127872" y="465507"/>
                      </a:cubicBezTo>
                      <a:cubicBezTo>
                        <a:pt x="128356" y="465870"/>
                        <a:pt x="128719" y="466233"/>
                        <a:pt x="129202" y="466716"/>
                      </a:cubicBezTo>
                      <a:cubicBezTo>
                        <a:pt x="129565" y="466716"/>
                        <a:pt x="129807" y="466716"/>
                        <a:pt x="130170" y="466716"/>
                      </a:cubicBezTo>
                      <a:cubicBezTo>
                        <a:pt x="131984" y="466837"/>
                        <a:pt x="133919" y="466837"/>
                        <a:pt x="135734" y="467201"/>
                      </a:cubicBezTo>
                      <a:cubicBezTo>
                        <a:pt x="143111" y="468773"/>
                        <a:pt x="149400" y="466716"/>
                        <a:pt x="154964" y="461999"/>
                      </a:cubicBezTo>
                      <a:cubicBezTo>
                        <a:pt x="156536" y="460668"/>
                        <a:pt x="158592" y="459821"/>
                        <a:pt x="159076" y="457402"/>
                      </a:cubicBezTo>
                      <a:cubicBezTo>
                        <a:pt x="159076" y="456434"/>
                        <a:pt x="159076" y="455466"/>
                        <a:pt x="160043" y="454982"/>
                      </a:cubicBezTo>
                      <a:cubicBezTo>
                        <a:pt x="160164" y="450506"/>
                        <a:pt x="160406" y="446151"/>
                        <a:pt x="160406" y="441675"/>
                      </a:cubicBezTo>
                      <a:cubicBezTo>
                        <a:pt x="160406" y="376591"/>
                        <a:pt x="160406" y="311628"/>
                        <a:pt x="160406" y="246544"/>
                      </a:cubicBezTo>
                      <a:cubicBezTo>
                        <a:pt x="160406" y="243278"/>
                        <a:pt x="161132" y="240133"/>
                        <a:pt x="161858" y="236625"/>
                      </a:cubicBezTo>
                      <a:cubicBezTo>
                        <a:pt x="162825" y="235536"/>
                        <a:pt x="164035" y="234326"/>
                        <a:pt x="165002" y="233237"/>
                      </a:cubicBezTo>
                      <a:cubicBezTo>
                        <a:pt x="168389" y="231786"/>
                        <a:pt x="171533" y="231302"/>
                        <a:pt x="174799" y="231302"/>
                      </a:cubicBezTo>
                      <a:cubicBezTo>
                        <a:pt x="179636" y="231302"/>
                        <a:pt x="184716" y="234326"/>
                        <a:pt x="184595" y="240980"/>
                      </a:cubicBezTo>
                      <a:cubicBezTo>
                        <a:pt x="184474" y="250295"/>
                        <a:pt x="184595" y="259489"/>
                        <a:pt x="184595" y="268804"/>
                      </a:cubicBezTo>
                      <a:cubicBezTo>
                        <a:pt x="184595" y="304491"/>
                        <a:pt x="184716" y="340178"/>
                        <a:pt x="184837" y="375866"/>
                      </a:cubicBezTo>
                      <a:cubicBezTo>
                        <a:pt x="186288" y="392076"/>
                        <a:pt x="185442" y="408165"/>
                        <a:pt x="185684" y="424376"/>
                      </a:cubicBezTo>
                      <a:cubicBezTo>
                        <a:pt x="185684" y="433449"/>
                        <a:pt x="185684" y="442522"/>
                        <a:pt x="185684" y="451595"/>
                      </a:cubicBezTo>
                      <a:cubicBezTo>
                        <a:pt x="185805" y="451837"/>
                        <a:pt x="185926" y="452200"/>
                        <a:pt x="185684" y="452442"/>
                      </a:cubicBezTo>
                      <a:cubicBezTo>
                        <a:pt x="187014" y="453409"/>
                        <a:pt x="186772" y="454861"/>
                        <a:pt x="186772" y="456192"/>
                      </a:cubicBezTo>
                      <a:cubicBezTo>
                        <a:pt x="186893" y="456434"/>
                        <a:pt x="186893" y="456676"/>
                        <a:pt x="186772" y="457038"/>
                      </a:cubicBezTo>
                      <a:cubicBezTo>
                        <a:pt x="188103" y="457402"/>
                        <a:pt x="189191" y="458128"/>
                        <a:pt x="188949" y="459700"/>
                      </a:cubicBezTo>
                      <a:cubicBezTo>
                        <a:pt x="194392" y="466596"/>
                        <a:pt x="201648" y="468168"/>
                        <a:pt x="209994" y="467080"/>
                      </a:cubicBezTo>
                      <a:cubicBezTo>
                        <a:pt x="211082" y="466959"/>
                        <a:pt x="212171" y="466837"/>
                        <a:pt x="213259" y="466716"/>
                      </a:cubicBezTo>
                      <a:cubicBezTo>
                        <a:pt x="214106" y="466475"/>
                        <a:pt x="214831" y="466112"/>
                        <a:pt x="215678" y="465870"/>
                      </a:cubicBezTo>
                      <a:cubicBezTo>
                        <a:pt x="215920" y="466233"/>
                        <a:pt x="216041" y="466354"/>
                        <a:pt x="216162" y="466475"/>
                      </a:cubicBezTo>
                      <a:cubicBezTo>
                        <a:pt x="216041" y="466475"/>
                        <a:pt x="215799" y="466233"/>
                        <a:pt x="215678" y="465870"/>
                      </a:cubicBezTo>
                      <a:cubicBezTo>
                        <a:pt x="216041" y="465870"/>
                        <a:pt x="216404" y="465628"/>
                        <a:pt x="216767" y="465507"/>
                      </a:cubicBezTo>
                      <a:lnTo>
                        <a:pt x="216767" y="465507"/>
                      </a:lnTo>
                      <a:cubicBezTo>
                        <a:pt x="217129" y="465144"/>
                        <a:pt x="217492" y="464902"/>
                        <a:pt x="217855" y="464660"/>
                      </a:cubicBezTo>
                      <a:cubicBezTo>
                        <a:pt x="218218" y="464660"/>
                        <a:pt x="218702" y="464418"/>
                        <a:pt x="219065" y="464297"/>
                      </a:cubicBezTo>
                      <a:cubicBezTo>
                        <a:pt x="219427" y="463208"/>
                        <a:pt x="220395" y="463087"/>
                        <a:pt x="221362" y="463087"/>
                      </a:cubicBezTo>
                      <a:cubicBezTo>
                        <a:pt x="221362" y="463087"/>
                        <a:pt x="221362" y="463087"/>
                        <a:pt x="221362" y="463087"/>
                      </a:cubicBezTo>
                      <a:cubicBezTo>
                        <a:pt x="221725" y="462724"/>
                        <a:pt x="222088" y="462362"/>
                        <a:pt x="222572" y="461877"/>
                      </a:cubicBezTo>
                      <a:cubicBezTo>
                        <a:pt x="223660" y="460668"/>
                        <a:pt x="224749" y="459579"/>
                        <a:pt x="225717" y="458369"/>
                      </a:cubicBezTo>
                      <a:cubicBezTo>
                        <a:pt x="225958" y="457523"/>
                        <a:pt x="226079" y="456434"/>
                        <a:pt x="227168" y="456071"/>
                      </a:cubicBezTo>
                      <a:cubicBezTo>
                        <a:pt x="228740" y="450506"/>
                        <a:pt x="229829" y="444941"/>
                        <a:pt x="229345" y="439135"/>
                      </a:cubicBezTo>
                      <a:cubicBezTo>
                        <a:pt x="229345" y="437804"/>
                        <a:pt x="229103" y="436473"/>
                        <a:pt x="228861" y="435143"/>
                      </a:cubicBezTo>
                      <a:cubicBezTo>
                        <a:pt x="228377" y="432118"/>
                        <a:pt x="228256" y="429094"/>
                        <a:pt x="228861" y="425949"/>
                      </a:cubicBezTo>
                      <a:cubicBezTo>
                        <a:pt x="229103" y="424860"/>
                        <a:pt x="229345" y="423650"/>
                        <a:pt x="229224" y="422561"/>
                      </a:cubicBezTo>
                      <a:cubicBezTo>
                        <a:pt x="229103" y="420505"/>
                        <a:pt x="228498" y="418448"/>
                        <a:pt x="228498" y="416271"/>
                      </a:cubicBezTo>
                      <a:cubicBezTo>
                        <a:pt x="228498" y="414456"/>
                        <a:pt x="229103" y="412641"/>
                        <a:pt x="228498" y="410706"/>
                      </a:cubicBezTo>
                      <a:cubicBezTo>
                        <a:pt x="228014" y="409133"/>
                        <a:pt x="228014" y="407198"/>
                        <a:pt x="228498" y="405504"/>
                      </a:cubicBezTo>
                      <a:cubicBezTo>
                        <a:pt x="229587" y="401633"/>
                        <a:pt x="229224" y="397882"/>
                        <a:pt x="229224" y="394012"/>
                      </a:cubicBezTo>
                      <a:cubicBezTo>
                        <a:pt x="229224" y="297112"/>
                        <a:pt x="229224" y="200212"/>
                        <a:pt x="229345" y="103311"/>
                      </a:cubicBezTo>
                      <a:cubicBezTo>
                        <a:pt x="229345" y="97747"/>
                        <a:pt x="229345" y="92182"/>
                        <a:pt x="229466" y="86496"/>
                      </a:cubicBezTo>
                      <a:cubicBezTo>
                        <a:pt x="229466" y="84561"/>
                        <a:pt x="229466" y="82625"/>
                        <a:pt x="229345" y="80690"/>
                      </a:cubicBezTo>
                      <a:cubicBezTo>
                        <a:pt x="229345" y="80326"/>
                        <a:pt x="229345" y="79843"/>
                        <a:pt x="229345" y="79480"/>
                      </a:cubicBezTo>
                      <a:cubicBezTo>
                        <a:pt x="229103" y="78996"/>
                        <a:pt x="228740" y="78391"/>
                        <a:pt x="228619" y="77907"/>
                      </a:cubicBezTo>
                      <a:cubicBezTo>
                        <a:pt x="228135" y="76213"/>
                        <a:pt x="228135" y="74520"/>
                        <a:pt x="229466" y="72947"/>
                      </a:cubicBezTo>
                      <a:cubicBezTo>
                        <a:pt x="230675" y="71374"/>
                        <a:pt x="232247" y="71012"/>
                        <a:pt x="234424" y="71374"/>
                      </a:cubicBezTo>
                      <a:cubicBezTo>
                        <a:pt x="236360" y="72584"/>
                        <a:pt x="237811" y="74520"/>
                        <a:pt x="239141" y="76697"/>
                      </a:cubicBezTo>
                      <a:cubicBezTo>
                        <a:pt x="245189" y="87343"/>
                        <a:pt x="251236" y="97989"/>
                        <a:pt x="257525" y="108514"/>
                      </a:cubicBezTo>
                      <a:cubicBezTo>
                        <a:pt x="261395" y="115046"/>
                        <a:pt x="265628" y="121579"/>
                        <a:pt x="269619" y="127990"/>
                      </a:cubicBezTo>
                      <a:cubicBezTo>
                        <a:pt x="277844" y="141177"/>
                        <a:pt x="286068" y="154241"/>
                        <a:pt x="294413" y="167306"/>
                      </a:cubicBezTo>
                      <a:cubicBezTo>
                        <a:pt x="298162" y="173235"/>
                        <a:pt x="302154" y="179162"/>
                        <a:pt x="306024" y="185090"/>
                      </a:cubicBezTo>
                      <a:cubicBezTo>
                        <a:pt x="307959" y="188114"/>
                        <a:pt x="309773" y="191260"/>
                        <a:pt x="311587" y="194405"/>
                      </a:cubicBezTo>
                      <a:cubicBezTo>
                        <a:pt x="312071" y="195251"/>
                        <a:pt x="312434" y="196099"/>
                        <a:pt x="313039" y="196824"/>
                      </a:cubicBezTo>
                      <a:cubicBezTo>
                        <a:pt x="313764" y="197792"/>
                        <a:pt x="314611" y="198518"/>
                        <a:pt x="314490" y="198518"/>
                      </a:cubicBezTo>
                      <a:cubicBezTo>
                        <a:pt x="317756" y="200212"/>
                        <a:pt x="319932" y="201300"/>
                        <a:pt x="322110" y="202389"/>
                      </a:cubicBezTo>
                      <a:cubicBezTo>
                        <a:pt x="322351" y="202389"/>
                        <a:pt x="322472" y="202389"/>
                        <a:pt x="322714" y="202389"/>
                      </a:cubicBezTo>
                      <a:cubicBezTo>
                        <a:pt x="328399" y="204203"/>
                        <a:pt x="333115" y="202268"/>
                        <a:pt x="337228" y="198276"/>
                      </a:cubicBezTo>
                      <a:cubicBezTo>
                        <a:pt x="338679" y="196824"/>
                        <a:pt x="340251" y="195373"/>
                        <a:pt x="341703" y="193921"/>
                      </a:cubicBezTo>
                      <a:cubicBezTo>
                        <a:pt x="342307" y="192106"/>
                        <a:pt x="342912" y="190171"/>
                        <a:pt x="343396" y="188356"/>
                      </a:cubicBezTo>
                      <a:cubicBezTo>
                        <a:pt x="343033" y="187630"/>
                        <a:pt x="343396" y="187388"/>
                        <a:pt x="344000" y="187147"/>
                      </a:cubicBezTo>
                      <a:cubicBezTo>
                        <a:pt x="344000" y="185452"/>
                        <a:pt x="344000" y="183880"/>
                        <a:pt x="343759" y="182187"/>
                      </a:cubicBezTo>
                      <a:close/>
                    </a:path>
                  </a:pathLst>
                </a:custGeom>
                <a:solidFill>
                  <a:srgbClr val="F3745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sp>
            <p:nvSpPr>
              <p:cNvPr id="503" name="Google Shape;503;p26"/>
              <p:cNvSpPr/>
              <p:nvPr/>
            </p:nvSpPr>
            <p:spPr>
              <a:xfrm>
                <a:off x="6118298" y="5178681"/>
                <a:ext cx="112964" cy="166509"/>
              </a:xfrm>
              <a:custGeom>
                <a:avLst/>
                <a:gdLst/>
                <a:ahLst/>
                <a:cxnLst/>
                <a:rect l="l" t="t" r="r" b="b"/>
                <a:pathLst>
                  <a:path w="112964" h="166509" extrusionOk="0">
                    <a:moveTo>
                      <a:pt x="112796" y="164970"/>
                    </a:moveTo>
                    <a:cubicBezTo>
                      <a:pt x="80625" y="117548"/>
                      <a:pt x="48454" y="70126"/>
                      <a:pt x="16283" y="22583"/>
                    </a:cubicBezTo>
                    <a:cubicBezTo>
                      <a:pt x="11807" y="16051"/>
                      <a:pt x="7333" y="9397"/>
                      <a:pt x="2858" y="2865"/>
                    </a:cubicBezTo>
                    <a:cubicBezTo>
                      <a:pt x="-1617" y="-3668"/>
                      <a:pt x="318" y="2865"/>
                      <a:pt x="1043" y="3953"/>
                    </a:cubicBezTo>
                    <a:cubicBezTo>
                      <a:pt x="33215" y="51375"/>
                      <a:pt x="65386" y="98797"/>
                      <a:pt x="97557" y="146339"/>
                    </a:cubicBezTo>
                    <a:cubicBezTo>
                      <a:pt x="102032" y="152872"/>
                      <a:pt x="106507" y="159526"/>
                      <a:pt x="110982" y="166058"/>
                    </a:cubicBezTo>
                    <a:cubicBezTo>
                      <a:pt x="111708" y="167147"/>
                      <a:pt x="113522" y="166058"/>
                      <a:pt x="112796" y="164970"/>
                    </a:cubicBezTo>
                    <a:lnTo>
                      <a:pt x="112796" y="164970"/>
                    </a:lnTo>
                    <a:close/>
                  </a:path>
                </a:pathLst>
              </a:custGeom>
              <a:solidFill>
                <a:srgbClr val="F3745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504" name="Google Shape;504;p26"/>
              <p:cNvSpPr/>
              <p:nvPr/>
            </p:nvSpPr>
            <p:spPr>
              <a:xfrm>
                <a:off x="5905238" y="5180732"/>
                <a:ext cx="113887" cy="165833"/>
              </a:xfrm>
              <a:custGeom>
                <a:avLst/>
                <a:gdLst/>
                <a:ahLst/>
                <a:cxnLst/>
                <a:rect l="l" t="t" r="r" b="b"/>
                <a:pathLst>
                  <a:path w="113887" h="165833" extrusionOk="0">
                    <a:moveTo>
                      <a:pt x="3539" y="163403"/>
                    </a:moveTo>
                    <a:cubicBezTo>
                      <a:pt x="35831" y="115981"/>
                      <a:pt x="68002" y="68559"/>
                      <a:pt x="100295" y="21259"/>
                    </a:cubicBezTo>
                    <a:cubicBezTo>
                      <a:pt x="104770" y="14726"/>
                      <a:pt x="109244" y="8073"/>
                      <a:pt x="113720" y="1540"/>
                    </a:cubicBezTo>
                    <a:cubicBezTo>
                      <a:pt x="114445" y="451"/>
                      <a:pt x="112631" y="-638"/>
                      <a:pt x="111905" y="451"/>
                    </a:cubicBezTo>
                    <a:cubicBezTo>
                      <a:pt x="79613" y="47873"/>
                      <a:pt x="47442" y="95294"/>
                      <a:pt x="15150" y="142595"/>
                    </a:cubicBezTo>
                    <a:cubicBezTo>
                      <a:pt x="10674" y="149128"/>
                      <a:pt x="6200" y="155781"/>
                      <a:pt x="1725" y="162314"/>
                    </a:cubicBezTo>
                    <a:cubicBezTo>
                      <a:pt x="-2750" y="168847"/>
                      <a:pt x="2813" y="164491"/>
                      <a:pt x="3539" y="163403"/>
                    </a:cubicBezTo>
                    <a:lnTo>
                      <a:pt x="3539" y="163403"/>
                    </a:lnTo>
                    <a:close/>
                  </a:path>
                </a:pathLst>
              </a:custGeom>
              <a:solidFill>
                <a:srgbClr val="F3745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505" name="Google Shape;505;p26"/>
              <p:cNvSpPr/>
              <p:nvPr/>
            </p:nvSpPr>
            <p:spPr>
              <a:xfrm>
                <a:off x="5772351" y="5318470"/>
                <a:ext cx="143451" cy="42337"/>
              </a:xfrm>
              <a:custGeom>
                <a:avLst/>
                <a:gdLst/>
                <a:ahLst/>
                <a:cxnLst/>
                <a:rect l="l" t="t" r="r" b="b"/>
                <a:pathLst>
                  <a:path w="143451" h="42337" extrusionOk="0">
                    <a:moveTo>
                      <a:pt x="38339" y="26996"/>
                    </a:moveTo>
                    <a:cubicBezTo>
                      <a:pt x="39549" y="26391"/>
                      <a:pt x="40879" y="26632"/>
                      <a:pt x="42089" y="26996"/>
                    </a:cubicBezTo>
                    <a:cubicBezTo>
                      <a:pt x="50313" y="28568"/>
                      <a:pt x="58537" y="30020"/>
                      <a:pt x="66761" y="31593"/>
                    </a:cubicBezTo>
                    <a:cubicBezTo>
                      <a:pt x="81880" y="34375"/>
                      <a:pt x="96877" y="37157"/>
                      <a:pt x="111995" y="39940"/>
                    </a:cubicBezTo>
                    <a:cubicBezTo>
                      <a:pt x="112358" y="39940"/>
                      <a:pt x="112600" y="39940"/>
                      <a:pt x="112963" y="40061"/>
                    </a:cubicBezTo>
                    <a:cubicBezTo>
                      <a:pt x="112963" y="40061"/>
                      <a:pt x="112963" y="40061"/>
                      <a:pt x="112963" y="40061"/>
                    </a:cubicBezTo>
                    <a:cubicBezTo>
                      <a:pt x="114898" y="40303"/>
                      <a:pt x="116954" y="40666"/>
                      <a:pt x="118889" y="40908"/>
                    </a:cubicBezTo>
                    <a:cubicBezTo>
                      <a:pt x="119614" y="40908"/>
                      <a:pt x="120461" y="40908"/>
                      <a:pt x="121187" y="41149"/>
                    </a:cubicBezTo>
                    <a:cubicBezTo>
                      <a:pt x="122275" y="41270"/>
                      <a:pt x="123364" y="41513"/>
                      <a:pt x="124573" y="41633"/>
                    </a:cubicBezTo>
                    <a:cubicBezTo>
                      <a:pt x="125178" y="41633"/>
                      <a:pt x="125904" y="41633"/>
                      <a:pt x="126508" y="41633"/>
                    </a:cubicBezTo>
                    <a:cubicBezTo>
                      <a:pt x="127476" y="41633"/>
                      <a:pt x="128443" y="41754"/>
                      <a:pt x="129290" y="41875"/>
                    </a:cubicBezTo>
                    <a:cubicBezTo>
                      <a:pt x="129653" y="41875"/>
                      <a:pt x="130137" y="41996"/>
                      <a:pt x="130500" y="41996"/>
                    </a:cubicBezTo>
                    <a:cubicBezTo>
                      <a:pt x="131225" y="41996"/>
                      <a:pt x="131951" y="41996"/>
                      <a:pt x="132556" y="42238"/>
                    </a:cubicBezTo>
                    <a:cubicBezTo>
                      <a:pt x="135700" y="42722"/>
                      <a:pt x="138361" y="41392"/>
                      <a:pt x="140659" y="39456"/>
                    </a:cubicBezTo>
                    <a:cubicBezTo>
                      <a:pt x="141143" y="39093"/>
                      <a:pt x="141505" y="38609"/>
                      <a:pt x="141868" y="38125"/>
                    </a:cubicBezTo>
                    <a:lnTo>
                      <a:pt x="141263" y="37520"/>
                    </a:lnTo>
                    <a:cubicBezTo>
                      <a:pt x="142715" y="35827"/>
                      <a:pt x="143561" y="33891"/>
                      <a:pt x="143441" y="31471"/>
                    </a:cubicBezTo>
                    <a:cubicBezTo>
                      <a:pt x="143199" y="28689"/>
                      <a:pt x="142231" y="26391"/>
                      <a:pt x="140175" y="24455"/>
                    </a:cubicBezTo>
                    <a:cubicBezTo>
                      <a:pt x="138119" y="22519"/>
                      <a:pt x="135700" y="21310"/>
                      <a:pt x="133039" y="20584"/>
                    </a:cubicBezTo>
                    <a:cubicBezTo>
                      <a:pt x="128806" y="19374"/>
                      <a:pt x="124573" y="19011"/>
                      <a:pt x="120219" y="18407"/>
                    </a:cubicBezTo>
                    <a:cubicBezTo>
                      <a:pt x="119856" y="18407"/>
                      <a:pt x="119493" y="18407"/>
                      <a:pt x="119131" y="18285"/>
                    </a:cubicBezTo>
                    <a:lnTo>
                      <a:pt x="117921" y="17197"/>
                    </a:lnTo>
                    <a:cubicBezTo>
                      <a:pt x="117921" y="17318"/>
                      <a:pt x="117921" y="17438"/>
                      <a:pt x="117921" y="17559"/>
                    </a:cubicBezTo>
                    <a:cubicBezTo>
                      <a:pt x="117679" y="17802"/>
                      <a:pt x="117558" y="17802"/>
                      <a:pt x="117316" y="18043"/>
                    </a:cubicBezTo>
                    <a:cubicBezTo>
                      <a:pt x="114293" y="17681"/>
                      <a:pt x="111269" y="17197"/>
                      <a:pt x="108246" y="16713"/>
                    </a:cubicBezTo>
                    <a:lnTo>
                      <a:pt x="108246" y="16713"/>
                    </a:lnTo>
                    <a:cubicBezTo>
                      <a:pt x="107399" y="16471"/>
                      <a:pt x="106552" y="16350"/>
                      <a:pt x="105706" y="16108"/>
                    </a:cubicBezTo>
                    <a:cubicBezTo>
                      <a:pt x="96514" y="14414"/>
                      <a:pt x="87443" y="12842"/>
                      <a:pt x="78251" y="11027"/>
                    </a:cubicBezTo>
                    <a:cubicBezTo>
                      <a:pt x="67003" y="8850"/>
                      <a:pt x="55876" y="6551"/>
                      <a:pt x="44629" y="4373"/>
                    </a:cubicBezTo>
                    <a:cubicBezTo>
                      <a:pt x="39791" y="3406"/>
                      <a:pt x="34953" y="2438"/>
                      <a:pt x="30115" y="1591"/>
                    </a:cubicBezTo>
                    <a:cubicBezTo>
                      <a:pt x="23584" y="502"/>
                      <a:pt x="17053" y="-344"/>
                      <a:pt x="10401" y="139"/>
                    </a:cubicBezTo>
                    <a:cubicBezTo>
                      <a:pt x="7499" y="382"/>
                      <a:pt x="4596" y="744"/>
                      <a:pt x="1693" y="1107"/>
                    </a:cubicBezTo>
                    <a:cubicBezTo>
                      <a:pt x="1088" y="1349"/>
                      <a:pt x="605" y="1591"/>
                      <a:pt x="0" y="1712"/>
                    </a:cubicBezTo>
                  </a:path>
                </a:pathLst>
              </a:custGeom>
              <a:solidFill>
                <a:srgbClr val="50B4D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grpSp>
          <p:nvGrpSpPr>
            <p:cNvPr id="506" name="Google Shape;506;p26"/>
            <p:cNvGrpSpPr/>
            <p:nvPr/>
          </p:nvGrpSpPr>
          <p:grpSpPr>
            <a:xfrm>
              <a:off x="6615687" y="5133568"/>
              <a:ext cx="269367" cy="473526"/>
              <a:chOff x="6615687" y="5133568"/>
              <a:chExt cx="269367" cy="473526"/>
            </a:xfrm>
          </p:grpSpPr>
          <p:sp>
            <p:nvSpPr>
              <p:cNvPr id="507" name="Google Shape;507;p26"/>
              <p:cNvSpPr/>
              <p:nvPr/>
            </p:nvSpPr>
            <p:spPr>
              <a:xfrm>
                <a:off x="6713721" y="5133568"/>
                <a:ext cx="78482" cy="78705"/>
              </a:xfrm>
              <a:custGeom>
                <a:avLst/>
                <a:gdLst/>
                <a:ahLst/>
                <a:cxnLst/>
                <a:rect l="l" t="t" r="r" b="b"/>
                <a:pathLst>
                  <a:path w="78482" h="78705" extrusionOk="0">
                    <a:moveTo>
                      <a:pt x="5386" y="60680"/>
                    </a:moveTo>
                    <a:cubicBezTo>
                      <a:pt x="12642" y="72293"/>
                      <a:pt x="23044" y="78463"/>
                      <a:pt x="36831" y="78463"/>
                    </a:cubicBezTo>
                    <a:cubicBezTo>
                      <a:pt x="37315" y="78463"/>
                      <a:pt x="37678" y="78463"/>
                      <a:pt x="38162" y="78463"/>
                    </a:cubicBezTo>
                    <a:cubicBezTo>
                      <a:pt x="38162" y="78463"/>
                      <a:pt x="38162" y="78705"/>
                      <a:pt x="38162" y="78705"/>
                    </a:cubicBezTo>
                    <a:cubicBezTo>
                      <a:pt x="41306" y="78342"/>
                      <a:pt x="44451" y="78100"/>
                      <a:pt x="47595" y="77616"/>
                    </a:cubicBezTo>
                    <a:cubicBezTo>
                      <a:pt x="54368" y="76648"/>
                      <a:pt x="60174" y="73624"/>
                      <a:pt x="65253" y="69269"/>
                    </a:cubicBezTo>
                    <a:cubicBezTo>
                      <a:pt x="71784" y="63583"/>
                      <a:pt x="75171" y="56204"/>
                      <a:pt x="77348" y="48098"/>
                    </a:cubicBezTo>
                    <a:cubicBezTo>
                      <a:pt x="78799" y="42292"/>
                      <a:pt x="78920" y="36485"/>
                      <a:pt x="77348" y="30678"/>
                    </a:cubicBezTo>
                    <a:cubicBezTo>
                      <a:pt x="75655" y="24508"/>
                      <a:pt x="72752" y="18823"/>
                      <a:pt x="68761" y="13984"/>
                    </a:cubicBezTo>
                    <a:cubicBezTo>
                      <a:pt x="63439" y="7452"/>
                      <a:pt x="56545" y="3338"/>
                      <a:pt x="48442" y="1282"/>
                    </a:cubicBezTo>
                    <a:cubicBezTo>
                      <a:pt x="43362" y="-49"/>
                      <a:pt x="38162" y="-291"/>
                      <a:pt x="32840" y="314"/>
                    </a:cubicBezTo>
                    <a:cubicBezTo>
                      <a:pt x="24253" y="1403"/>
                      <a:pt x="17480" y="6121"/>
                      <a:pt x="11070" y="11322"/>
                    </a:cubicBezTo>
                    <a:cubicBezTo>
                      <a:pt x="6837" y="16525"/>
                      <a:pt x="3571" y="22210"/>
                      <a:pt x="1274" y="28380"/>
                    </a:cubicBezTo>
                    <a:cubicBezTo>
                      <a:pt x="911" y="29227"/>
                      <a:pt x="790" y="30073"/>
                      <a:pt x="669" y="31042"/>
                    </a:cubicBezTo>
                    <a:cubicBezTo>
                      <a:pt x="-420" y="35759"/>
                      <a:pt x="64" y="40598"/>
                      <a:pt x="427" y="45316"/>
                    </a:cubicBezTo>
                    <a:cubicBezTo>
                      <a:pt x="790" y="50881"/>
                      <a:pt x="2725" y="55962"/>
                      <a:pt x="5628" y="60559"/>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508" name="Google Shape;508;p26"/>
              <p:cNvSpPr/>
              <p:nvPr/>
            </p:nvSpPr>
            <p:spPr>
              <a:xfrm>
                <a:off x="6615687" y="5225467"/>
                <a:ext cx="269367" cy="381627"/>
              </a:xfrm>
              <a:custGeom>
                <a:avLst/>
                <a:gdLst/>
                <a:ahLst/>
                <a:cxnLst/>
                <a:rect l="l" t="t" r="r" b="b"/>
                <a:pathLst>
                  <a:path w="269367" h="381627" extrusionOk="0">
                    <a:moveTo>
                      <a:pt x="266937" y="153871"/>
                    </a:moveTo>
                    <a:cubicBezTo>
                      <a:pt x="264518" y="148790"/>
                      <a:pt x="261373" y="144314"/>
                      <a:pt x="258350" y="139717"/>
                    </a:cubicBezTo>
                    <a:cubicBezTo>
                      <a:pt x="258108" y="139355"/>
                      <a:pt x="257866" y="138991"/>
                      <a:pt x="257624" y="138629"/>
                    </a:cubicBezTo>
                    <a:lnTo>
                      <a:pt x="257624" y="136451"/>
                    </a:lnTo>
                    <a:cubicBezTo>
                      <a:pt x="257624" y="136572"/>
                      <a:pt x="257382" y="136814"/>
                      <a:pt x="257261" y="136935"/>
                    </a:cubicBezTo>
                    <a:cubicBezTo>
                      <a:pt x="256898" y="136935"/>
                      <a:pt x="256656" y="136814"/>
                      <a:pt x="256294" y="136693"/>
                    </a:cubicBezTo>
                    <a:cubicBezTo>
                      <a:pt x="254117" y="133426"/>
                      <a:pt x="252060" y="130161"/>
                      <a:pt x="250004" y="126894"/>
                    </a:cubicBezTo>
                    <a:lnTo>
                      <a:pt x="250004" y="126894"/>
                    </a:lnTo>
                    <a:cubicBezTo>
                      <a:pt x="249400" y="125805"/>
                      <a:pt x="248916" y="124838"/>
                      <a:pt x="248311" y="123870"/>
                    </a:cubicBezTo>
                    <a:cubicBezTo>
                      <a:pt x="242264" y="113587"/>
                      <a:pt x="236096" y="103425"/>
                      <a:pt x="230169" y="93142"/>
                    </a:cubicBezTo>
                    <a:cubicBezTo>
                      <a:pt x="222792" y="80561"/>
                      <a:pt x="215656" y="67859"/>
                      <a:pt x="208399" y="55278"/>
                    </a:cubicBezTo>
                    <a:cubicBezTo>
                      <a:pt x="205255" y="49834"/>
                      <a:pt x="202231" y="44269"/>
                      <a:pt x="198845" y="38946"/>
                    </a:cubicBezTo>
                    <a:cubicBezTo>
                      <a:pt x="194370" y="31809"/>
                      <a:pt x="189774" y="24792"/>
                      <a:pt x="183727" y="18744"/>
                    </a:cubicBezTo>
                    <a:cubicBezTo>
                      <a:pt x="181066" y="16082"/>
                      <a:pt x="178163" y="13662"/>
                      <a:pt x="175502" y="11122"/>
                    </a:cubicBezTo>
                    <a:cubicBezTo>
                      <a:pt x="174898" y="10759"/>
                      <a:pt x="174172" y="10397"/>
                      <a:pt x="173567" y="10033"/>
                    </a:cubicBezTo>
                    <a:cubicBezTo>
                      <a:pt x="169092" y="7251"/>
                      <a:pt x="164375" y="4953"/>
                      <a:pt x="159296" y="3380"/>
                    </a:cubicBezTo>
                    <a:cubicBezTo>
                      <a:pt x="148532" y="-128"/>
                      <a:pt x="137526" y="-612"/>
                      <a:pt x="126278" y="598"/>
                    </a:cubicBezTo>
                    <a:cubicBezTo>
                      <a:pt x="121198" y="1202"/>
                      <a:pt x="116239" y="2049"/>
                      <a:pt x="111160" y="2896"/>
                    </a:cubicBezTo>
                    <a:cubicBezTo>
                      <a:pt x="110555" y="3259"/>
                      <a:pt x="109829" y="3622"/>
                      <a:pt x="109225" y="3864"/>
                    </a:cubicBezTo>
                    <a:cubicBezTo>
                      <a:pt x="105112" y="5315"/>
                      <a:pt x="101242" y="7130"/>
                      <a:pt x="97493" y="9549"/>
                    </a:cubicBezTo>
                    <a:cubicBezTo>
                      <a:pt x="89027" y="14872"/>
                      <a:pt x="82496" y="22010"/>
                      <a:pt x="76811" y="30115"/>
                    </a:cubicBezTo>
                    <a:cubicBezTo>
                      <a:pt x="68103" y="42455"/>
                      <a:pt x="60484" y="55398"/>
                      <a:pt x="52985" y="68343"/>
                    </a:cubicBezTo>
                    <a:cubicBezTo>
                      <a:pt x="48752" y="75601"/>
                      <a:pt x="44640" y="82981"/>
                      <a:pt x="40165" y="90118"/>
                    </a:cubicBezTo>
                    <a:cubicBezTo>
                      <a:pt x="36416" y="96167"/>
                      <a:pt x="32908" y="102215"/>
                      <a:pt x="29522" y="108385"/>
                    </a:cubicBezTo>
                    <a:cubicBezTo>
                      <a:pt x="27103" y="112740"/>
                      <a:pt x="24563" y="116974"/>
                      <a:pt x="22023" y="121209"/>
                    </a:cubicBezTo>
                    <a:cubicBezTo>
                      <a:pt x="19000" y="126048"/>
                      <a:pt x="15976" y="130765"/>
                      <a:pt x="12953" y="135483"/>
                    </a:cubicBezTo>
                    <a:cubicBezTo>
                      <a:pt x="12590" y="135483"/>
                      <a:pt x="12469" y="135725"/>
                      <a:pt x="11985" y="135725"/>
                    </a:cubicBezTo>
                    <a:cubicBezTo>
                      <a:pt x="11985" y="135604"/>
                      <a:pt x="11743" y="135483"/>
                      <a:pt x="11622" y="135241"/>
                    </a:cubicBezTo>
                    <a:lnTo>
                      <a:pt x="11622" y="137419"/>
                    </a:lnTo>
                    <a:cubicBezTo>
                      <a:pt x="11380" y="137782"/>
                      <a:pt x="11138" y="138145"/>
                      <a:pt x="10896" y="138508"/>
                    </a:cubicBezTo>
                    <a:cubicBezTo>
                      <a:pt x="7873" y="143104"/>
                      <a:pt x="4607" y="147581"/>
                      <a:pt x="2309" y="152662"/>
                    </a:cubicBezTo>
                    <a:cubicBezTo>
                      <a:pt x="737" y="155928"/>
                      <a:pt x="-110" y="159194"/>
                      <a:pt x="11" y="162823"/>
                    </a:cubicBezTo>
                    <a:cubicBezTo>
                      <a:pt x="132" y="166453"/>
                      <a:pt x="1584" y="169356"/>
                      <a:pt x="4003" y="171896"/>
                    </a:cubicBezTo>
                    <a:cubicBezTo>
                      <a:pt x="6180" y="174074"/>
                      <a:pt x="8720" y="174921"/>
                      <a:pt x="11622" y="174800"/>
                    </a:cubicBezTo>
                    <a:lnTo>
                      <a:pt x="11622" y="175888"/>
                    </a:lnTo>
                    <a:cubicBezTo>
                      <a:pt x="12348" y="175888"/>
                      <a:pt x="13073" y="175888"/>
                      <a:pt x="13920" y="175888"/>
                    </a:cubicBezTo>
                    <a:cubicBezTo>
                      <a:pt x="17790" y="175405"/>
                      <a:pt x="21177" y="173953"/>
                      <a:pt x="23475" y="170445"/>
                    </a:cubicBezTo>
                    <a:cubicBezTo>
                      <a:pt x="23959" y="169719"/>
                      <a:pt x="24563" y="168993"/>
                      <a:pt x="25047" y="168267"/>
                    </a:cubicBezTo>
                    <a:cubicBezTo>
                      <a:pt x="25289" y="167783"/>
                      <a:pt x="25652" y="167420"/>
                      <a:pt x="25894" y="166936"/>
                    </a:cubicBezTo>
                    <a:cubicBezTo>
                      <a:pt x="28675" y="163428"/>
                      <a:pt x="31336" y="159920"/>
                      <a:pt x="33876" y="156170"/>
                    </a:cubicBezTo>
                    <a:cubicBezTo>
                      <a:pt x="35327" y="154113"/>
                      <a:pt x="36658" y="151936"/>
                      <a:pt x="38109" y="149758"/>
                    </a:cubicBezTo>
                    <a:cubicBezTo>
                      <a:pt x="38109" y="149274"/>
                      <a:pt x="37988" y="148911"/>
                      <a:pt x="37867" y="148428"/>
                    </a:cubicBezTo>
                    <a:cubicBezTo>
                      <a:pt x="38956" y="146855"/>
                      <a:pt x="40044" y="145161"/>
                      <a:pt x="41012" y="143589"/>
                    </a:cubicBezTo>
                    <a:cubicBezTo>
                      <a:pt x="49720" y="129313"/>
                      <a:pt x="58307" y="115039"/>
                      <a:pt x="66894" y="100643"/>
                    </a:cubicBezTo>
                    <a:cubicBezTo>
                      <a:pt x="72216" y="91570"/>
                      <a:pt x="77416" y="82376"/>
                      <a:pt x="82738" y="73303"/>
                    </a:cubicBezTo>
                    <a:cubicBezTo>
                      <a:pt x="83342" y="72214"/>
                      <a:pt x="83947" y="71246"/>
                      <a:pt x="84673" y="70279"/>
                    </a:cubicBezTo>
                    <a:cubicBezTo>
                      <a:pt x="86971" y="66891"/>
                      <a:pt x="90357" y="67012"/>
                      <a:pt x="93018" y="68705"/>
                    </a:cubicBezTo>
                    <a:cubicBezTo>
                      <a:pt x="94469" y="69553"/>
                      <a:pt x="95679" y="70641"/>
                      <a:pt x="96767" y="71488"/>
                    </a:cubicBezTo>
                    <a:cubicBezTo>
                      <a:pt x="96767" y="72214"/>
                      <a:pt x="96767" y="72698"/>
                      <a:pt x="96767" y="73061"/>
                    </a:cubicBezTo>
                    <a:cubicBezTo>
                      <a:pt x="96405" y="74392"/>
                      <a:pt x="95921" y="75601"/>
                      <a:pt x="95437" y="76811"/>
                    </a:cubicBezTo>
                    <a:cubicBezTo>
                      <a:pt x="93986" y="80319"/>
                      <a:pt x="92292" y="83707"/>
                      <a:pt x="90962" y="87215"/>
                    </a:cubicBezTo>
                    <a:cubicBezTo>
                      <a:pt x="87092" y="97619"/>
                      <a:pt x="83463" y="108143"/>
                      <a:pt x="79835" y="118668"/>
                    </a:cubicBezTo>
                    <a:cubicBezTo>
                      <a:pt x="76449" y="128587"/>
                      <a:pt x="73304" y="138629"/>
                      <a:pt x="69918" y="148669"/>
                    </a:cubicBezTo>
                    <a:cubicBezTo>
                      <a:pt x="64838" y="163791"/>
                      <a:pt x="59758" y="178913"/>
                      <a:pt x="54679" y="194034"/>
                    </a:cubicBezTo>
                    <a:cubicBezTo>
                      <a:pt x="49720" y="208915"/>
                      <a:pt x="44761" y="223673"/>
                      <a:pt x="39923" y="238553"/>
                    </a:cubicBezTo>
                    <a:cubicBezTo>
                      <a:pt x="39077" y="241093"/>
                      <a:pt x="38109" y="243634"/>
                      <a:pt x="37383" y="246295"/>
                    </a:cubicBezTo>
                    <a:cubicBezTo>
                      <a:pt x="37021" y="247505"/>
                      <a:pt x="36416" y="248956"/>
                      <a:pt x="37383" y="250166"/>
                    </a:cubicBezTo>
                    <a:cubicBezTo>
                      <a:pt x="37746" y="250166"/>
                      <a:pt x="37988" y="250408"/>
                      <a:pt x="38230" y="250408"/>
                    </a:cubicBezTo>
                    <a:cubicBezTo>
                      <a:pt x="56493" y="250408"/>
                      <a:pt x="74755" y="250408"/>
                      <a:pt x="92897" y="250408"/>
                    </a:cubicBezTo>
                    <a:cubicBezTo>
                      <a:pt x="94711" y="250408"/>
                      <a:pt x="96525" y="250408"/>
                      <a:pt x="98219" y="250892"/>
                    </a:cubicBezTo>
                    <a:cubicBezTo>
                      <a:pt x="99428" y="252949"/>
                      <a:pt x="98944" y="255126"/>
                      <a:pt x="98944" y="257183"/>
                    </a:cubicBezTo>
                    <a:cubicBezTo>
                      <a:pt x="98944" y="260086"/>
                      <a:pt x="98702" y="262868"/>
                      <a:pt x="98702" y="265772"/>
                    </a:cubicBezTo>
                    <a:cubicBezTo>
                      <a:pt x="98702" y="298072"/>
                      <a:pt x="98702" y="330372"/>
                      <a:pt x="98461" y="362551"/>
                    </a:cubicBezTo>
                    <a:cubicBezTo>
                      <a:pt x="98461" y="367027"/>
                      <a:pt x="99065" y="371261"/>
                      <a:pt x="101363" y="375132"/>
                    </a:cubicBezTo>
                    <a:cubicBezTo>
                      <a:pt x="101605" y="375374"/>
                      <a:pt x="101847" y="375737"/>
                      <a:pt x="102089" y="375979"/>
                    </a:cubicBezTo>
                    <a:cubicBezTo>
                      <a:pt x="102331" y="376342"/>
                      <a:pt x="102694" y="376705"/>
                      <a:pt x="102936" y="376947"/>
                    </a:cubicBezTo>
                    <a:cubicBezTo>
                      <a:pt x="103298" y="377310"/>
                      <a:pt x="103540" y="377673"/>
                      <a:pt x="103903" y="377914"/>
                    </a:cubicBezTo>
                    <a:cubicBezTo>
                      <a:pt x="104508" y="378519"/>
                      <a:pt x="105112" y="379003"/>
                      <a:pt x="105838" y="379608"/>
                    </a:cubicBezTo>
                    <a:lnTo>
                      <a:pt x="105838" y="379608"/>
                    </a:lnTo>
                    <a:cubicBezTo>
                      <a:pt x="108862" y="381060"/>
                      <a:pt x="112006" y="381907"/>
                      <a:pt x="115393" y="381544"/>
                    </a:cubicBezTo>
                    <a:cubicBezTo>
                      <a:pt x="123012" y="380818"/>
                      <a:pt x="129060" y="374527"/>
                      <a:pt x="129301" y="366906"/>
                    </a:cubicBezTo>
                    <a:cubicBezTo>
                      <a:pt x="129301" y="364002"/>
                      <a:pt x="129301" y="361220"/>
                      <a:pt x="129301" y="358317"/>
                    </a:cubicBezTo>
                    <a:cubicBezTo>
                      <a:pt x="129301" y="322993"/>
                      <a:pt x="129301" y="287547"/>
                      <a:pt x="129181" y="252223"/>
                    </a:cubicBezTo>
                    <a:cubicBezTo>
                      <a:pt x="129181" y="251618"/>
                      <a:pt x="129181" y="251134"/>
                      <a:pt x="129301" y="250650"/>
                    </a:cubicBezTo>
                    <a:cubicBezTo>
                      <a:pt x="129785" y="250408"/>
                      <a:pt x="130027" y="250166"/>
                      <a:pt x="130269" y="250287"/>
                    </a:cubicBezTo>
                    <a:cubicBezTo>
                      <a:pt x="132930" y="250287"/>
                      <a:pt x="135712" y="250408"/>
                      <a:pt x="138372" y="250529"/>
                    </a:cubicBezTo>
                    <a:cubicBezTo>
                      <a:pt x="138977" y="250529"/>
                      <a:pt x="139582" y="250529"/>
                      <a:pt x="140186" y="250529"/>
                    </a:cubicBezTo>
                    <a:cubicBezTo>
                      <a:pt x="142605" y="250408"/>
                      <a:pt x="142847" y="250529"/>
                      <a:pt x="142726" y="252949"/>
                    </a:cubicBezTo>
                    <a:cubicBezTo>
                      <a:pt x="142726" y="254280"/>
                      <a:pt x="142847" y="255610"/>
                      <a:pt x="142847" y="256941"/>
                    </a:cubicBezTo>
                    <a:cubicBezTo>
                      <a:pt x="142847" y="291177"/>
                      <a:pt x="142847" y="325533"/>
                      <a:pt x="142847" y="359768"/>
                    </a:cubicBezTo>
                    <a:cubicBezTo>
                      <a:pt x="142847" y="363640"/>
                      <a:pt x="142605" y="367632"/>
                      <a:pt x="143694" y="371382"/>
                    </a:cubicBezTo>
                    <a:cubicBezTo>
                      <a:pt x="144903" y="374164"/>
                      <a:pt x="146234" y="376826"/>
                      <a:pt x="148411" y="379003"/>
                    </a:cubicBezTo>
                    <a:cubicBezTo>
                      <a:pt x="150467" y="379971"/>
                      <a:pt x="152523" y="380818"/>
                      <a:pt x="154821" y="381181"/>
                    </a:cubicBezTo>
                    <a:cubicBezTo>
                      <a:pt x="159901" y="381786"/>
                      <a:pt x="164255" y="380213"/>
                      <a:pt x="168125" y="376826"/>
                    </a:cubicBezTo>
                    <a:cubicBezTo>
                      <a:pt x="171390" y="373923"/>
                      <a:pt x="172600" y="370051"/>
                      <a:pt x="172721" y="365938"/>
                    </a:cubicBezTo>
                    <a:cubicBezTo>
                      <a:pt x="172842" y="363277"/>
                      <a:pt x="172721" y="360494"/>
                      <a:pt x="172721" y="357833"/>
                    </a:cubicBezTo>
                    <a:cubicBezTo>
                      <a:pt x="172479" y="322750"/>
                      <a:pt x="172237" y="287668"/>
                      <a:pt x="171995" y="252586"/>
                    </a:cubicBezTo>
                    <a:cubicBezTo>
                      <a:pt x="171995" y="251981"/>
                      <a:pt x="171995" y="251376"/>
                      <a:pt x="171995" y="250529"/>
                    </a:cubicBezTo>
                    <a:cubicBezTo>
                      <a:pt x="172842" y="250408"/>
                      <a:pt x="173567" y="250166"/>
                      <a:pt x="174172" y="250166"/>
                    </a:cubicBezTo>
                    <a:cubicBezTo>
                      <a:pt x="192072" y="250166"/>
                      <a:pt x="209972" y="250166"/>
                      <a:pt x="227992" y="250046"/>
                    </a:cubicBezTo>
                    <a:cubicBezTo>
                      <a:pt x="228234" y="250046"/>
                      <a:pt x="228597" y="250046"/>
                      <a:pt x="228839" y="250166"/>
                    </a:cubicBezTo>
                    <a:cubicBezTo>
                      <a:pt x="229686" y="249803"/>
                      <a:pt x="229686" y="249077"/>
                      <a:pt x="229807" y="248351"/>
                    </a:cubicBezTo>
                    <a:cubicBezTo>
                      <a:pt x="228234" y="243150"/>
                      <a:pt x="226783" y="237948"/>
                      <a:pt x="225211" y="232746"/>
                    </a:cubicBezTo>
                    <a:cubicBezTo>
                      <a:pt x="219768" y="215205"/>
                      <a:pt x="214326" y="197785"/>
                      <a:pt x="208762" y="180244"/>
                    </a:cubicBezTo>
                    <a:cubicBezTo>
                      <a:pt x="204287" y="165727"/>
                      <a:pt x="199812" y="151210"/>
                      <a:pt x="195095" y="136814"/>
                    </a:cubicBezTo>
                    <a:cubicBezTo>
                      <a:pt x="193402" y="131491"/>
                      <a:pt x="191467" y="126289"/>
                      <a:pt x="189774" y="120966"/>
                    </a:cubicBezTo>
                    <a:cubicBezTo>
                      <a:pt x="186871" y="111893"/>
                      <a:pt x="183969" y="102941"/>
                      <a:pt x="180945" y="93989"/>
                    </a:cubicBezTo>
                    <a:cubicBezTo>
                      <a:pt x="178889" y="87699"/>
                      <a:pt x="176591" y="81529"/>
                      <a:pt x="173688" y="75480"/>
                    </a:cubicBezTo>
                    <a:cubicBezTo>
                      <a:pt x="172842" y="73666"/>
                      <a:pt x="172237" y="71851"/>
                      <a:pt x="172963" y="69915"/>
                    </a:cubicBezTo>
                    <a:cubicBezTo>
                      <a:pt x="175466" y="68621"/>
                      <a:pt x="178163" y="68101"/>
                      <a:pt x="181066" y="68343"/>
                    </a:cubicBezTo>
                    <a:cubicBezTo>
                      <a:pt x="182638" y="69069"/>
                      <a:pt x="183485" y="70520"/>
                      <a:pt x="184331" y="71972"/>
                    </a:cubicBezTo>
                    <a:cubicBezTo>
                      <a:pt x="189774" y="81166"/>
                      <a:pt x="195216" y="90360"/>
                      <a:pt x="200659" y="99554"/>
                    </a:cubicBezTo>
                    <a:cubicBezTo>
                      <a:pt x="210576" y="116370"/>
                      <a:pt x="220494" y="133306"/>
                      <a:pt x="230532" y="150000"/>
                    </a:cubicBezTo>
                    <a:cubicBezTo>
                      <a:pt x="230774" y="150363"/>
                      <a:pt x="231016" y="150605"/>
                      <a:pt x="231137" y="150968"/>
                    </a:cubicBezTo>
                    <a:cubicBezTo>
                      <a:pt x="231137" y="150968"/>
                      <a:pt x="231137" y="151089"/>
                      <a:pt x="231137" y="151210"/>
                    </a:cubicBezTo>
                    <a:cubicBezTo>
                      <a:pt x="232588" y="153387"/>
                      <a:pt x="233919" y="155444"/>
                      <a:pt x="235370" y="157621"/>
                    </a:cubicBezTo>
                    <a:cubicBezTo>
                      <a:pt x="235975" y="158468"/>
                      <a:pt x="236580" y="159194"/>
                      <a:pt x="237184" y="160041"/>
                    </a:cubicBezTo>
                    <a:cubicBezTo>
                      <a:pt x="238031" y="161250"/>
                      <a:pt x="238757" y="162460"/>
                      <a:pt x="239603" y="163670"/>
                    </a:cubicBezTo>
                    <a:cubicBezTo>
                      <a:pt x="240087" y="164396"/>
                      <a:pt x="240692" y="164880"/>
                      <a:pt x="241296" y="165484"/>
                    </a:cubicBezTo>
                    <a:cubicBezTo>
                      <a:pt x="242022" y="166453"/>
                      <a:pt x="242748" y="167420"/>
                      <a:pt x="243473" y="168388"/>
                    </a:cubicBezTo>
                    <a:cubicBezTo>
                      <a:pt x="243715" y="168872"/>
                      <a:pt x="244078" y="169235"/>
                      <a:pt x="244320" y="169719"/>
                    </a:cubicBezTo>
                    <a:cubicBezTo>
                      <a:pt x="244804" y="170445"/>
                      <a:pt x="245408" y="171170"/>
                      <a:pt x="245892" y="171896"/>
                    </a:cubicBezTo>
                    <a:cubicBezTo>
                      <a:pt x="248190" y="175283"/>
                      <a:pt x="251456" y="176735"/>
                      <a:pt x="255447" y="177340"/>
                    </a:cubicBezTo>
                    <a:cubicBezTo>
                      <a:pt x="256173" y="177340"/>
                      <a:pt x="257019" y="177461"/>
                      <a:pt x="257745" y="177340"/>
                    </a:cubicBezTo>
                    <a:lnTo>
                      <a:pt x="257745" y="176252"/>
                    </a:lnTo>
                    <a:cubicBezTo>
                      <a:pt x="260648" y="176252"/>
                      <a:pt x="263187" y="175526"/>
                      <a:pt x="265364" y="173348"/>
                    </a:cubicBezTo>
                    <a:cubicBezTo>
                      <a:pt x="267783" y="170808"/>
                      <a:pt x="269235" y="167904"/>
                      <a:pt x="269356" y="164275"/>
                    </a:cubicBezTo>
                    <a:cubicBezTo>
                      <a:pt x="269477" y="160646"/>
                      <a:pt x="268630" y="157380"/>
                      <a:pt x="267058" y="154113"/>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grpSp>
          <p:nvGrpSpPr>
            <p:cNvPr id="509" name="Google Shape;509;p26"/>
            <p:cNvGrpSpPr/>
            <p:nvPr/>
          </p:nvGrpSpPr>
          <p:grpSpPr>
            <a:xfrm>
              <a:off x="6890349" y="5271792"/>
              <a:ext cx="197760" cy="335077"/>
              <a:chOff x="6890349" y="5271792"/>
              <a:chExt cx="197760" cy="335077"/>
            </a:xfrm>
          </p:grpSpPr>
          <p:sp>
            <p:nvSpPr>
              <p:cNvPr id="510" name="Google Shape;510;p26"/>
              <p:cNvSpPr/>
              <p:nvPr/>
            </p:nvSpPr>
            <p:spPr>
              <a:xfrm>
                <a:off x="6962085" y="5271792"/>
                <a:ext cx="56360" cy="58309"/>
              </a:xfrm>
              <a:custGeom>
                <a:avLst/>
                <a:gdLst/>
                <a:ahLst/>
                <a:cxnLst/>
                <a:rect l="l" t="t" r="r" b="b"/>
                <a:pathLst>
                  <a:path w="56360" h="58309" extrusionOk="0">
                    <a:moveTo>
                      <a:pt x="44024" y="52866"/>
                    </a:moveTo>
                    <a:cubicBezTo>
                      <a:pt x="44145" y="52866"/>
                      <a:pt x="44266" y="52745"/>
                      <a:pt x="44508" y="52745"/>
                    </a:cubicBezTo>
                    <a:cubicBezTo>
                      <a:pt x="47289" y="50084"/>
                      <a:pt x="49950" y="47180"/>
                      <a:pt x="51885" y="43914"/>
                    </a:cubicBezTo>
                    <a:cubicBezTo>
                      <a:pt x="52490" y="42946"/>
                      <a:pt x="52974" y="41978"/>
                      <a:pt x="53337" y="41011"/>
                    </a:cubicBezTo>
                    <a:cubicBezTo>
                      <a:pt x="54183" y="38954"/>
                      <a:pt x="55030" y="36776"/>
                      <a:pt x="55877" y="34720"/>
                    </a:cubicBezTo>
                    <a:lnTo>
                      <a:pt x="55877" y="34720"/>
                    </a:lnTo>
                    <a:cubicBezTo>
                      <a:pt x="55877" y="34357"/>
                      <a:pt x="55877" y="33994"/>
                      <a:pt x="55877" y="33510"/>
                    </a:cubicBezTo>
                    <a:cubicBezTo>
                      <a:pt x="55877" y="33268"/>
                      <a:pt x="55877" y="33026"/>
                      <a:pt x="55877" y="32905"/>
                    </a:cubicBezTo>
                    <a:cubicBezTo>
                      <a:pt x="55756" y="31938"/>
                      <a:pt x="55877" y="31090"/>
                      <a:pt x="56360" y="30243"/>
                    </a:cubicBezTo>
                    <a:cubicBezTo>
                      <a:pt x="56360" y="28429"/>
                      <a:pt x="56360" y="26735"/>
                      <a:pt x="56360" y="24921"/>
                    </a:cubicBezTo>
                    <a:cubicBezTo>
                      <a:pt x="56360" y="24679"/>
                      <a:pt x="56118" y="24437"/>
                      <a:pt x="56118" y="24195"/>
                    </a:cubicBezTo>
                    <a:cubicBezTo>
                      <a:pt x="56118" y="23590"/>
                      <a:pt x="55877" y="22865"/>
                      <a:pt x="55877" y="22260"/>
                    </a:cubicBezTo>
                    <a:cubicBezTo>
                      <a:pt x="55877" y="21896"/>
                      <a:pt x="55877" y="21534"/>
                      <a:pt x="55877" y="21170"/>
                    </a:cubicBezTo>
                    <a:cubicBezTo>
                      <a:pt x="55756" y="20808"/>
                      <a:pt x="55514" y="20566"/>
                      <a:pt x="55393" y="20203"/>
                    </a:cubicBezTo>
                    <a:cubicBezTo>
                      <a:pt x="55393" y="20082"/>
                      <a:pt x="55272" y="19840"/>
                      <a:pt x="55393" y="19598"/>
                    </a:cubicBezTo>
                    <a:cubicBezTo>
                      <a:pt x="54788" y="19235"/>
                      <a:pt x="54788" y="18751"/>
                      <a:pt x="54788" y="18146"/>
                    </a:cubicBezTo>
                    <a:cubicBezTo>
                      <a:pt x="54788" y="18146"/>
                      <a:pt x="54788" y="18146"/>
                      <a:pt x="54788" y="18146"/>
                    </a:cubicBezTo>
                    <a:cubicBezTo>
                      <a:pt x="53579" y="16090"/>
                      <a:pt x="52369" y="14033"/>
                      <a:pt x="51160" y="12097"/>
                    </a:cubicBezTo>
                    <a:cubicBezTo>
                      <a:pt x="49829" y="9799"/>
                      <a:pt x="48015" y="7984"/>
                      <a:pt x="46080" y="6291"/>
                    </a:cubicBezTo>
                    <a:cubicBezTo>
                      <a:pt x="45838" y="6049"/>
                      <a:pt x="45717" y="5807"/>
                      <a:pt x="45475" y="5565"/>
                    </a:cubicBezTo>
                    <a:cubicBezTo>
                      <a:pt x="41000" y="2541"/>
                      <a:pt x="36163" y="484"/>
                      <a:pt x="30720" y="0"/>
                    </a:cubicBezTo>
                    <a:cubicBezTo>
                      <a:pt x="29148" y="0"/>
                      <a:pt x="27696" y="0"/>
                      <a:pt x="26124" y="0"/>
                    </a:cubicBezTo>
                    <a:lnTo>
                      <a:pt x="26124" y="0"/>
                    </a:lnTo>
                    <a:cubicBezTo>
                      <a:pt x="25640" y="0"/>
                      <a:pt x="25157" y="0"/>
                      <a:pt x="24673" y="0"/>
                    </a:cubicBezTo>
                    <a:cubicBezTo>
                      <a:pt x="24068" y="0"/>
                      <a:pt x="23342" y="0"/>
                      <a:pt x="22738" y="121"/>
                    </a:cubicBezTo>
                    <a:cubicBezTo>
                      <a:pt x="22375" y="121"/>
                      <a:pt x="22012" y="121"/>
                      <a:pt x="21528" y="121"/>
                    </a:cubicBezTo>
                    <a:cubicBezTo>
                      <a:pt x="21165" y="605"/>
                      <a:pt x="20561" y="726"/>
                      <a:pt x="20077" y="726"/>
                    </a:cubicBezTo>
                    <a:lnTo>
                      <a:pt x="19835" y="726"/>
                    </a:lnTo>
                    <a:cubicBezTo>
                      <a:pt x="19835" y="726"/>
                      <a:pt x="19593" y="726"/>
                      <a:pt x="19593" y="726"/>
                    </a:cubicBezTo>
                    <a:cubicBezTo>
                      <a:pt x="19351" y="847"/>
                      <a:pt x="19109" y="1089"/>
                      <a:pt x="18746" y="1210"/>
                    </a:cubicBezTo>
                    <a:cubicBezTo>
                      <a:pt x="18263" y="1210"/>
                      <a:pt x="17900" y="1331"/>
                      <a:pt x="17416" y="1452"/>
                    </a:cubicBezTo>
                    <a:cubicBezTo>
                      <a:pt x="17174" y="2057"/>
                      <a:pt x="16570" y="2057"/>
                      <a:pt x="16086" y="2057"/>
                    </a:cubicBezTo>
                    <a:lnTo>
                      <a:pt x="16086" y="2057"/>
                    </a:lnTo>
                    <a:cubicBezTo>
                      <a:pt x="14876" y="2904"/>
                      <a:pt x="13667" y="3871"/>
                      <a:pt x="12094" y="4114"/>
                    </a:cubicBezTo>
                    <a:lnTo>
                      <a:pt x="12094" y="4114"/>
                    </a:lnTo>
                    <a:cubicBezTo>
                      <a:pt x="11853" y="4355"/>
                      <a:pt x="11611" y="4476"/>
                      <a:pt x="11369" y="4718"/>
                    </a:cubicBezTo>
                    <a:lnTo>
                      <a:pt x="11369" y="4718"/>
                    </a:lnTo>
                    <a:cubicBezTo>
                      <a:pt x="11127" y="4960"/>
                      <a:pt x="10885" y="5081"/>
                      <a:pt x="10643" y="5323"/>
                    </a:cubicBezTo>
                    <a:lnTo>
                      <a:pt x="10643" y="5323"/>
                    </a:lnTo>
                    <a:cubicBezTo>
                      <a:pt x="10522" y="6049"/>
                      <a:pt x="9918" y="6049"/>
                      <a:pt x="9434" y="6170"/>
                    </a:cubicBezTo>
                    <a:cubicBezTo>
                      <a:pt x="9434" y="6170"/>
                      <a:pt x="9434" y="6170"/>
                      <a:pt x="9434" y="6170"/>
                    </a:cubicBezTo>
                    <a:cubicBezTo>
                      <a:pt x="9192" y="6412"/>
                      <a:pt x="8950" y="6654"/>
                      <a:pt x="8708" y="6775"/>
                    </a:cubicBezTo>
                    <a:lnTo>
                      <a:pt x="8708" y="6775"/>
                    </a:lnTo>
                    <a:cubicBezTo>
                      <a:pt x="8466" y="7017"/>
                      <a:pt x="8224" y="7138"/>
                      <a:pt x="7982" y="7380"/>
                    </a:cubicBezTo>
                    <a:lnTo>
                      <a:pt x="7982" y="7380"/>
                    </a:lnTo>
                    <a:cubicBezTo>
                      <a:pt x="7740" y="7622"/>
                      <a:pt x="7499" y="7863"/>
                      <a:pt x="7378" y="8105"/>
                    </a:cubicBezTo>
                    <a:lnTo>
                      <a:pt x="7378" y="8105"/>
                    </a:lnTo>
                    <a:cubicBezTo>
                      <a:pt x="7136" y="8348"/>
                      <a:pt x="6894" y="8589"/>
                      <a:pt x="6773" y="8831"/>
                    </a:cubicBezTo>
                    <a:lnTo>
                      <a:pt x="6773" y="8831"/>
                    </a:lnTo>
                    <a:cubicBezTo>
                      <a:pt x="6531" y="9073"/>
                      <a:pt x="6289" y="9315"/>
                      <a:pt x="6168" y="9557"/>
                    </a:cubicBezTo>
                    <a:lnTo>
                      <a:pt x="6168" y="9557"/>
                    </a:lnTo>
                    <a:cubicBezTo>
                      <a:pt x="5926" y="9799"/>
                      <a:pt x="5805" y="10041"/>
                      <a:pt x="5563" y="10283"/>
                    </a:cubicBezTo>
                    <a:cubicBezTo>
                      <a:pt x="5563" y="10283"/>
                      <a:pt x="5563" y="10283"/>
                      <a:pt x="5563" y="10283"/>
                    </a:cubicBezTo>
                    <a:cubicBezTo>
                      <a:pt x="5563" y="10888"/>
                      <a:pt x="5563" y="11372"/>
                      <a:pt x="4838" y="11493"/>
                    </a:cubicBezTo>
                    <a:lnTo>
                      <a:pt x="4838" y="11493"/>
                    </a:lnTo>
                    <a:cubicBezTo>
                      <a:pt x="4596" y="11856"/>
                      <a:pt x="4475" y="12097"/>
                      <a:pt x="4233" y="12340"/>
                    </a:cubicBezTo>
                    <a:cubicBezTo>
                      <a:pt x="3991" y="12702"/>
                      <a:pt x="3749" y="13187"/>
                      <a:pt x="3507" y="13549"/>
                    </a:cubicBezTo>
                    <a:cubicBezTo>
                      <a:pt x="3507" y="14033"/>
                      <a:pt x="3507" y="14638"/>
                      <a:pt x="2903" y="14880"/>
                    </a:cubicBezTo>
                    <a:lnTo>
                      <a:pt x="2903" y="14880"/>
                    </a:lnTo>
                    <a:cubicBezTo>
                      <a:pt x="2661" y="15243"/>
                      <a:pt x="2540" y="15485"/>
                      <a:pt x="2298" y="15727"/>
                    </a:cubicBezTo>
                    <a:cubicBezTo>
                      <a:pt x="2298" y="15969"/>
                      <a:pt x="2298" y="16090"/>
                      <a:pt x="2298" y="16211"/>
                    </a:cubicBezTo>
                    <a:cubicBezTo>
                      <a:pt x="2298" y="16816"/>
                      <a:pt x="2298" y="17300"/>
                      <a:pt x="1693" y="17541"/>
                    </a:cubicBezTo>
                    <a:lnTo>
                      <a:pt x="1693" y="17541"/>
                    </a:lnTo>
                    <a:cubicBezTo>
                      <a:pt x="1451" y="18751"/>
                      <a:pt x="1209" y="19961"/>
                      <a:pt x="484" y="21050"/>
                    </a:cubicBezTo>
                    <a:cubicBezTo>
                      <a:pt x="484" y="21291"/>
                      <a:pt x="484" y="21413"/>
                      <a:pt x="484" y="21655"/>
                    </a:cubicBezTo>
                    <a:cubicBezTo>
                      <a:pt x="484" y="22622"/>
                      <a:pt x="484" y="23590"/>
                      <a:pt x="484" y="24679"/>
                    </a:cubicBezTo>
                    <a:cubicBezTo>
                      <a:pt x="484" y="25042"/>
                      <a:pt x="121" y="25404"/>
                      <a:pt x="0" y="25889"/>
                    </a:cubicBezTo>
                    <a:cubicBezTo>
                      <a:pt x="0" y="27340"/>
                      <a:pt x="0" y="28913"/>
                      <a:pt x="0" y="30365"/>
                    </a:cubicBezTo>
                    <a:cubicBezTo>
                      <a:pt x="0" y="30848"/>
                      <a:pt x="0" y="31212"/>
                      <a:pt x="0" y="31695"/>
                    </a:cubicBezTo>
                    <a:cubicBezTo>
                      <a:pt x="0" y="32542"/>
                      <a:pt x="0" y="33268"/>
                      <a:pt x="121" y="34115"/>
                    </a:cubicBezTo>
                    <a:cubicBezTo>
                      <a:pt x="726" y="34478"/>
                      <a:pt x="726" y="35082"/>
                      <a:pt x="605" y="35687"/>
                    </a:cubicBezTo>
                    <a:cubicBezTo>
                      <a:pt x="605" y="36051"/>
                      <a:pt x="605" y="36534"/>
                      <a:pt x="605" y="36897"/>
                    </a:cubicBezTo>
                    <a:cubicBezTo>
                      <a:pt x="1330" y="37381"/>
                      <a:pt x="1209" y="38228"/>
                      <a:pt x="1330" y="38954"/>
                    </a:cubicBezTo>
                    <a:cubicBezTo>
                      <a:pt x="2177" y="40647"/>
                      <a:pt x="3024" y="42220"/>
                      <a:pt x="3749" y="43914"/>
                    </a:cubicBezTo>
                    <a:cubicBezTo>
                      <a:pt x="4596" y="46091"/>
                      <a:pt x="5805" y="48027"/>
                      <a:pt x="7620" y="49479"/>
                    </a:cubicBezTo>
                    <a:cubicBezTo>
                      <a:pt x="7861" y="49720"/>
                      <a:pt x="8103" y="49963"/>
                      <a:pt x="8345" y="50204"/>
                    </a:cubicBezTo>
                    <a:cubicBezTo>
                      <a:pt x="10401" y="52987"/>
                      <a:pt x="13304" y="54438"/>
                      <a:pt x="16448" y="55648"/>
                    </a:cubicBezTo>
                    <a:cubicBezTo>
                      <a:pt x="17053" y="55890"/>
                      <a:pt x="17658" y="56253"/>
                      <a:pt x="18263" y="56495"/>
                    </a:cubicBezTo>
                    <a:cubicBezTo>
                      <a:pt x="19351" y="56858"/>
                      <a:pt x="20561" y="57463"/>
                      <a:pt x="21649" y="57584"/>
                    </a:cubicBezTo>
                    <a:cubicBezTo>
                      <a:pt x="24431" y="57947"/>
                      <a:pt x="27092" y="58067"/>
                      <a:pt x="29873" y="58310"/>
                    </a:cubicBezTo>
                    <a:cubicBezTo>
                      <a:pt x="30236" y="58067"/>
                      <a:pt x="30599" y="57826"/>
                      <a:pt x="30962" y="57826"/>
                    </a:cubicBezTo>
                    <a:cubicBezTo>
                      <a:pt x="32171" y="57826"/>
                      <a:pt x="33502" y="57826"/>
                      <a:pt x="34711" y="57705"/>
                    </a:cubicBezTo>
                    <a:cubicBezTo>
                      <a:pt x="34832" y="57705"/>
                      <a:pt x="35074" y="57705"/>
                      <a:pt x="35195" y="57705"/>
                    </a:cubicBezTo>
                    <a:cubicBezTo>
                      <a:pt x="35800" y="56979"/>
                      <a:pt x="36525" y="57100"/>
                      <a:pt x="37372" y="57100"/>
                    </a:cubicBezTo>
                    <a:cubicBezTo>
                      <a:pt x="37856" y="56253"/>
                      <a:pt x="38581" y="56495"/>
                      <a:pt x="39307" y="56374"/>
                    </a:cubicBezTo>
                    <a:cubicBezTo>
                      <a:pt x="39307" y="56374"/>
                      <a:pt x="39307" y="56374"/>
                      <a:pt x="39307" y="56374"/>
                    </a:cubicBezTo>
                    <a:cubicBezTo>
                      <a:pt x="39549" y="56253"/>
                      <a:pt x="39791" y="56011"/>
                      <a:pt x="40033" y="55890"/>
                    </a:cubicBezTo>
                    <a:cubicBezTo>
                      <a:pt x="40154" y="55890"/>
                      <a:pt x="40396" y="55769"/>
                      <a:pt x="40637" y="55769"/>
                    </a:cubicBezTo>
                    <a:cubicBezTo>
                      <a:pt x="41726" y="55043"/>
                      <a:pt x="42694" y="53954"/>
                      <a:pt x="44024" y="53833"/>
                    </a:cubicBezTo>
                    <a:cubicBezTo>
                      <a:pt x="44024" y="53833"/>
                      <a:pt x="44024" y="53833"/>
                      <a:pt x="44024" y="53833"/>
                    </a:cubicBezTo>
                    <a:cubicBezTo>
                      <a:pt x="44266" y="53592"/>
                      <a:pt x="44508" y="53471"/>
                      <a:pt x="44750" y="53228"/>
                    </a:cubicBezTo>
                    <a:close/>
                  </a:path>
                </a:pathLst>
              </a:custGeom>
              <a:solidFill>
                <a:srgbClr val="8CAA4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511" name="Google Shape;511;p26"/>
              <p:cNvSpPr/>
              <p:nvPr/>
            </p:nvSpPr>
            <p:spPr>
              <a:xfrm>
                <a:off x="6890349" y="5337239"/>
                <a:ext cx="197760" cy="269630"/>
              </a:xfrm>
              <a:custGeom>
                <a:avLst/>
                <a:gdLst/>
                <a:ahLst/>
                <a:cxnLst/>
                <a:rect l="l" t="t" r="r" b="b"/>
                <a:pathLst>
                  <a:path w="197760" h="269630" extrusionOk="0">
                    <a:moveTo>
                      <a:pt x="197639" y="105247"/>
                    </a:moveTo>
                    <a:cubicBezTo>
                      <a:pt x="197639" y="104884"/>
                      <a:pt x="197276" y="104521"/>
                      <a:pt x="197034" y="104280"/>
                    </a:cubicBezTo>
                    <a:cubicBezTo>
                      <a:pt x="197034" y="104037"/>
                      <a:pt x="197034" y="103796"/>
                      <a:pt x="196913" y="103554"/>
                    </a:cubicBezTo>
                    <a:cubicBezTo>
                      <a:pt x="196792" y="103311"/>
                      <a:pt x="196551" y="103070"/>
                      <a:pt x="196430" y="102828"/>
                    </a:cubicBezTo>
                    <a:cubicBezTo>
                      <a:pt x="196430" y="101981"/>
                      <a:pt x="196067" y="101497"/>
                      <a:pt x="195704" y="100892"/>
                    </a:cubicBezTo>
                    <a:cubicBezTo>
                      <a:pt x="195462" y="100650"/>
                      <a:pt x="195341" y="100408"/>
                      <a:pt x="195099" y="100287"/>
                    </a:cubicBezTo>
                    <a:lnTo>
                      <a:pt x="195099" y="100287"/>
                    </a:lnTo>
                    <a:cubicBezTo>
                      <a:pt x="194857" y="98594"/>
                      <a:pt x="193648" y="97263"/>
                      <a:pt x="193043" y="95690"/>
                    </a:cubicBezTo>
                    <a:cubicBezTo>
                      <a:pt x="192922" y="95448"/>
                      <a:pt x="192680" y="95207"/>
                      <a:pt x="192559" y="94964"/>
                    </a:cubicBezTo>
                    <a:cubicBezTo>
                      <a:pt x="192438" y="94843"/>
                      <a:pt x="192318" y="94602"/>
                      <a:pt x="192438" y="94360"/>
                    </a:cubicBezTo>
                    <a:cubicBezTo>
                      <a:pt x="192318" y="94118"/>
                      <a:pt x="192076" y="93876"/>
                      <a:pt x="191955" y="93634"/>
                    </a:cubicBezTo>
                    <a:cubicBezTo>
                      <a:pt x="191834" y="93513"/>
                      <a:pt x="191713" y="93271"/>
                      <a:pt x="191834" y="93029"/>
                    </a:cubicBezTo>
                    <a:cubicBezTo>
                      <a:pt x="191592" y="93029"/>
                      <a:pt x="191471" y="93029"/>
                      <a:pt x="191229" y="92908"/>
                    </a:cubicBezTo>
                    <a:cubicBezTo>
                      <a:pt x="191229" y="92666"/>
                      <a:pt x="191229" y="92424"/>
                      <a:pt x="191229" y="92303"/>
                    </a:cubicBezTo>
                    <a:lnTo>
                      <a:pt x="191229" y="92303"/>
                    </a:lnTo>
                    <a:cubicBezTo>
                      <a:pt x="191108" y="92303"/>
                      <a:pt x="190866" y="92303"/>
                      <a:pt x="190745" y="92303"/>
                    </a:cubicBezTo>
                    <a:cubicBezTo>
                      <a:pt x="190745" y="91940"/>
                      <a:pt x="190624" y="91456"/>
                      <a:pt x="190503" y="91094"/>
                    </a:cubicBezTo>
                    <a:cubicBezTo>
                      <a:pt x="190020" y="90368"/>
                      <a:pt x="189657" y="89763"/>
                      <a:pt x="189173" y="89037"/>
                    </a:cubicBezTo>
                    <a:cubicBezTo>
                      <a:pt x="189052" y="88795"/>
                      <a:pt x="188810" y="88674"/>
                      <a:pt x="188689" y="88432"/>
                    </a:cubicBezTo>
                    <a:cubicBezTo>
                      <a:pt x="188568" y="88311"/>
                      <a:pt x="188447" y="88069"/>
                      <a:pt x="188447" y="87827"/>
                    </a:cubicBezTo>
                    <a:cubicBezTo>
                      <a:pt x="188205" y="87585"/>
                      <a:pt x="188085" y="87343"/>
                      <a:pt x="187843" y="86980"/>
                    </a:cubicBezTo>
                    <a:cubicBezTo>
                      <a:pt x="187359" y="86255"/>
                      <a:pt x="186996" y="85650"/>
                      <a:pt x="186512" y="84924"/>
                    </a:cubicBezTo>
                    <a:cubicBezTo>
                      <a:pt x="186391" y="84682"/>
                      <a:pt x="186149" y="84440"/>
                      <a:pt x="186028" y="84319"/>
                    </a:cubicBezTo>
                    <a:cubicBezTo>
                      <a:pt x="185907" y="84198"/>
                      <a:pt x="185787" y="83956"/>
                      <a:pt x="185907" y="83714"/>
                    </a:cubicBezTo>
                    <a:cubicBezTo>
                      <a:pt x="185666" y="83472"/>
                      <a:pt x="185545" y="83230"/>
                      <a:pt x="185303" y="82867"/>
                    </a:cubicBezTo>
                    <a:cubicBezTo>
                      <a:pt x="183972" y="81536"/>
                      <a:pt x="183489" y="79843"/>
                      <a:pt x="182521" y="78270"/>
                    </a:cubicBezTo>
                    <a:cubicBezTo>
                      <a:pt x="182279" y="78028"/>
                      <a:pt x="182158" y="77786"/>
                      <a:pt x="181916" y="77544"/>
                    </a:cubicBezTo>
                    <a:cubicBezTo>
                      <a:pt x="181795" y="77423"/>
                      <a:pt x="181795" y="77182"/>
                      <a:pt x="181795" y="76939"/>
                    </a:cubicBezTo>
                    <a:cubicBezTo>
                      <a:pt x="181553" y="76697"/>
                      <a:pt x="181433" y="76456"/>
                      <a:pt x="181191" y="76092"/>
                    </a:cubicBezTo>
                    <a:lnTo>
                      <a:pt x="181191" y="76092"/>
                    </a:lnTo>
                    <a:cubicBezTo>
                      <a:pt x="181070" y="75851"/>
                      <a:pt x="180828" y="75609"/>
                      <a:pt x="180707" y="75487"/>
                    </a:cubicBezTo>
                    <a:cubicBezTo>
                      <a:pt x="179135" y="72826"/>
                      <a:pt x="177441" y="70165"/>
                      <a:pt x="175869" y="67383"/>
                    </a:cubicBezTo>
                    <a:cubicBezTo>
                      <a:pt x="175748" y="67140"/>
                      <a:pt x="175506" y="67019"/>
                      <a:pt x="175385" y="66778"/>
                    </a:cubicBezTo>
                    <a:cubicBezTo>
                      <a:pt x="175385" y="66536"/>
                      <a:pt x="175264" y="66294"/>
                      <a:pt x="175143" y="66052"/>
                    </a:cubicBezTo>
                    <a:cubicBezTo>
                      <a:pt x="175022" y="65810"/>
                      <a:pt x="174781" y="65568"/>
                      <a:pt x="174660" y="65447"/>
                    </a:cubicBezTo>
                    <a:cubicBezTo>
                      <a:pt x="173934" y="64600"/>
                      <a:pt x="173208" y="63632"/>
                      <a:pt x="172483" y="62785"/>
                    </a:cubicBezTo>
                    <a:cubicBezTo>
                      <a:pt x="172483" y="62544"/>
                      <a:pt x="172362" y="62301"/>
                      <a:pt x="172241" y="62060"/>
                    </a:cubicBezTo>
                    <a:cubicBezTo>
                      <a:pt x="172120" y="61818"/>
                      <a:pt x="171999" y="61697"/>
                      <a:pt x="171757" y="61455"/>
                    </a:cubicBezTo>
                    <a:cubicBezTo>
                      <a:pt x="171757" y="61213"/>
                      <a:pt x="171757" y="60971"/>
                      <a:pt x="171757" y="60729"/>
                    </a:cubicBezTo>
                    <a:cubicBezTo>
                      <a:pt x="171515" y="60487"/>
                      <a:pt x="171394" y="60245"/>
                      <a:pt x="171152" y="60003"/>
                    </a:cubicBezTo>
                    <a:cubicBezTo>
                      <a:pt x="171031" y="59882"/>
                      <a:pt x="171031" y="59640"/>
                      <a:pt x="171031" y="59398"/>
                    </a:cubicBezTo>
                    <a:cubicBezTo>
                      <a:pt x="170789" y="59156"/>
                      <a:pt x="170668" y="58914"/>
                      <a:pt x="170426" y="58551"/>
                    </a:cubicBezTo>
                    <a:lnTo>
                      <a:pt x="170426" y="58551"/>
                    </a:lnTo>
                    <a:cubicBezTo>
                      <a:pt x="170185" y="58551"/>
                      <a:pt x="170064" y="58551"/>
                      <a:pt x="169822" y="58431"/>
                    </a:cubicBezTo>
                    <a:cubicBezTo>
                      <a:pt x="169822" y="58310"/>
                      <a:pt x="169822" y="58067"/>
                      <a:pt x="169822" y="57946"/>
                    </a:cubicBezTo>
                    <a:cubicBezTo>
                      <a:pt x="169338" y="57100"/>
                      <a:pt x="168854" y="56132"/>
                      <a:pt x="168250" y="55285"/>
                    </a:cubicBezTo>
                    <a:cubicBezTo>
                      <a:pt x="167645" y="55043"/>
                      <a:pt x="167524" y="54559"/>
                      <a:pt x="167524" y="53954"/>
                    </a:cubicBezTo>
                    <a:cubicBezTo>
                      <a:pt x="165952" y="51656"/>
                      <a:pt x="164500" y="49478"/>
                      <a:pt x="163049" y="47180"/>
                    </a:cubicBezTo>
                    <a:cubicBezTo>
                      <a:pt x="162686" y="46696"/>
                      <a:pt x="162565" y="45970"/>
                      <a:pt x="162323" y="45365"/>
                    </a:cubicBezTo>
                    <a:cubicBezTo>
                      <a:pt x="162081" y="45124"/>
                      <a:pt x="161960" y="44760"/>
                      <a:pt x="161718" y="44519"/>
                    </a:cubicBezTo>
                    <a:lnTo>
                      <a:pt x="161718" y="44519"/>
                    </a:lnTo>
                    <a:cubicBezTo>
                      <a:pt x="161598" y="44277"/>
                      <a:pt x="161356" y="44034"/>
                      <a:pt x="161235" y="43914"/>
                    </a:cubicBezTo>
                    <a:cubicBezTo>
                      <a:pt x="160751" y="43309"/>
                      <a:pt x="160267" y="42583"/>
                      <a:pt x="159662" y="41978"/>
                    </a:cubicBezTo>
                    <a:cubicBezTo>
                      <a:pt x="159179" y="41010"/>
                      <a:pt x="158816" y="40164"/>
                      <a:pt x="158332" y="39195"/>
                    </a:cubicBezTo>
                    <a:cubicBezTo>
                      <a:pt x="158211" y="38954"/>
                      <a:pt x="157969" y="38833"/>
                      <a:pt x="157848" y="38590"/>
                    </a:cubicBezTo>
                    <a:cubicBezTo>
                      <a:pt x="157848" y="38349"/>
                      <a:pt x="157727" y="38107"/>
                      <a:pt x="157606" y="37986"/>
                    </a:cubicBezTo>
                    <a:cubicBezTo>
                      <a:pt x="157364" y="37986"/>
                      <a:pt x="157244" y="37986"/>
                      <a:pt x="157002" y="37986"/>
                    </a:cubicBezTo>
                    <a:cubicBezTo>
                      <a:pt x="157002" y="37744"/>
                      <a:pt x="157002" y="37623"/>
                      <a:pt x="157002" y="37381"/>
                    </a:cubicBezTo>
                    <a:cubicBezTo>
                      <a:pt x="156881" y="37260"/>
                      <a:pt x="156760" y="37018"/>
                      <a:pt x="156760" y="36897"/>
                    </a:cubicBezTo>
                    <a:cubicBezTo>
                      <a:pt x="155913" y="36413"/>
                      <a:pt x="155429" y="35808"/>
                      <a:pt x="155429" y="34720"/>
                    </a:cubicBezTo>
                    <a:lnTo>
                      <a:pt x="155429" y="34720"/>
                    </a:lnTo>
                    <a:cubicBezTo>
                      <a:pt x="155187" y="34478"/>
                      <a:pt x="155067" y="34236"/>
                      <a:pt x="154825" y="33994"/>
                    </a:cubicBezTo>
                    <a:cubicBezTo>
                      <a:pt x="153736" y="32421"/>
                      <a:pt x="152527" y="30848"/>
                      <a:pt x="151438" y="29276"/>
                    </a:cubicBezTo>
                    <a:cubicBezTo>
                      <a:pt x="151438" y="29034"/>
                      <a:pt x="151438" y="28792"/>
                      <a:pt x="151438" y="28550"/>
                    </a:cubicBezTo>
                    <a:cubicBezTo>
                      <a:pt x="151317" y="28308"/>
                      <a:pt x="151075" y="28066"/>
                      <a:pt x="150954" y="27824"/>
                    </a:cubicBezTo>
                    <a:lnTo>
                      <a:pt x="150954" y="27824"/>
                    </a:lnTo>
                    <a:cubicBezTo>
                      <a:pt x="150713" y="27461"/>
                      <a:pt x="150471" y="27340"/>
                      <a:pt x="150229" y="27219"/>
                    </a:cubicBezTo>
                    <a:cubicBezTo>
                      <a:pt x="150229" y="26977"/>
                      <a:pt x="150229" y="26735"/>
                      <a:pt x="150229" y="26493"/>
                    </a:cubicBezTo>
                    <a:lnTo>
                      <a:pt x="150229" y="26493"/>
                    </a:lnTo>
                    <a:cubicBezTo>
                      <a:pt x="150108" y="26252"/>
                      <a:pt x="149866" y="26009"/>
                      <a:pt x="149745" y="25888"/>
                    </a:cubicBezTo>
                    <a:cubicBezTo>
                      <a:pt x="149261" y="25404"/>
                      <a:pt x="148777" y="24921"/>
                      <a:pt x="148294" y="24437"/>
                    </a:cubicBezTo>
                    <a:lnTo>
                      <a:pt x="148294" y="24437"/>
                    </a:lnTo>
                    <a:cubicBezTo>
                      <a:pt x="148173" y="22985"/>
                      <a:pt x="146842" y="22259"/>
                      <a:pt x="146237" y="21291"/>
                    </a:cubicBezTo>
                    <a:cubicBezTo>
                      <a:pt x="144907" y="19477"/>
                      <a:pt x="143456" y="17783"/>
                      <a:pt x="142125" y="15969"/>
                    </a:cubicBezTo>
                    <a:cubicBezTo>
                      <a:pt x="141763" y="15485"/>
                      <a:pt x="141400" y="15001"/>
                      <a:pt x="140916" y="14517"/>
                    </a:cubicBezTo>
                    <a:cubicBezTo>
                      <a:pt x="140674" y="14275"/>
                      <a:pt x="140553" y="14033"/>
                      <a:pt x="140311" y="13912"/>
                    </a:cubicBezTo>
                    <a:lnTo>
                      <a:pt x="140311" y="13912"/>
                    </a:lnTo>
                    <a:cubicBezTo>
                      <a:pt x="140069" y="13670"/>
                      <a:pt x="139948" y="13428"/>
                      <a:pt x="139707" y="13186"/>
                    </a:cubicBezTo>
                    <a:cubicBezTo>
                      <a:pt x="137288" y="11251"/>
                      <a:pt x="134748" y="9194"/>
                      <a:pt x="132329" y="7258"/>
                    </a:cubicBezTo>
                    <a:cubicBezTo>
                      <a:pt x="131724" y="7017"/>
                      <a:pt x="131119" y="6775"/>
                      <a:pt x="130636" y="6412"/>
                    </a:cubicBezTo>
                    <a:cubicBezTo>
                      <a:pt x="129668" y="5928"/>
                      <a:pt x="128942" y="5081"/>
                      <a:pt x="127733" y="5081"/>
                    </a:cubicBezTo>
                    <a:cubicBezTo>
                      <a:pt x="127491" y="4476"/>
                      <a:pt x="127007" y="4476"/>
                      <a:pt x="126403" y="4355"/>
                    </a:cubicBezTo>
                    <a:cubicBezTo>
                      <a:pt x="126161" y="3750"/>
                      <a:pt x="125556" y="3750"/>
                      <a:pt x="125072" y="3750"/>
                    </a:cubicBezTo>
                    <a:cubicBezTo>
                      <a:pt x="124588" y="2903"/>
                      <a:pt x="123863" y="3145"/>
                      <a:pt x="123137" y="3024"/>
                    </a:cubicBezTo>
                    <a:lnTo>
                      <a:pt x="123137" y="3024"/>
                    </a:lnTo>
                    <a:cubicBezTo>
                      <a:pt x="122895" y="2419"/>
                      <a:pt x="122411" y="2419"/>
                      <a:pt x="121807" y="2541"/>
                    </a:cubicBezTo>
                    <a:cubicBezTo>
                      <a:pt x="121565" y="2298"/>
                      <a:pt x="121202" y="2057"/>
                      <a:pt x="120960" y="1815"/>
                    </a:cubicBezTo>
                    <a:lnTo>
                      <a:pt x="120718" y="1815"/>
                    </a:lnTo>
                    <a:cubicBezTo>
                      <a:pt x="120718" y="1815"/>
                      <a:pt x="120476" y="1815"/>
                      <a:pt x="120476" y="1815"/>
                    </a:cubicBezTo>
                    <a:cubicBezTo>
                      <a:pt x="119751" y="1815"/>
                      <a:pt x="119146" y="1815"/>
                      <a:pt x="118420" y="1815"/>
                    </a:cubicBezTo>
                    <a:cubicBezTo>
                      <a:pt x="118420" y="1573"/>
                      <a:pt x="118420" y="1452"/>
                      <a:pt x="118299" y="1210"/>
                    </a:cubicBezTo>
                    <a:cubicBezTo>
                      <a:pt x="117695" y="1210"/>
                      <a:pt x="117090" y="1210"/>
                      <a:pt x="116485" y="1210"/>
                    </a:cubicBezTo>
                    <a:cubicBezTo>
                      <a:pt x="115880" y="1210"/>
                      <a:pt x="115276" y="1210"/>
                      <a:pt x="114550" y="1089"/>
                    </a:cubicBezTo>
                    <a:cubicBezTo>
                      <a:pt x="113461" y="363"/>
                      <a:pt x="112494" y="121"/>
                      <a:pt x="111405" y="1089"/>
                    </a:cubicBezTo>
                    <a:cubicBezTo>
                      <a:pt x="111285" y="1089"/>
                      <a:pt x="111163" y="1089"/>
                      <a:pt x="111043" y="968"/>
                    </a:cubicBezTo>
                    <a:cubicBezTo>
                      <a:pt x="110680" y="726"/>
                      <a:pt x="110438" y="363"/>
                      <a:pt x="109833" y="0"/>
                    </a:cubicBezTo>
                    <a:lnTo>
                      <a:pt x="87216" y="0"/>
                    </a:lnTo>
                    <a:cubicBezTo>
                      <a:pt x="87096" y="121"/>
                      <a:pt x="86854" y="363"/>
                      <a:pt x="86733" y="363"/>
                    </a:cubicBezTo>
                    <a:cubicBezTo>
                      <a:pt x="85281" y="605"/>
                      <a:pt x="83830" y="847"/>
                      <a:pt x="82379" y="1089"/>
                    </a:cubicBezTo>
                    <a:cubicBezTo>
                      <a:pt x="81774" y="1089"/>
                      <a:pt x="81169" y="1210"/>
                      <a:pt x="80565" y="1331"/>
                    </a:cubicBezTo>
                    <a:cubicBezTo>
                      <a:pt x="79839" y="2298"/>
                      <a:pt x="78750" y="1815"/>
                      <a:pt x="77783" y="2057"/>
                    </a:cubicBezTo>
                    <a:cubicBezTo>
                      <a:pt x="77299" y="2783"/>
                      <a:pt x="76452" y="2541"/>
                      <a:pt x="75848" y="2662"/>
                    </a:cubicBezTo>
                    <a:cubicBezTo>
                      <a:pt x="75364" y="3508"/>
                      <a:pt x="74517" y="3267"/>
                      <a:pt x="73792" y="3388"/>
                    </a:cubicBezTo>
                    <a:cubicBezTo>
                      <a:pt x="72824" y="4113"/>
                      <a:pt x="71615" y="4355"/>
                      <a:pt x="70526" y="4597"/>
                    </a:cubicBezTo>
                    <a:cubicBezTo>
                      <a:pt x="70284" y="4718"/>
                      <a:pt x="70042" y="4960"/>
                      <a:pt x="69800" y="5081"/>
                    </a:cubicBezTo>
                    <a:cubicBezTo>
                      <a:pt x="69559" y="5202"/>
                      <a:pt x="69438" y="5323"/>
                      <a:pt x="69196" y="5202"/>
                    </a:cubicBezTo>
                    <a:cubicBezTo>
                      <a:pt x="68954" y="5323"/>
                      <a:pt x="68712" y="5565"/>
                      <a:pt x="68470" y="5686"/>
                    </a:cubicBezTo>
                    <a:cubicBezTo>
                      <a:pt x="68349" y="5807"/>
                      <a:pt x="68107" y="5928"/>
                      <a:pt x="67865" y="5807"/>
                    </a:cubicBezTo>
                    <a:cubicBezTo>
                      <a:pt x="67382" y="6654"/>
                      <a:pt x="66777" y="7137"/>
                      <a:pt x="65809" y="7137"/>
                    </a:cubicBezTo>
                    <a:cubicBezTo>
                      <a:pt x="65809" y="7137"/>
                      <a:pt x="65809" y="7137"/>
                      <a:pt x="65809" y="7137"/>
                    </a:cubicBezTo>
                    <a:cubicBezTo>
                      <a:pt x="65567" y="7380"/>
                      <a:pt x="65325" y="7501"/>
                      <a:pt x="65084" y="7742"/>
                    </a:cubicBezTo>
                    <a:lnTo>
                      <a:pt x="65084" y="7742"/>
                    </a:lnTo>
                    <a:cubicBezTo>
                      <a:pt x="64842" y="7984"/>
                      <a:pt x="64600" y="8105"/>
                      <a:pt x="64358" y="8347"/>
                    </a:cubicBezTo>
                    <a:lnTo>
                      <a:pt x="64358" y="8347"/>
                    </a:lnTo>
                    <a:cubicBezTo>
                      <a:pt x="64116" y="8589"/>
                      <a:pt x="63995" y="8710"/>
                      <a:pt x="63753" y="8952"/>
                    </a:cubicBezTo>
                    <a:cubicBezTo>
                      <a:pt x="63269" y="9194"/>
                      <a:pt x="62907" y="9557"/>
                      <a:pt x="62423" y="9799"/>
                    </a:cubicBezTo>
                    <a:cubicBezTo>
                      <a:pt x="62181" y="10041"/>
                      <a:pt x="61939" y="10283"/>
                      <a:pt x="61697" y="10404"/>
                    </a:cubicBezTo>
                    <a:lnTo>
                      <a:pt x="61697" y="10404"/>
                    </a:lnTo>
                    <a:cubicBezTo>
                      <a:pt x="61455" y="10646"/>
                      <a:pt x="61213" y="10767"/>
                      <a:pt x="60971" y="11009"/>
                    </a:cubicBezTo>
                    <a:lnTo>
                      <a:pt x="60971" y="11009"/>
                    </a:lnTo>
                    <a:cubicBezTo>
                      <a:pt x="60730" y="11251"/>
                      <a:pt x="60609" y="11493"/>
                      <a:pt x="60367" y="11735"/>
                    </a:cubicBezTo>
                    <a:lnTo>
                      <a:pt x="60367" y="11735"/>
                    </a:lnTo>
                    <a:cubicBezTo>
                      <a:pt x="60125" y="11976"/>
                      <a:pt x="60004" y="12218"/>
                      <a:pt x="59762" y="12340"/>
                    </a:cubicBezTo>
                    <a:lnTo>
                      <a:pt x="59762" y="12340"/>
                    </a:lnTo>
                    <a:cubicBezTo>
                      <a:pt x="59520" y="12581"/>
                      <a:pt x="59399" y="12823"/>
                      <a:pt x="59157" y="13066"/>
                    </a:cubicBezTo>
                    <a:lnTo>
                      <a:pt x="59157" y="13066"/>
                    </a:lnTo>
                    <a:cubicBezTo>
                      <a:pt x="58915" y="13307"/>
                      <a:pt x="58794" y="13549"/>
                      <a:pt x="58552" y="13791"/>
                    </a:cubicBezTo>
                    <a:cubicBezTo>
                      <a:pt x="57948" y="14517"/>
                      <a:pt x="57343" y="15122"/>
                      <a:pt x="56617" y="15848"/>
                    </a:cubicBezTo>
                    <a:cubicBezTo>
                      <a:pt x="56617" y="16331"/>
                      <a:pt x="56496" y="16936"/>
                      <a:pt x="55771" y="17057"/>
                    </a:cubicBezTo>
                    <a:cubicBezTo>
                      <a:pt x="55529" y="17300"/>
                      <a:pt x="55287" y="17541"/>
                      <a:pt x="55166" y="17783"/>
                    </a:cubicBezTo>
                    <a:cubicBezTo>
                      <a:pt x="54924" y="18025"/>
                      <a:pt x="54803" y="18267"/>
                      <a:pt x="54561" y="18509"/>
                    </a:cubicBezTo>
                    <a:cubicBezTo>
                      <a:pt x="54319" y="18751"/>
                      <a:pt x="54198" y="18872"/>
                      <a:pt x="53957" y="19114"/>
                    </a:cubicBezTo>
                    <a:cubicBezTo>
                      <a:pt x="53836" y="19598"/>
                      <a:pt x="53836" y="20203"/>
                      <a:pt x="53110" y="20324"/>
                    </a:cubicBezTo>
                    <a:lnTo>
                      <a:pt x="53110" y="20324"/>
                    </a:lnTo>
                    <a:cubicBezTo>
                      <a:pt x="52868" y="20566"/>
                      <a:pt x="52747" y="20808"/>
                      <a:pt x="52505" y="21049"/>
                    </a:cubicBezTo>
                    <a:lnTo>
                      <a:pt x="52505" y="21049"/>
                    </a:lnTo>
                    <a:cubicBezTo>
                      <a:pt x="52263" y="21291"/>
                      <a:pt x="52142" y="21534"/>
                      <a:pt x="51901" y="21775"/>
                    </a:cubicBezTo>
                    <a:cubicBezTo>
                      <a:pt x="51901" y="21775"/>
                      <a:pt x="51901" y="21775"/>
                      <a:pt x="51901" y="21775"/>
                    </a:cubicBezTo>
                    <a:cubicBezTo>
                      <a:pt x="51659" y="22017"/>
                      <a:pt x="51417" y="22259"/>
                      <a:pt x="51296" y="22501"/>
                    </a:cubicBezTo>
                    <a:cubicBezTo>
                      <a:pt x="51296" y="22501"/>
                      <a:pt x="51296" y="22501"/>
                      <a:pt x="51296" y="22501"/>
                    </a:cubicBezTo>
                    <a:cubicBezTo>
                      <a:pt x="51296" y="23106"/>
                      <a:pt x="51296" y="23590"/>
                      <a:pt x="50570" y="23832"/>
                    </a:cubicBezTo>
                    <a:cubicBezTo>
                      <a:pt x="50570" y="23832"/>
                      <a:pt x="50570" y="23832"/>
                      <a:pt x="50570" y="23832"/>
                    </a:cubicBezTo>
                    <a:cubicBezTo>
                      <a:pt x="50328" y="24074"/>
                      <a:pt x="50207" y="24437"/>
                      <a:pt x="49965" y="24679"/>
                    </a:cubicBezTo>
                    <a:lnTo>
                      <a:pt x="49965" y="24679"/>
                    </a:lnTo>
                    <a:cubicBezTo>
                      <a:pt x="49965" y="24800"/>
                      <a:pt x="49965" y="25042"/>
                      <a:pt x="49965" y="25163"/>
                    </a:cubicBezTo>
                    <a:cubicBezTo>
                      <a:pt x="49724" y="25404"/>
                      <a:pt x="49603" y="25647"/>
                      <a:pt x="49361" y="25888"/>
                    </a:cubicBezTo>
                    <a:cubicBezTo>
                      <a:pt x="48877" y="26493"/>
                      <a:pt x="48514" y="27219"/>
                      <a:pt x="48030" y="27824"/>
                    </a:cubicBezTo>
                    <a:cubicBezTo>
                      <a:pt x="46821" y="29639"/>
                      <a:pt x="45732" y="31574"/>
                      <a:pt x="44523" y="33389"/>
                    </a:cubicBezTo>
                    <a:cubicBezTo>
                      <a:pt x="41620" y="37986"/>
                      <a:pt x="38597" y="42462"/>
                      <a:pt x="35694" y="46938"/>
                    </a:cubicBezTo>
                    <a:cubicBezTo>
                      <a:pt x="32549" y="51777"/>
                      <a:pt x="29284" y="56495"/>
                      <a:pt x="26260" y="61334"/>
                    </a:cubicBezTo>
                    <a:cubicBezTo>
                      <a:pt x="20213" y="71012"/>
                      <a:pt x="14045" y="80811"/>
                      <a:pt x="7756" y="90368"/>
                    </a:cubicBezTo>
                    <a:cubicBezTo>
                      <a:pt x="5579" y="93634"/>
                      <a:pt x="3281" y="96900"/>
                      <a:pt x="1587" y="100529"/>
                    </a:cubicBezTo>
                    <a:cubicBezTo>
                      <a:pt x="499" y="102828"/>
                      <a:pt x="-106" y="105247"/>
                      <a:pt x="15" y="107909"/>
                    </a:cubicBezTo>
                    <a:cubicBezTo>
                      <a:pt x="15" y="110570"/>
                      <a:pt x="1104" y="112627"/>
                      <a:pt x="2918" y="114441"/>
                    </a:cubicBezTo>
                    <a:cubicBezTo>
                      <a:pt x="4611" y="116135"/>
                      <a:pt x="6667" y="116740"/>
                      <a:pt x="8965" y="116619"/>
                    </a:cubicBezTo>
                    <a:cubicBezTo>
                      <a:pt x="9207" y="116619"/>
                      <a:pt x="9449" y="116619"/>
                      <a:pt x="9691" y="116619"/>
                    </a:cubicBezTo>
                    <a:cubicBezTo>
                      <a:pt x="12714" y="116861"/>
                      <a:pt x="15133" y="115530"/>
                      <a:pt x="16948" y="113232"/>
                    </a:cubicBezTo>
                    <a:cubicBezTo>
                      <a:pt x="19487" y="109965"/>
                      <a:pt x="22148" y="106578"/>
                      <a:pt x="24446" y="103070"/>
                    </a:cubicBezTo>
                    <a:cubicBezTo>
                      <a:pt x="29405" y="95690"/>
                      <a:pt x="34122" y="88190"/>
                      <a:pt x="38959" y="80931"/>
                    </a:cubicBezTo>
                    <a:cubicBezTo>
                      <a:pt x="43797" y="73673"/>
                      <a:pt x="48514" y="66294"/>
                      <a:pt x="52989" y="58793"/>
                    </a:cubicBezTo>
                    <a:cubicBezTo>
                      <a:pt x="55650" y="54438"/>
                      <a:pt x="58190" y="50083"/>
                      <a:pt x="60850" y="45728"/>
                    </a:cubicBezTo>
                    <a:cubicBezTo>
                      <a:pt x="61939" y="44034"/>
                      <a:pt x="62665" y="42220"/>
                      <a:pt x="64842" y="41010"/>
                    </a:cubicBezTo>
                    <a:cubicBezTo>
                      <a:pt x="65446" y="41010"/>
                      <a:pt x="66293" y="41252"/>
                      <a:pt x="67140" y="41373"/>
                    </a:cubicBezTo>
                    <a:cubicBezTo>
                      <a:pt x="67140" y="41373"/>
                      <a:pt x="67261" y="41494"/>
                      <a:pt x="67382" y="41615"/>
                    </a:cubicBezTo>
                    <a:cubicBezTo>
                      <a:pt x="67382" y="43188"/>
                      <a:pt x="67623" y="44760"/>
                      <a:pt x="67382" y="46212"/>
                    </a:cubicBezTo>
                    <a:cubicBezTo>
                      <a:pt x="66898" y="48389"/>
                      <a:pt x="67019" y="50567"/>
                      <a:pt x="66898" y="52866"/>
                    </a:cubicBezTo>
                    <a:cubicBezTo>
                      <a:pt x="66898" y="56737"/>
                      <a:pt x="66898" y="60608"/>
                      <a:pt x="66898" y="64600"/>
                    </a:cubicBezTo>
                    <a:cubicBezTo>
                      <a:pt x="66898" y="114320"/>
                      <a:pt x="66898" y="164040"/>
                      <a:pt x="66898" y="213761"/>
                    </a:cubicBezTo>
                    <a:cubicBezTo>
                      <a:pt x="66898" y="227673"/>
                      <a:pt x="66898" y="241585"/>
                      <a:pt x="66898" y="255497"/>
                    </a:cubicBezTo>
                    <a:cubicBezTo>
                      <a:pt x="66898" y="259126"/>
                      <a:pt x="67623" y="262513"/>
                      <a:pt x="70526" y="265054"/>
                    </a:cubicBezTo>
                    <a:cubicBezTo>
                      <a:pt x="70647" y="265175"/>
                      <a:pt x="70768" y="265416"/>
                      <a:pt x="70768" y="265658"/>
                    </a:cubicBezTo>
                    <a:cubicBezTo>
                      <a:pt x="71494" y="265780"/>
                      <a:pt x="71856" y="266263"/>
                      <a:pt x="72098" y="266989"/>
                    </a:cubicBezTo>
                    <a:cubicBezTo>
                      <a:pt x="72219" y="267231"/>
                      <a:pt x="72582" y="267473"/>
                      <a:pt x="72703" y="267594"/>
                    </a:cubicBezTo>
                    <a:cubicBezTo>
                      <a:pt x="72945" y="267836"/>
                      <a:pt x="73187" y="267957"/>
                      <a:pt x="73429" y="268199"/>
                    </a:cubicBezTo>
                    <a:cubicBezTo>
                      <a:pt x="73429" y="268199"/>
                      <a:pt x="73429" y="268199"/>
                      <a:pt x="73429" y="268199"/>
                    </a:cubicBezTo>
                    <a:cubicBezTo>
                      <a:pt x="73671" y="268441"/>
                      <a:pt x="73913" y="268683"/>
                      <a:pt x="74154" y="268925"/>
                    </a:cubicBezTo>
                    <a:cubicBezTo>
                      <a:pt x="74275" y="268925"/>
                      <a:pt x="74517" y="268925"/>
                      <a:pt x="74638" y="268925"/>
                    </a:cubicBezTo>
                    <a:cubicBezTo>
                      <a:pt x="75727" y="268925"/>
                      <a:pt x="76815" y="268925"/>
                      <a:pt x="77904" y="269288"/>
                    </a:cubicBezTo>
                    <a:cubicBezTo>
                      <a:pt x="82137" y="270255"/>
                      <a:pt x="85765" y="269045"/>
                      <a:pt x="88910" y="266263"/>
                    </a:cubicBezTo>
                    <a:cubicBezTo>
                      <a:pt x="89756" y="265537"/>
                      <a:pt x="91087" y="264932"/>
                      <a:pt x="91208" y="263602"/>
                    </a:cubicBezTo>
                    <a:cubicBezTo>
                      <a:pt x="91208" y="263118"/>
                      <a:pt x="91208" y="262513"/>
                      <a:pt x="91812" y="262271"/>
                    </a:cubicBezTo>
                    <a:cubicBezTo>
                      <a:pt x="91812" y="259731"/>
                      <a:pt x="92054" y="257190"/>
                      <a:pt x="92054" y="254650"/>
                    </a:cubicBezTo>
                    <a:cubicBezTo>
                      <a:pt x="92054" y="217148"/>
                      <a:pt x="92054" y="179646"/>
                      <a:pt x="92054" y="142265"/>
                    </a:cubicBezTo>
                    <a:cubicBezTo>
                      <a:pt x="92054" y="140330"/>
                      <a:pt x="92417" y="138515"/>
                      <a:pt x="92901" y="136579"/>
                    </a:cubicBezTo>
                    <a:cubicBezTo>
                      <a:pt x="93506" y="135974"/>
                      <a:pt x="94110" y="135249"/>
                      <a:pt x="94715" y="134644"/>
                    </a:cubicBezTo>
                    <a:cubicBezTo>
                      <a:pt x="96650" y="133797"/>
                      <a:pt x="98464" y="133555"/>
                      <a:pt x="100400" y="133555"/>
                    </a:cubicBezTo>
                    <a:cubicBezTo>
                      <a:pt x="103181" y="133555"/>
                      <a:pt x="106084" y="135369"/>
                      <a:pt x="106084" y="139120"/>
                    </a:cubicBezTo>
                    <a:cubicBezTo>
                      <a:pt x="106084" y="144443"/>
                      <a:pt x="106084" y="149766"/>
                      <a:pt x="106084" y="155089"/>
                    </a:cubicBezTo>
                    <a:cubicBezTo>
                      <a:pt x="106084" y="175654"/>
                      <a:pt x="106084" y="196220"/>
                      <a:pt x="106084" y="216785"/>
                    </a:cubicBezTo>
                    <a:cubicBezTo>
                      <a:pt x="106930" y="226100"/>
                      <a:pt x="106447" y="235415"/>
                      <a:pt x="106568" y="244730"/>
                    </a:cubicBezTo>
                    <a:cubicBezTo>
                      <a:pt x="106568" y="249932"/>
                      <a:pt x="106568" y="255133"/>
                      <a:pt x="106568" y="260457"/>
                    </a:cubicBezTo>
                    <a:cubicBezTo>
                      <a:pt x="106568" y="260577"/>
                      <a:pt x="106689" y="260819"/>
                      <a:pt x="106568" y="260941"/>
                    </a:cubicBezTo>
                    <a:cubicBezTo>
                      <a:pt x="107414" y="261545"/>
                      <a:pt x="107172" y="262271"/>
                      <a:pt x="107172" y="263118"/>
                    </a:cubicBezTo>
                    <a:cubicBezTo>
                      <a:pt x="107172" y="263239"/>
                      <a:pt x="107172" y="263360"/>
                      <a:pt x="107172" y="263602"/>
                    </a:cubicBezTo>
                    <a:cubicBezTo>
                      <a:pt x="108019" y="263844"/>
                      <a:pt x="108503" y="264206"/>
                      <a:pt x="108382" y="265175"/>
                    </a:cubicBezTo>
                    <a:cubicBezTo>
                      <a:pt x="111526" y="269167"/>
                      <a:pt x="115759" y="270135"/>
                      <a:pt x="120476" y="269409"/>
                    </a:cubicBezTo>
                    <a:cubicBezTo>
                      <a:pt x="121081" y="269409"/>
                      <a:pt x="121807" y="269288"/>
                      <a:pt x="122411" y="269167"/>
                    </a:cubicBezTo>
                    <a:cubicBezTo>
                      <a:pt x="122895" y="269045"/>
                      <a:pt x="123379" y="268804"/>
                      <a:pt x="123742" y="268683"/>
                    </a:cubicBezTo>
                    <a:cubicBezTo>
                      <a:pt x="123863" y="268925"/>
                      <a:pt x="123984" y="268925"/>
                      <a:pt x="124105" y="269045"/>
                    </a:cubicBezTo>
                    <a:cubicBezTo>
                      <a:pt x="124105" y="269045"/>
                      <a:pt x="123984" y="269045"/>
                      <a:pt x="123742" y="268683"/>
                    </a:cubicBezTo>
                    <a:cubicBezTo>
                      <a:pt x="123984" y="268683"/>
                      <a:pt x="124105" y="268562"/>
                      <a:pt x="124346" y="268441"/>
                    </a:cubicBezTo>
                    <a:lnTo>
                      <a:pt x="124346" y="268441"/>
                    </a:lnTo>
                    <a:cubicBezTo>
                      <a:pt x="124588" y="268320"/>
                      <a:pt x="124709" y="268078"/>
                      <a:pt x="124951" y="267957"/>
                    </a:cubicBezTo>
                    <a:cubicBezTo>
                      <a:pt x="125193" y="267957"/>
                      <a:pt x="125435" y="267836"/>
                      <a:pt x="125677" y="267715"/>
                    </a:cubicBezTo>
                    <a:cubicBezTo>
                      <a:pt x="125919" y="267110"/>
                      <a:pt x="126403" y="266989"/>
                      <a:pt x="127007" y="266989"/>
                    </a:cubicBezTo>
                    <a:cubicBezTo>
                      <a:pt x="127007" y="266989"/>
                      <a:pt x="127007" y="266989"/>
                      <a:pt x="127007" y="266989"/>
                    </a:cubicBezTo>
                    <a:cubicBezTo>
                      <a:pt x="127249" y="266747"/>
                      <a:pt x="127491" y="266505"/>
                      <a:pt x="127733" y="266263"/>
                    </a:cubicBezTo>
                    <a:cubicBezTo>
                      <a:pt x="128338" y="265658"/>
                      <a:pt x="128942" y="264932"/>
                      <a:pt x="129547" y="264328"/>
                    </a:cubicBezTo>
                    <a:cubicBezTo>
                      <a:pt x="129668" y="263844"/>
                      <a:pt x="129668" y="263239"/>
                      <a:pt x="130394" y="262997"/>
                    </a:cubicBezTo>
                    <a:cubicBezTo>
                      <a:pt x="131240" y="259852"/>
                      <a:pt x="131966" y="256585"/>
                      <a:pt x="131603" y="253198"/>
                    </a:cubicBezTo>
                    <a:cubicBezTo>
                      <a:pt x="131603" y="252472"/>
                      <a:pt x="131482" y="251625"/>
                      <a:pt x="131361" y="250899"/>
                    </a:cubicBezTo>
                    <a:cubicBezTo>
                      <a:pt x="131119" y="249085"/>
                      <a:pt x="130998" y="247391"/>
                      <a:pt x="131361" y="245577"/>
                    </a:cubicBezTo>
                    <a:cubicBezTo>
                      <a:pt x="131482" y="244972"/>
                      <a:pt x="131603" y="244246"/>
                      <a:pt x="131603" y="243641"/>
                    </a:cubicBezTo>
                    <a:cubicBezTo>
                      <a:pt x="131603" y="242431"/>
                      <a:pt x="131240" y="241221"/>
                      <a:pt x="131240" y="240012"/>
                    </a:cubicBezTo>
                    <a:cubicBezTo>
                      <a:pt x="131240" y="238923"/>
                      <a:pt x="131603" y="237956"/>
                      <a:pt x="131240" y="236746"/>
                    </a:cubicBezTo>
                    <a:cubicBezTo>
                      <a:pt x="130998" y="235778"/>
                      <a:pt x="130998" y="234689"/>
                      <a:pt x="131240" y="233721"/>
                    </a:cubicBezTo>
                    <a:cubicBezTo>
                      <a:pt x="131845" y="231544"/>
                      <a:pt x="131603" y="229366"/>
                      <a:pt x="131603" y="227068"/>
                    </a:cubicBezTo>
                    <a:cubicBezTo>
                      <a:pt x="131603" y="171178"/>
                      <a:pt x="131603" y="115409"/>
                      <a:pt x="131603" y="59519"/>
                    </a:cubicBezTo>
                    <a:cubicBezTo>
                      <a:pt x="131603" y="56253"/>
                      <a:pt x="131603" y="53107"/>
                      <a:pt x="131603" y="49841"/>
                    </a:cubicBezTo>
                    <a:cubicBezTo>
                      <a:pt x="131603" y="48753"/>
                      <a:pt x="131603" y="47664"/>
                      <a:pt x="131603" y="46454"/>
                    </a:cubicBezTo>
                    <a:cubicBezTo>
                      <a:pt x="131603" y="46212"/>
                      <a:pt x="131603" y="45970"/>
                      <a:pt x="131603" y="45728"/>
                    </a:cubicBezTo>
                    <a:cubicBezTo>
                      <a:pt x="131482" y="45365"/>
                      <a:pt x="131240" y="45124"/>
                      <a:pt x="131240" y="44760"/>
                    </a:cubicBezTo>
                    <a:cubicBezTo>
                      <a:pt x="130998" y="43793"/>
                      <a:pt x="130998" y="42825"/>
                      <a:pt x="131724" y="41978"/>
                    </a:cubicBezTo>
                    <a:cubicBezTo>
                      <a:pt x="132450" y="41131"/>
                      <a:pt x="133296" y="40889"/>
                      <a:pt x="134627" y="41010"/>
                    </a:cubicBezTo>
                    <a:cubicBezTo>
                      <a:pt x="135715" y="41736"/>
                      <a:pt x="136562" y="42825"/>
                      <a:pt x="137288" y="44034"/>
                    </a:cubicBezTo>
                    <a:cubicBezTo>
                      <a:pt x="140795" y="50204"/>
                      <a:pt x="144302" y="56253"/>
                      <a:pt x="147931" y="62423"/>
                    </a:cubicBezTo>
                    <a:cubicBezTo>
                      <a:pt x="150229" y="66173"/>
                      <a:pt x="152527" y="69923"/>
                      <a:pt x="154946" y="73673"/>
                    </a:cubicBezTo>
                    <a:cubicBezTo>
                      <a:pt x="159662" y="81295"/>
                      <a:pt x="164500" y="88795"/>
                      <a:pt x="169217" y="96416"/>
                    </a:cubicBezTo>
                    <a:cubicBezTo>
                      <a:pt x="171394" y="99803"/>
                      <a:pt x="173692" y="103191"/>
                      <a:pt x="175869" y="106699"/>
                    </a:cubicBezTo>
                    <a:cubicBezTo>
                      <a:pt x="176957" y="108393"/>
                      <a:pt x="178046" y="110207"/>
                      <a:pt x="179014" y="112022"/>
                    </a:cubicBezTo>
                    <a:cubicBezTo>
                      <a:pt x="179255" y="112506"/>
                      <a:pt x="179497" y="112989"/>
                      <a:pt x="179860" y="113474"/>
                    </a:cubicBezTo>
                    <a:cubicBezTo>
                      <a:pt x="180223" y="113957"/>
                      <a:pt x="180707" y="114441"/>
                      <a:pt x="180707" y="114441"/>
                    </a:cubicBezTo>
                    <a:cubicBezTo>
                      <a:pt x="182642" y="115409"/>
                      <a:pt x="183851" y="116014"/>
                      <a:pt x="185061" y="116740"/>
                    </a:cubicBezTo>
                    <a:cubicBezTo>
                      <a:pt x="185061" y="116740"/>
                      <a:pt x="185303" y="116740"/>
                      <a:pt x="185424" y="116740"/>
                    </a:cubicBezTo>
                    <a:cubicBezTo>
                      <a:pt x="188689" y="117828"/>
                      <a:pt x="191471" y="116740"/>
                      <a:pt x="193769" y="114320"/>
                    </a:cubicBezTo>
                    <a:cubicBezTo>
                      <a:pt x="194615" y="113474"/>
                      <a:pt x="195462" y="112627"/>
                      <a:pt x="196430" y="111780"/>
                    </a:cubicBezTo>
                    <a:cubicBezTo>
                      <a:pt x="196792" y="110691"/>
                      <a:pt x="197155" y="109602"/>
                      <a:pt x="197397" y="108514"/>
                    </a:cubicBezTo>
                    <a:cubicBezTo>
                      <a:pt x="197155" y="108150"/>
                      <a:pt x="197397" y="107909"/>
                      <a:pt x="197760" y="107788"/>
                    </a:cubicBezTo>
                    <a:cubicBezTo>
                      <a:pt x="197760" y="106820"/>
                      <a:pt x="197760" y="105852"/>
                      <a:pt x="197760" y="104884"/>
                    </a:cubicBezTo>
                    <a:close/>
                  </a:path>
                </a:pathLst>
              </a:custGeom>
              <a:solidFill>
                <a:srgbClr val="8CAA4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grpSp>
      <p:grpSp>
        <p:nvGrpSpPr>
          <p:cNvPr id="512" name="Google Shape;512;p26"/>
          <p:cNvGrpSpPr/>
          <p:nvPr/>
        </p:nvGrpSpPr>
        <p:grpSpPr>
          <a:xfrm>
            <a:off x="6728746" y="1496169"/>
            <a:ext cx="599475" cy="592866"/>
            <a:chOff x="6422427" y="8453541"/>
            <a:chExt cx="599475" cy="592866"/>
          </a:xfrm>
        </p:grpSpPr>
        <p:grpSp>
          <p:nvGrpSpPr>
            <p:cNvPr id="513" name="Google Shape;513;p26"/>
            <p:cNvGrpSpPr/>
            <p:nvPr/>
          </p:nvGrpSpPr>
          <p:grpSpPr>
            <a:xfrm>
              <a:off x="6422427" y="8453541"/>
              <a:ext cx="599475" cy="592866"/>
              <a:chOff x="5349648" y="4916915"/>
              <a:chExt cx="241526" cy="238863"/>
            </a:xfrm>
          </p:grpSpPr>
          <p:sp>
            <p:nvSpPr>
              <p:cNvPr id="514" name="Google Shape;514;p26"/>
              <p:cNvSpPr/>
              <p:nvPr/>
            </p:nvSpPr>
            <p:spPr>
              <a:xfrm>
                <a:off x="5461281" y="5116055"/>
                <a:ext cx="23221" cy="39723"/>
              </a:xfrm>
              <a:custGeom>
                <a:avLst/>
                <a:gdLst/>
                <a:ahLst/>
                <a:cxnLst/>
                <a:rect l="l" t="t" r="r" b="b"/>
                <a:pathLst>
                  <a:path w="23221" h="39723" extrusionOk="0">
                    <a:moveTo>
                      <a:pt x="22738" y="9843"/>
                    </a:moveTo>
                    <a:cubicBezTo>
                      <a:pt x="22375" y="4279"/>
                      <a:pt x="18867" y="528"/>
                      <a:pt x="13062" y="44"/>
                    </a:cubicBezTo>
                    <a:cubicBezTo>
                      <a:pt x="7982" y="-319"/>
                      <a:pt x="3749" y="1496"/>
                      <a:pt x="2056" y="7303"/>
                    </a:cubicBezTo>
                    <a:cubicBezTo>
                      <a:pt x="1572" y="8754"/>
                      <a:pt x="1451" y="10327"/>
                      <a:pt x="1209" y="11779"/>
                    </a:cubicBezTo>
                    <a:cubicBezTo>
                      <a:pt x="1693" y="12988"/>
                      <a:pt x="1572" y="13956"/>
                      <a:pt x="484" y="14682"/>
                    </a:cubicBezTo>
                    <a:cubicBezTo>
                      <a:pt x="363" y="19884"/>
                      <a:pt x="121" y="25086"/>
                      <a:pt x="0" y="30288"/>
                    </a:cubicBezTo>
                    <a:cubicBezTo>
                      <a:pt x="0" y="30772"/>
                      <a:pt x="121" y="31134"/>
                      <a:pt x="242" y="31619"/>
                    </a:cubicBezTo>
                    <a:cubicBezTo>
                      <a:pt x="484" y="32465"/>
                      <a:pt x="605" y="33312"/>
                      <a:pt x="847" y="34159"/>
                    </a:cubicBezTo>
                    <a:cubicBezTo>
                      <a:pt x="1209" y="34643"/>
                      <a:pt x="1451" y="35127"/>
                      <a:pt x="1814" y="35490"/>
                    </a:cubicBezTo>
                    <a:cubicBezTo>
                      <a:pt x="3145" y="36699"/>
                      <a:pt x="4596" y="37909"/>
                      <a:pt x="5926" y="39119"/>
                    </a:cubicBezTo>
                    <a:cubicBezTo>
                      <a:pt x="8466" y="39361"/>
                      <a:pt x="11127" y="39482"/>
                      <a:pt x="13667" y="39724"/>
                    </a:cubicBezTo>
                    <a:cubicBezTo>
                      <a:pt x="15481" y="39240"/>
                      <a:pt x="17174" y="38756"/>
                      <a:pt x="18988" y="38151"/>
                    </a:cubicBezTo>
                    <a:lnTo>
                      <a:pt x="18988" y="38151"/>
                    </a:lnTo>
                    <a:cubicBezTo>
                      <a:pt x="19472" y="37788"/>
                      <a:pt x="19956" y="37304"/>
                      <a:pt x="20319" y="36820"/>
                    </a:cubicBezTo>
                    <a:cubicBezTo>
                      <a:pt x="22133" y="34038"/>
                      <a:pt x="22980" y="30893"/>
                      <a:pt x="23221" y="27505"/>
                    </a:cubicBezTo>
                    <a:cubicBezTo>
                      <a:pt x="23221" y="25086"/>
                      <a:pt x="23100" y="22666"/>
                      <a:pt x="22980" y="20247"/>
                    </a:cubicBezTo>
                    <a:cubicBezTo>
                      <a:pt x="22980" y="16739"/>
                      <a:pt x="22980" y="13230"/>
                      <a:pt x="22859" y="9722"/>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515" name="Google Shape;515;p26"/>
              <p:cNvSpPr/>
              <p:nvPr/>
            </p:nvSpPr>
            <p:spPr>
              <a:xfrm>
                <a:off x="5527053" y="5088869"/>
                <a:ext cx="33402" cy="32310"/>
              </a:xfrm>
              <a:custGeom>
                <a:avLst/>
                <a:gdLst/>
                <a:ahLst/>
                <a:cxnLst/>
                <a:rect l="l" t="t" r="r" b="b"/>
                <a:pathLst>
                  <a:path w="33402" h="32310" extrusionOk="0">
                    <a:moveTo>
                      <a:pt x="21550" y="3640"/>
                    </a:moveTo>
                    <a:cubicBezTo>
                      <a:pt x="17438" y="1826"/>
                      <a:pt x="13325" y="-594"/>
                      <a:pt x="9939" y="132"/>
                    </a:cubicBezTo>
                    <a:cubicBezTo>
                      <a:pt x="5827" y="3640"/>
                      <a:pt x="2924" y="6181"/>
                      <a:pt x="263" y="8358"/>
                    </a:cubicBezTo>
                    <a:cubicBezTo>
                      <a:pt x="-583" y="12350"/>
                      <a:pt x="747" y="15254"/>
                      <a:pt x="2319" y="17794"/>
                    </a:cubicBezTo>
                    <a:cubicBezTo>
                      <a:pt x="5585" y="23238"/>
                      <a:pt x="9092" y="28561"/>
                      <a:pt x="14293" y="32311"/>
                    </a:cubicBezTo>
                    <a:lnTo>
                      <a:pt x="19856" y="32311"/>
                    </a:lnTo>
                    <a:cubicBezTo>
                      <a:pt x="26146" y="29891"/>
                      <a:pt x="30621" y="26988"/>
                      <a:pt x="32919" y="21544"/>
                    </a:cubicBezTo>
                    <a:cubicBezTo>
                      <a:pt x="33039" y="20213"/>
                      <a:pt x="33281" y="18883"/>
                      <a:pt x="33402" y="17431"/>
                    </a:cubicBezTo>
                    <a:cubicBezTo>
                      <a:pt x="33402" y="16584"/>
                      <a:pt x="33281" y="15738"/>
                      <a:pt x="33160" y="14891"/>
                    </a:cubicBezTo>
                    <a:cubicBezTo>
                      <a:pt x="30621" y="9810"/>
                      <a:pt x="26629" y="5818"/>
                      <a:pt x="21550" y="3640"/>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516" name="Google Shape;516;p26"/>
              <p:cNvSpPr/>
              <p:nvPr/>
            </p:nvSpPr>
            <p:spPr>
              <a:xfrm>
                <a:off x="5385794" y="5092375"/>
                <a:ext cx="30599" cy="31257"/>
              </a:xfrm>
              <a:custGeom>
                <a:avLst/>
                <a:gdLst/>
                <a:ahLst/>
                <a:cxnLst/>
                <a:rect l="l" t="t" r="r" b="b"/>
                <a:pathLst>
                  <a:path w="30599" h="31257" extrusionOk="0">
                    <a:moveTo>
                      <a:pt x="12716" y="1223"/>
                    </a:moveTo>
                    <a:cubicBezTo>
                      <a:pt x="10660" y="1828"/>
                      <a:pt x="9692" y="4005"/>
                      <a:pt x="7636" y="5094"/>
                    </a:cubicBezTo>
                    <a:cubicBezTo>
                      <a:pt x="3524" y="7151"/>
                      <a:pt x="1589" y="11385"/>
                      <a:pt x="380" y="15619"/>
                    </a:cubicBezTo>
                    <a:cubicBezTo>
                      <a:pt x="-588" y="18885"/>
                      <a:pt x="380" y="22151"/>
                      <a:pt x="2315" y="25055"/>
                    </a:cubicBezTo>
                    <a:cubicBezTo>
                      <a:pt x="3282" y="26506"/>
                      <a:pt x="4371" y="27837"/>
                      <a:pt x="5338" y="29289"/>
                    </a:cubicBezTo>
                    <a:cubicBezTo>
                      <a:pt x="9934" y="31224"/>
                      <a:pt x="14530" y="32192"/>
                      <a:pt x="19368" y="30015"/>
                    </a:cubicBezTo>
                    <a:cubicBezTo>
                      <a:pt x="19973" y="29773"/>
                      <a:pt x="20698" y="29894"/>
                      <a:pt x="21303" y="29773"/>
                    </a:cubicBezTo>
                    <a:cubicBezTo>
                      <a:pt x="22271" y="28563"/>
                      <a:pt x="23238" y="27354"/>
                      <a:pt x="24085" y="26144"/>
                    </a:cubicBezTo>
                    <a:cubicBezTo>
                      <a:pt x="25415" y="23119"/>
                      <a:pt x="26625" y="20095"/>
                      <a:pt x="28318" y="17312"/>
                    </a:cubicBezTo>
                    <a:cubicBezTo>
                      <a:pt x="30374" y="13683"/>
                      <a:pt x="31100" y="9933"/>
                      <a:pt x="30253" y="5941"/>
                    </a:cubicBezTo>
                    <a:cubicBezTo>
                      <a:pt x="25778" y="-954"/>
                      <a:pt x="19610" y="-954"/>
                      <a:pt x="12716" y="1465"/>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517" name="Google Shape;517;p26"/>
              <p:cNvSpPr/>
              <p:nvPr/>
            </p:nvSpPr>
            <p:spPr>
              <a:xfrm>
                <a:off x="5457773" y="4916915"/>
                <a:ext cx="27938" cy="31080"/>
              </a:xfrm>
              <a:custGeom>
                <a:avLst/>
                <a:gdLst/>
                <a:ahLst/>
                <a:cxnLst/>
                <a:rect l="l" t="t" r="r" b="b"/>
                <a:pathLst>
                  <a:path w="27938" h="31080" extrusionOk="0">
                    <a:moveTo>
                      <a:pt x="5564" y="29579"/>
                    </a:moveTo>
                    <a:cubicBezTo>
                      <a:pt x="7740" y="30063"/>
                      <a:pt x="10280" y="30668"/>
                      <a:pt x="12941" y="31031"/>
                    </a:cubicBezTo>
                    <a:cubicBezTo>
                      <a:pt x="16328" y="31393"/>
                      <a:pt x="19351" y="29700"/>
                      <a:pt x="22375" y="28732"/>
                    </a:cubicBezTo>
                    <a:lnTo>
                      <a:pt x="22375" y="28732"/>
                    </a:lnTo>
                    <a:cubicBezTo>
                      <a:pt x="22859" y="28248"/>
                      <a:pt x="23221" y="27885"/>
                      <a:pt x="23705" y="27401"/>
                    </a:cubicBezTo>
                    <a:cubicBezTo>
                      <a:pt x="24673" y="25587"/>
                      <a:pt x="25519" y="23772"/>
                      <a:pt x="26487" y="21958"/>
                    </a:cubicBezTo>
                    <a:cubicBezTo>
                      <a:pt x="26729" y="21473"/>
                      <a:pt x="27213" y="20990"/>
                      <a:pt x="27575" y="20506"/>
                    </a:cubicBezTo>
                    <a:cubicBezTo>
                      <a:pt x="27575" y="19659"/>
                      <a:pt x="27817" y="18812"/>
                      <a:pt x="27938" y="18086"/>
                    </a:cubicBezTo>
                    <a:cubicBezTo>
                      <a:pt x="27938" y="16393"/>
                      <a:pt x="27938" y="14578"/>
                      <a:pt x="27938" y="12885"/>
                    </a:cubicBezTo>
                    <a:cubicBezTo>
                      <a:pt x="27575" y="11191"/>
                      <a:pt x="27334" y="9497"/>
                      <a:pt x="27092" y="8287"/>
                    </a:cubicBezTo>
                    <a:cubicBezTo>
                      <a:pt x="21770" y="303"/>
                      <a:pt x="15239" y="-1995"/>
                      <a:pt x="6289" y="1755"/>
                    </a:cubicBezTo>
                    <a:cubicBezTo>
                      <a:pt x="3145" y="5263"/>
                      <a:pt x="0" y="9497"/>
                      <a:pt x="0" y="15062"/>
                    </a:cubicBezTo>
                    <a:cubicBezTo>
                      <a:pt x="0" y="20385"/>
                      <a:pt x="968" y="25587"/>
                      <a:pt x="5443" y="29700"/>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518" name="Google Shape;518;p26"/>
              <p:cNvSpPr/>
              <p:nvPr/>
            </p:nvSpPr>
            <p:spPr>
              <a:xfrm>
                <a:off x="5558973" y="5024764"/>
                <a:ext cx="32201" cy="26976"/>
              </a:xfrm>
              <a:custGeom>
                <a:avLst/>
                <a:gdLst/>
                <a:ahLst/>
                <a:cxnLst/>
                <a:rect l="l" t="t" r="r" b="b"/>
                <a:pathLst>
                  <a:path w="32201" h="26976" extrusionOk="0">
                    <a:moveTo>
                      <a:pt x="31234" y="19114"/>
                    </a:moveTo>
                    <a:cubicBezTo>
                      <a:pt x="31597" y="17420"/>
                      <a:pt x="31839" y="15727"/>
                      <a:pt x="32202" y="14033"/>
                    </a:cubicBezTo>
                    <a:cubicBezTo>
                      <a:pt x="32202" y="13065"/>
                      <a:pt x="32202" y="12097"/>
                      <a:pt x="32202" y="11129"/>
                    </a:cubicBezTo>
                    <a:cubicBezTo>
                      <a:pt x="31839" y="10767"/>
                      <a:pt x="31718" y="10404"/>
                      <a:pt x="31960" y="9919"/>
                    </a:cubicBezTo>
                    <a:cubicBezTo>
                      <a:pt x="30509" y="7500"/>
                      <a:pt x="29057" y="5081"/>
                      <a:pt x="27969" y="3024"/>
                    </a:cubicBezTo>
                    <a:cubicBezTo>
                      <a:pt x="23010" y="-121"/>
                      <a:pt x="17930" y="363"/>
                      <a:pt x="12972" y="0"/>
                    </a:cubicBezTo>
                    <a:lnTo>
                      <a:pt x="12367" y="363"/>
                    </a:lnTo>
                    <a:lnTo>
                      <a:pt x="11762" y="121"/>
                    </a:lnTo>
                    <a:cubicBezTo>
                      <a:pt x="8859" y="846"/>
                      <a:pt x="5715" y="846"/>
                      <a:pt x="3175" y="3387"/>
                    </a:cubicBezTo>
                    <a:cubicBezTo>
                      <a:pt x="998" y="6775"/>
                      <a:pt x="-211" y="10645"/>
                      <a:pt x="31" y="14880"/>
                    </a:cubicBezTo>
                    <a:cubicBezTo>
                      <a:pt x="272" y="19718"/>
                      <a:pt x="1966" y="23590"/>
                      <a:pt x="7045" y="25526"/>
                    </a:cubicBezTo>
                    <a:cubicBezTo>
                      <a:pt x="10190" y="26856"/>
                      <a:pt x="13334" y="26977"/>
                      <a:pt x="16600" y="26977"/>
                    </a:cubicBezTo>
                    <a:cubicBezTo>
                      <a:pt x="16963" y="26735"/>
                      <a:pt x="17326" y="26251"/>
                      <a:pt x="17568" y="26251"/>
                    </a:cubicBezTo>
                    <a:cubicBezTo>
                      <a:pt x="22043" y="26009"/>
                      <a:pt x="25913" y="23831"/>
                      <a:pt x="29662" y="21654"/>
                    </a:cubicBezTo>
                    <a:cubicBezTo>
                      <a:pt x="30146" y="20807"/>
                      <a:pt x="30630" y="19961"/>
                      <a:pt x="31113" y="19114"/>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519" name="Google Shape;519;p26"/>
              <p:cNvSpPr/>
              <p:nvPr/>
            </p:nvSpPr>
            <p:spPr>
              <a:xfrm>
                <a:off x="5526833" y="4949408"/>
                <a:ext cx="31760" cy="31860"/>
              </a:xfrm>
              <a:custGeom>
                <a:avLst/>
                <a:gdLst/>
                <a:ahLst/>
                <a:cxnLst/>
                <a:rect l="l" t="t" r="r" b="b"/>
                <a:pathLst>
                  <a:path w="31760" h="31860" extrusionOk="0">
                    <a:moveTo>
                      <a:pt x="6894" y="30837"/>
                    </a:moveTo>
                    <a:cubicBezTo>
                      <a:pt x="10885" y="32773"/>
                      <a:pt x="14634" y="31563"/>
                      <a:pt x="18384" y="30474"/>
                    </a:cubicBezTo>
                    <a:cubicBezTo>
                      <a:pt x="20682" y="29748"/>
                      <a:pt x="22496" y="27812"/>
                      <a:pt x="25036" y="27812"/>
                    </a:cubicBezTo>
                    <a:lnTo>
                      <a:pt x="25036" y="27812"/>
                    </a:lnTo>
                    <a:cubicBezTo>
                      <a:pt x="25519" y="27450"/>
                      <a:pt x="26003" y="26966"/>
                      <a:pt x="26366" y="26603"/>
                    </a:cubicBezTo>
                    <a:lnTo>
                      <a:pt x="26366" y="26603"/>
                    </a:lnTo>
                    <a:cubicBezTo>
                      <a:pt x="26850" y="26240"/>
                      <a:pt x="27334" y="25756"/>
                      <a:pt x="27696" y="25272"/>
                    </a:cubicBezTo>
                    <a:lnTo>
                      <a:pt x="27696" y="25272"/>
                    </a:lnTo>
                    <a:cubicBezTo>
                      <a:pt x="28059" y="24788"/>
                      <a:pt x="28543" y="24183"/>
                      <a:pt x="28906" y="23699"/>
                    </a:cubicBezTo>
                    <a:cubicBezTo>
                      <a:pt x="29752" y="22006"/>
                      <a:pt x="30478" y="20312"/>
                      <a:pt x="31325" y="18498"/>
                    </a:cubicBezTo>
                    <a:cubicBezTo>
                      <a:pt x="31325" y="17651"/>
                      <a:pt x="31446" y="16683"/>
                      <a:pt x="31567" y="15836"/>
                    </a:cubicBezTo>
                    <a:cubicBezTo>
                      <a:pt x="32655" y="9183"/>
                      <a:pt x="29027" y="4949"/>
                      <a:pt x="24068" y="1682"/>
                    </a:cubicBezTo>
                    <a:cubicBezTo>
                      <a:pt x="21286" y="-253"/>
                      <a:pt x="17900" y="-495"/>
                      <a:pt x="14634" y="836"/>
                    </a:cubicBezTo>
                    <a:cubicBezTo>
                      <a:pt x="10280" y="2529"/>
                      <a:pt x="7620" y="5917"/>
                      <a:pt x="5322" y="9546"/>
                    </a:cubicBezTo>
                    <a:cubicBezTo>
                      <a:pt x="2298" y="14264"/>
                      <a:pt x="1451" y="19586"/>
                      <a:pt x="0" y="25151"/>
                    </a:cubicBezTo>
                    <a:cubicBezTo>
                      <a:pt x="847" y="26724"/>
                      <a:pt x="1693" y="28417"/>
                      <a:pt x="2540" y="29990"/>
                    </a:cubicBezTo>
                    <a:cubicBezTo>
                      <a:pt x="4233" y="30232"/>
                      <a:pt x="5684" y="30232"/>
                      <a:pt x="6773" y="30837"/>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520" name="Google Shape;520;p26"/>
              <p:cNvSpPr/>
              <p:nvPr/>
            </p:nvSpPr>
            <p:spPr>
              <a:xfrm>
                <a:off x="5349648" y="5024038"/>
                <a:ext cx="38702" cy="28223"/>
              </a:xfrm>
              <a:custGeom>
                <a:avLst/>
                <a:gdLst/>
                <a:ahLst/>
                <a:cxnLst/>
                <a:rect l="l" t="t" r="r" b="b"/>
                <a:pathLst>
                  <a:path w="38702" h="28223" extrusionOk="0">
                    <a:moveTo>
                      <a:pt x="37372" y="18630"/>
                    </a:moveTo>
                    <a:cubicBezTo>
                      <a:pt x="37614" y="16815"/>
                      <a:pt x="36888" y="14759"/>
                      <a:pt x="38702" y="13307"/>
                    </a:cubicBezTo>
                    <a:cubicBezTo>
                      <a:pt x="38339" y="10041"/>
                      <a:pt x="36767" y="7137"/>
                      <a:pt x="35800" y="4113"/>
                    </a:cubicBezTo>
                    <a:cubicBezTo>
                      <a:pt x="35316" y="4113"/>
                      <a:pt x="34953" y="3992"/>
                      <a:pt x="34711" y="3629"/>
                    </a:cubicBezTo>
                    <a:cubicBezTo>
                      <a:pt x="34348" y="3267"/>
                      <a:pt x="33865" y="3024"/>
                      <a:pt x="33502" y="2662"/>
                    </a:cubicBezTo>
                    <a:cubicBezTo>
                      <a:pt x="32171" y="2057"/>
                      <a:pt x="30841" y="1452"/>
                      <a:pt x="29390" y="968"/>
                    </a:cubicBezTo>
                    <a:cubicBezTo>
                      <a:pt x="28906" y="726"/>
                      <a:pt x="28301" y="363"/>
                      <a:pt x="27817" y="121"/>
                    </a:cubicBezTo>
                    <a:cubicBezTo>
                      <a:pt x="26124" y="121"/>
                      <a:pt x="24431" y="121"/>
                      <a:pt x="22738" y="0"/>
                    </a:cubicBezTo>
                    <a:cubicBezTo>
                      <a:pt x="20198" y="484"/>
                      <a:pt x="17658" y="968"/>
                      <a:pt x="15118" y="1331"/>
                    </a:cubicBezTo>
                    <a:cubicBezTo>
                      <a:pt x="14513" y="1331"/>
                      <a:pt x="13788" y="484"/>
                      <a:pt x="13062" y="121"/>
                    </a:cubicBezTo>
                    <a:cubicBezTo>
                      <a:pt x="10159" y="2903"/>
                      <a:pt x="7136" y="5686"/>
                      <a:pt x="4233" y="8589"/>
                    </a:cubicBezTo>
                    <a:cubicBezTo>
                      <a:pt x="2177" y="10525"/>
                      <a:pt x="605" y="12823"/>
                      <a:pt x="0" y="15605"/>
                    </a:cubicBezTo>
                    <a:cubicBezTo>
                      <a:pt x="1209" y="18509"/>
                      <a:pt x="2056" y="21654"/>
                      <a:pt x="4233" y="24074"/>
                    </a:cubicBezTo>
                    <a:lnTo>
                      <a:pt x="4233" y="24074"/>
                    </a:lnTo>
                    <a:cubicBezTo>
                      <a:pt x="4717" y="24557"/>
                      <a:pt x="5201" y="24921"/>
                      <a:pt x="5563" y="25404"/>
                    </a:cubicBezTo>
                    <a:lnTo>
                      <a:pt x="5563" y="25404"/>
                    </a:lnTo>
                    <a:cubicBezTo>
                      <a:pt x="6047" y="25404"/>
                      <a:pt x="6531" y="25404"/>
                      <a:pt x="6894" y="25404"/>
                    </a:cubicBezTo>
                    <a:cubicBezTo>
                      <a:pt x="15965" y="29517"/>
                      <a:pt x="24794" y="29276"/>
                      <a:pt x="33381" y="23711"/>
                    </a:cubicBezTo>
                    <a:cubicBezTo>
                      <a:pt x="34227" y="22864"/>
                      <a:pt x="35074" y="22017"/>
                      <a:pt x="35800" y="21291"/>
                    </a:cubicBezTo>
                    <a:cubicBezTo>
                      <a:pt x="36283" y="20687"/>
                      <a:pt x="36767" y="20203"/>
                      <a:pt x="37251" y="19598"/>
                    </a:cubicBezTo>
                    <a:cubicBezTo>
                      <a:pt x="37130" y="19235"/>
                      <a:pt x="37251" y="18993"/>
                      <a:pt x="37251" y="18751"/>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521" name="Google Shape;521;p26"/>
              <p:cNvSpPr/>
              <p:nvPr/>
            </p:nvSpPr>
            <p:spPr>
              <a:xfrm>
                <a:off x="5388351" y="5037224"/>
                <a:ext cx="1209" cy="1209"/>
              </a:xfrm>
              <a:custGeom>
                <a:avLst/>
                <a:gdLst/>
                <a:ahLst/>
                <a:cxnLst/>
                <a:rect l="l" t="t" r="r" b="b"/>
                <a:pathLst>
                  <a:path w="1209" h="1209" extrusionOk="0">
                    <a:moveTo>
                      <a:pt x="0" y="0"/>
                    </a:moveTo>
                    <a:cubicBezTo>
                      <a:pt x="0" y="0"/>
                      <a:pt x="0" y="0"/>
                      <a:pt x="0" y="0"/>
                    </a:cubicBezTo>
                    <a:cubicBezTo>
                      <a:pt x="0" y="0"/>
                      <a:pt x="0" y="0"/>
                      <a:pt x="0" y="0"/>
                    </a:cubicBezTo>
                    <a:lnTo>
                      <a:pt x="0" y="0"/>
                    </a:lnTo>
                    <a:close/>
                  </a:path>
                </a:pathLst>
              </a:custGeom>
              <a:solidFill>
                <a:srgbClr val="FBAB4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sp>
          <p:nvSpPr>
            <p:cNvPr id="522" name="Google Shape;522;p26"/>
            <p:cNvSpPr/>
            <p:nvPr/>
          </p:nvSpPr>
          <p:spPr>
            <a:xfrm flipH="1">
              <a:off x="6498901" y="8517578"/>
              <a:ext cx="78829" cy="79078"/>
            </a:xfrm>
            <a:custGeom>
              <a:avLst/>
              <a:gdLst/>
              <a:ahLst/>
              <a:cxnLst/>
              <a:rect l="l" t="t" r="r" b="b"/>
              <a:pathLst>
                <a:path w="31760" h="31860" extrusionOk="0">
                  <a:moveTo>
                    <a:pt x="6894" y="30837"/>
                  </a:moveTo>
                  <a:cubicBezTo>
                    <a:pt x="10885" y="32773"/>
                    <a:pt x="14634" y="31563"/>
                    <a:pt x="18384" y="30474"/>
                  </a:cubicBezTo>
                  <a:cubicBezTo>
                    <a:pt x="20682" y="29748"/>
                    <a:pt x="22496" y="27812"/>
                    <a:pt x="25036" y="27812"/>
                  </a:cubicBezTo>
                  <a:lnTo>
                    <a:pt x="25036" y="27812"/>
                  </a:lnTo>
                  <a:cubicBezTo>
                    <a:pt x="25519" y="27450"/>
                    <a:pt x="26003" y="26966"/>
                    <a:pt x="26366" y="26603"/>
                  </a:cubicBezTo>
                  <a:lnTo>
                    <a:pt x="26366" y="26603"/>
                  </a:lnTo>
                  <a:cubicBezTo>
                    <a:pt x="26850" y="26240"/>
                    <a:pt x="27334" y="25756"/>
                    <a:pt x="27696" y="25272"/>
                  </a:cubicBezTo>
                  <a:lnTo>
                    <a:pt x="27696" y="25272"/>
                  </a:lnTo>
                  <a:cubicBezTo>
                    <a:pt x="28059" y="24788"/>
                    <a:pt x="28543" y="24183"/>
                    <a:pt x="28906" y="23699"/>
                  </a:cubicBezTo>
                  <a:cubicBezTo>
                    <a:pt x="29752" y="22006"/>
                    <a:pt x="30478" y="20312"/>
                    <a:pt x="31325" y="18498"/>
                  </a:cubicBezTo>
                  <a:cubicBezTo>
                    <a:pt x="31325" y="17651"/>
                    <a:pt x="31446" y="16683"/>
                    <a:pt x="31567" y="15836"/>
                  </a:cubicBezTo>
                  <a:cubicBezTo>
                    <a:pt x="32655" y="9183"/>
                    <a:pt x="29027" y="4949"/>
                    <a:pt x="24068" y="1682"/>
                  </a:cubicBezTo>
                  <a:cubicBezTo>
                    <a:pt x="21286" y="-253"/>
                    <a:pt x="17900" y="-495"/>
                    <a:pt x="14634" y="836"/>
                  </a:cubicBezTo>
                  <a:cubicBezTo>
                    <a:pt x="10280" y="2529"/>
                    <a:pt x="7620" y="5917"/>
                    <a:pt x="5322" y="9546"/>
                  </a:cubicBezTo>
                  <a:cubicBezTo>
                    <a:pt x="2298" y="14264"/>
                    <a:pt x="1451" y="19586"/>
                    <a:pt x="0" y="25151"/>
                  </a:cubicBezTo>
                  <a:cubicBezTo>
                    <a:pt x="847" y="26724"/>
                    <a:pt x="1693" y="28417"/>
                    <a:pt x="2540" y="29990"/>
                  </a:cubicBezTo>
                  <a:cubicBezTo>
                    <a:pt x="4233" y="30232"/>
                    <a:pt x="5684" y="30232"/>
                    <a:pt x="6773" y="30837"/>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pic>
        <p:nvPicPr>
          <p:cNvPr id="523" name="Google Shape;523;p26" descr="Hand holding piece of white puzzle on blue background"/>
          <p:cNvPicPr preferRelativeResize="0"/>
          <p:nvPr/>
        </p:nvPicPr>
        <p:blipFill rotWithShape="1">
          <a:blip r:embed="rId3">
            <a:alphaModFix/>
          </a:blip>
          <a:srcRect t="17567" b="24738"/>
          <a:stretch/>
        </p:blipFill>
        <p:spPr>
          <a:xfrm>
            <a:off x="11575" y="2189834"/>
            <a:ext cx="7559676" cy="2907904"/>
          </a:xfrm>
          <a:prstGeom prst="rect">
            <a:avLst/>
          </a:prstGeom>
          <a:noFill/>
          <a:ln>
            <a:noFill/>
          </a:ln>
        </p:spPr>
      </p:pic>
      <p:sp>
        <p:nvSpPr>
          <p:cNvPr id="524" name="Google Shape;524;p26"/>
          <p:cNvSpPr txBox="1"/>
          <p:nvPr/>
        </p:nvSpPr>
        <p:spPr>
          <a:xfrm>
            <a:off x="0" y="1876350"/>
            <a:ext cx="6193500" cy="460500"/>
          </a:xfrm>
          <a:prstGeom prst="rect">
            <a:avLst/>
          </a:prstGeom>
          <a:solidFill>
            <a:srgbClr val="7ABB57"/>
          </a:solidFill>
          <a:ln>
            <a:noFill/>
          </a:ln>
        </p:spPr>
        <p:txBody>
          <a:bodyPr spcFirstLastPara="1" wrap="square" lIns="91425" tIns="45700" rIns="91425" bIns="45700" anchor="ctr" anchorCtr="0">
            <a:noAutofit/>
          </a:bodyPr>
          <a:lstStyle/>
          <a:p>
            <a:pPr marL="311150" marR="0" lvl="0" indent="0" algn="l" rtl="0">
              <a:lnSpc>
                <a:spcPct val="111249"/>
              </a:lnSpc>
              <a:spcBef>
                <a:spcPts val="0"/>
              </a:spcBef>
              <a:spcAft>
                <a:spcPts val="0"/>
              </a:spcAft>
              <a:buClr>
                <a:schemeClr val="lt1"/>
              </a:buClr>
              <a:buSzPts val="3200"/>
              <a:buFont typeface="Arial"/>
              <a:buNone/>
            </a:pPr>
            <a:r>
              <a:rPr lang="en-GB" sz="3200" b="1" i="0">
                <a:solidFill>
                  <a:schemeClr val="lt1"/>
                </a:solidFill>
                <a:latin typeface="Calibri"/>
                <a:ea typeface="Calibri"/>
                <a:cs typeface="Calibri"/>
                <a:sym typeface="Calibri"/>
              </a:rPr>
              <a:t>Développement des partenariats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9"/>
          <p:cNvSpPr txBox="1">
            <a:spLocks noGrp="1"/>
          </p:cNvSpPr>
          <p:nvPr>
            <p:ph type="body" idx="1"/>
          </p:nvPr>
        </p:nvSpPr>
        <p:spPr>
          <a:xfrm>
            <a:off x="1630653" y="4239199"/>
            <a:ext cx="648000" cy="3484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E97924"/>
              </a:buClr>
              <a:buSzPts val="2400"/>
              <a:buNone/>
            </a:pPr>
            <a:r>
              <a:rPr lang="en-GB" sz="2400">
                <a:solidFill>
                  <a:srgbClr val="E97924"/>
                </a:solidFill>
              </a:rPr>
              <a:t>01</a:t>
            </a:r>
            <a:endParaRPr/>
          </a:p>
        </p:txBody>
      </p:sp>
      <p:sp>
        <p:nvSpPr>
          <p:cNvPr id="112" name="Google Shape;112;p9"/>
          <p:cNvSpPr txBox="1">
            <a:spLocks noGrp="1"/>
          </p:cNvSpPr>
          <p:nvPr>
            <p:ph type="body" idx="2"/>
          </p:nvPr>
        </p:nvSpPr>
        <p:spPr>
          <a:xfrm>
            <a:off x="2333608" y="4239199"/>
            <a:ext cx="3996000" cy="348400"/>
          </a:xfrm>
          <a:prstGeom prst="rect">
            <a:avLst/>
          </a:prstGeom>
          <a:noFill/>
          <a:ln>
            <a:noFill/>
          </a:ln>
        </p:spPr>
        <p:txBody>
          <a:bodyPr spcFirstLastPara="1" wrap="square" lIns="91425" tIns="45700" rIns="91425" bIns="45700" anchor="ctr" anchorCtr="0">
            <a:noAutofit/>
          </a:bodyPr>
          <a:lstStyle/>
          <a:p>
            <a:pPr marL="0" lvl="0" indent="0" algn="l" rtl="0">
              <a:lnSpc>
                <a:spcPct val="95000"/>
              </a:lnSpc>
              <a:spcBef>
                <a:spcPts val="0"/>
              </a:spcBef>
              <a:spcAft>
                <a:spcPts val="0"/>
              </a:spcAft>
              <a:buClr>
                <a:srgbClr val="0C2D45"/>
              </a:buClr>
              <a:buSzPts val="1600"/>
              <a:buNone/>
            </a:pPr>
            <a:r>
              <a:rPr lang="en-GB" sz="1600">
                <a:solidFill>
                  <a:srgbClr val="0C2D45"/>
                </a:solidFill>
              </a:rPr>
              <a:t>Introduction 3</a:t>
            </a:r>
            <a:endParaRPr/>
          </a:p>
        </p:txBody>
      </p:sp>
      <p:sp>
        <p:nvSpPr>
          <p:cNvPr id="113" name="Google Shape;113;p9"/>
          <p:cNvSpPr txBox="1">
            <a:spLocks noGrp="1"/>
          </p:cNvSpPr>
          <p:nvPr>
            <p:ph type="body" idx="3"/>
          </p:nvPr>
        </p:nvSpPr>
        <p:spPr>
          <a:xfrm>
            <a:off x="1630653" y="4701976"/>
            <a:ext cx="648000" cy="3484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E97924"/>
              </a:buClr>
              <a:buSzPts val="2400"/>
              <a:buNone/>
            </a:pPr>
            <a:r>
              <a:rPr lang="en-GB" sz="2400">
                <a:solidFill>
                  <a:srgbClr val="E97924"/>
                </a:solidFill>
              </a:rPr>
              <a:t>02</a:t>
            </a:r>
            <a:endParaRPr/>
          </a:p>
        </p:txBody>
      </p:sp>
      <p:sp>
        <p:nvSpPr>
          <p:cNvPr id="114" name="Google Shape;114;p9"/>
          <p:cNvSpPr txBox="1">
            <a:spLocks noGrp="1"/>
          </p:cNvSpPr>
          <p:nvPr>
            <p:ph type="body" idx="4"/>
          </p:nvPr>
        </p:nvSpPr>
        <p:spPr>
          <a:xfrm>
            <a:off x="2333608" y="4701876"/>
            <a:ext cx="3996000" cy="349200"/>
          </a:xfrm>
          <a:prstGeom prst="rect">
            <a:avLst/>
          </a:prstGeom>
          <a:noFill/>
          <a:ln>
            <a:noFill/>
          </a:ln>
        </p:spPr>
        <p:txBody>
          <a:bodyPr spcFirstLastPara="1" wrap="square" lIns="91425" tIns="45700" rIns="91425" bIns="45700" anchor="ctr" anchorCtr="0">
            <a:noAutofit/>
          </a:bodyPr>
          <a:lstStyle/>
          <a:p>
            <a:pPr marL="0" lvl="0" indent="0" algn="l" rtl="0">
              <a:lnSpc>
                <a:spcPct val="95000"/>
              </a:lnSpc>
              <a:spcBef>
                <a:spcPts val="0"/>
              </a:spcBef>
              <a:spcAft>
                <a:spcPts val="0"/>
              </a:spcAft>
              <a:buClr>
                <a:srgbClr val="0C2D45"/>
              </a:buClr>
              <a:buSzPts val="1600"/>
              <a:buNone/>
            </a:pPr>
            <a:r>
              <a:rPr lang="en-GB" sz="1600">
                <a:solidFill>
                  <a:srgbClr val="0C2D45"/>
                </a:solidFill>
              </a:rPr>
              <a:t>Cadre de mise en œuvre 14</a:t>
            </a:r>
            <a:endParaRPr/>
          </a:p>
        </p:txBody>
      </p:sp>
      <p:sp>
        <p:nvSpPr>
          <p:cNvPr id="115" name="Google Shape;115;p9"/>
          <p:cNvSpPr txBox="1">
            <a:spLocks noGrp="1"/>
          </p:cNvSpPr>
          <p:nvPr>
            <p:ph type="body" idx="5"/>
          </p:nvPr>
        </p:nvSpPr>
        <p:spPr>
          <a:xfrm>
            <a:off x="1630653" y="5164753"/>
            <a:ext cx="648000" cy="3484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E97924"/>
              </a:buClr>
              <a:buSzPts val="2400"/>
              <a:buNone/>
            </a:pPr>
            <a:r>
              <a:rPr lang="en-GB" sz="2400">
                <a:solidFill>
                  <a:srgbClr val="E97924"/>
                </a:solidFill>
              </a:rPr>
              <a:t>03</a:t>
            </a:r>
            <a:endParaRPr/>
          </a:p>
        </p:txBody>
      </p:sp>
      <p:sp>
        <p:nvSpPr>
          <p:cNvPr id="116" name="Google Shape;116;p9"/>
          <p:cNvSpPr txBox="1">
            <a:spLocks noGrp="1"/>
          </p:cNvSpPr>
          <p:nvPr>
            <p:ph type="body" idx="6"/>
          </p:nvPr>
        </p:nvSpPr>
        <p:spPr>
          <a:xfrm>
            <a:off x="2333608" y="5165353"/>
            <a:ext cx="3996000" cy="348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C2D45"/>
              </a:buClr>
              <a:buSzPts val="1600"/>
              <a:buNone/>
            </a:pPr>
            <a:r>
              <a:rPr lang="en-GB" sz="1600">
                <a:solidFill>
                  <a:srgbClr val="0C2D45"/>
                </a:solidFill>
              </a:rPr>
              <a:t>Sélection et </a:t>
            </a:r>
            <a:r>
              <a:rPr lang="en-GB" sz="1600"/>
              <a:t>aménagement du lieu</a:t>
            </a:r>
            <a:r>
              <a:rPr lang="en-GB" sz="1600">
                <a:solidFill>
                  <a:srgbClr val="0C2D45"/>
                </a:solidFill>
              </a:rPr>
              <a:t> d</a:t>
            </a:r>
            <a:r>
              <a:rPr lang="en-GB" sz="1600"/>
              <a:t>es</a:t>
            </a:r>
            <a:r>
              <a:rPr lang="en-GB" sz="1600">
                <a:solidFill>
                  <a:srgbClr val="0C2D45"/>
                </a:solidFill>
              </a:rPr>
              <a:t> </a:t>
            </a:r>
            <a:r>
              <a:rPr lang="en-GB" sz="1600"/>
              <a:t>C</a:t>
            </a:r>
            <a:r>
              <a:rPr lang="en-GB" sz="1600">
                <a:solidFill>
                  <a:srgbClr val="0C2D45"/>
                </a:solidFill>
              </a:rPr>
              <a:t>afés de  solidarité 17</a:t>
            </a:r>
            <a:endParaRPr/>
          </a:p>
        </p:txBody>
      </p:sp>
      <p:sp>
        <p:nvSpPr>
          <p:cNvPr id="117" name="Google Shape;117;p9"/>
          <p:cNvSpPr txBox="1">
            <a:spLocks noGrp="1"/>
          </p:cNvSpPr>
          <p:nvPr>
            <p:ph type="body" idx="7"/>
          </p:nvPr>
        </p:nvSpPr>
        <p:spPr>
          <a:xfrm>
            <a:off x="1630653" y="5627530"/>
            <a:ext cx="648000" cy="3484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E97924"/>
              </a:buClr>
              <a:buSzPts val="2400"/>
              <a:buNone/>
            </a:pPr>
            <a:r>
              <a:rPr lang="en-GB" sz="2400">
                <a:solidFill>
                  <a:srgbClr val="E97924"/>
                </a:solidFill>
              </a:rPr>
              <a:t>04</a:t>
            </a:r>
            <a:endParaRPr/>
          </a:p>
        </p:txBody>
      </p:sp>
      <p:sp>
        <p:nvSpPr>
          <p:cNvPr id="118" name="Google Shape;118;p9"/>
          <p:cNvSpPr txBox="1">
            <a:spLocks noGrp="1"/>
          </p:cNvSpPr>
          <p:nvPr>
            <p:ph type="body" idx="8"/>
          </p:nvPr>
        </p:nvSpPr>
        <p:spPr>
          <a:xfrm>
            <a:off x="2333608" y="5628030"/>
            <a:ext cx="3996000" cy="348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C2D45"/>
              </a:buClr>
              <a:buSzPts val="1600"/>
              <a:buNone/>
            </a:pPr>
            <a:r>
              <a:rPr lang="en-GB" sz="1600"/>
              <a:t>Développement des partenariats 20</a:t>
            </a:r>
            <a:endParaRPr/>
          </a:p>
        </p:txBody>
      </p:sp>
      <p:sp>
        <p:nvSpPr>
          <p:cNvPr id="119" name="Google Shape;119;p9"/>
          <p:cNvSpPr txBox="1">
            <a:spLocks noGrp="1"/>
          </p:cNvSpPr>
          <p:nvPr>
            <p:ph type="body" idx="9"/>
          </p:nvPr>
        </p:nvSpPr>
        <p:spPr>
          <a:xfrm>
            <a:off x="1630653" y="6090307"/>
            <a:ext cx="648000" cy="3484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E97924"/>
              </a:buClr>
              <a:buSzPts val="2400"/>
              <a:buNone/>
            </a:pPr>
            <a:r>
              <a:rPr lang="en-GB" sz="2400">
                <a:solidFill>
                  <a:srgbClr val="E97924"/>
                </a:solidFill>
              </a:rPr>
              <a:t>05</a:t>
            </a:r>
            <a:endParaRPr/>
          </a:p>
        </p:txBody>
      </p:sp>
      <p:sp>
        <p:nvSpPr>
          <p:cNvPr id="120" name="Google Shape;120;p9"/>
          <p:cNvSpPr txBox="1">
            <a:spLocks noGrp="1"/>
          </p:cNvSpPr>
          <p:nvPr>
            <p:ph type="body" idx="13"/>
          </p:nvPr>
        </p:nvSpPr>
        <p:spPr>
          <a:xfrm>
            <a:off x="2333608" y="6090707"/>
            <a:ext cx="3996000" cy="348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C2D45"/>
              </a:buClr>
              <a:buSzPts val="1600"/>
              <a:buNone/>
            </a:pPr>
            <a:r>
              <a:rPr lang="en-GB" sz="1600"/>
              <a:t>Opérations des Cafés de  solidarité 21</a:t>
            </a:r>
            <a:endParaRPr/>
          </a:p>
        </p:txBody>
      </p:sp>
      <p:sp>
        <p:nvSpPr>
          <p:cNvPr id="121" name="Google Shape;121;p9"/>
          <p:cNvSpPr txBox="1">
            <a:spLocks noGrp="1"/>
          </p:cNvSpPr>
          <p:nvPr>
            <p:ph type="sldNum" idx="12"/>
          </p:nvPr>
        </p:nvSpPr>
        <p:spPr>
          <a:xfrm>
            <a:off x="7134555" y="10316301"/>
            <a:ext cx="357598" cy="26659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2</a:t>
            </a:fld>
            <a:endParaRPr/>
          </a:p>
        </p:txBody>
      </p:sp>
      <p:cxnSp>
        <p:nvCxnSpPr>
          <p:cNvPr id="122" name="Google Shape;122;p9"/>
          <p:cNvCxnSpPr/>
          <p:nvPr/>
        </p:nvCxnSpPr>
        <p:spPr>
          <a:xfrm>
            <a:off x="1670773" y="4622655"/>
            <a:ext cx="4807616" cy="0"/>
          </a:xfrm>
          <a:prstGeom prst="straightConnector1">
            <a:avLst/>
          </a:prstGeom>
          <a:noFill/>
          <a:ln w="9525" cap="flat" cmpd="sng">
            <a:solidFill>
              <a:srgbClr val="F3745D"/>
            </a:solidFill>
            <a:prstDash val="dot"/>
            <a:miter lim="800000"/>
            <a:headEnd type="none" w="sm" len="sm"/>
            <a:tailEnd type="none" w="sm" len="sm"/>
          </a:ln>
        </p:spPr>
      </p:cxnSp>
      <p:cxnSp>
        <p:nvCxnSpPr>
          <p:cNvPr id="123" name="Google Shape;123;p9"/>
          <p:cNvCxnSpPr/>
          <p:nvPr/>
        </p:nvCxnSpPr>
        <p:spPr>
          <a:xfrm>
            <a:off x="1670773" y="5086243"/>
            <a:ext cx="4807616" cy="0"/>
          </a:xfrm>
          <a:prstGeom prst="straightConnector1">
            <a:avLst/>
          </a:prstGeom>
          <a:noFill/>
          <a:ln w="9525" cap="flat" cmpd="sng">
            <a:solidFill>
              <a:srgbClr val="F3745D"/>
            </a:solidFill>
            <a:prstDash val="dot"/>
            <a:miter lim="800000"/>
            <a:headEnd type="none" w="sm" len="sm"/>
            <a:tailEnd type="none" w="sm" len="sm"/>
          </a:ln>
        </p:spPr>
      </p:cxnSp>
      <p:cxnSp>
        <p:nvCxnSpPr>
          <p:cNvPr id="124" name="Google Shape;124;p9"/>
          <p:cNvCxnSpPr/>
          <p:nvPr/>
        </p:nvCxnSpPr>
        <p:spPr>
          <a:xfrm>
            <a:off x="1670773" y="5549831"/>
            <a:ext cx="4807616" cy="0"/>
          </a:xfrm>
          <a:prstGeom prst="straightConnector1">
            <a:avLst/>
          </a:prstGeom>
          <a:noFill/>
          <a:ln w="9525" cap="flat" cmpd="sng">
            <a:solidFill>
              <a:srgbClr val="F3745D"/>
            </a:solidFill>
            <a:prstDash val="dot"/>
            <a:miter lim="800000"/>
            <a:headEnd type="none" w="sm" len="sm"/>
            <a:tailEnd type="none" w="sm" len="sm"/>
          </a:ln>
        </p:spPr>
      </p:cxnSp>
      <p:cxnSp>
        <p:nvCxnSpPr>
          <p:cNvPr id="125" name="Google Shape;125;p9"/>
          <p:cNvCxnSpPr/>
          <p:nvPr/>
        </p:nvCxnSpPr>
        <p:spPr>
          <a:xfrm>
            <a:off x="1670773" y="6013419"/>
            <a:ext cx="4807616" cy="0"/>
          </a:xfrm>
          <a:prstGeom prst="straightConnector1">
            <a:avLst/>
          </a:prstGeom>
          <a:noFill/>
          <a:ln w="9525" cap="flat" cmpd="sng">
            <a:solidFill>
              <a:srgbClr val="F3745D"/>
            </a:solidFill>
            <a:prstDash val="dot"/>
            <a:miter lim="800000"/>
            <a:headEnd type="none" w="sm" len="sm"/>
            <a:tailEnd type="none" w="sm" len="sm"/>
          </a:ln>
        </p:spPr>
      </p:cxnSp>
      <p:sp>
        <p:nvSpPr>
          <p:cNvPr id="128" name="Google Shape;128;p9"/>
          <p:cNvSpPr txBox="1"/>
          <p:nvPr/>
        </p:nvSpPr>
        <p:spPr>
          <a:xfrm>
            <a:off x="302755" y="904930"/>
            <a:ext cx="2410500" cy="646500"/>
          </a:xfrm>
          <a:prstGeom prst="rect">
            <a:avLst/>
          </a:prstGeom>
          <a:solidFill>
            <a:srgbClr val="50B4D9"/>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600" b="1">
                <a:solidFill>
                  <a:schemeClr val="lt1"/>
                </a:solidFill>
                <a:latin typeface="Calibri"/>
                <a:ea typeface="Calibri"/>
                <a:cs typeface="Calibri"/>
                <a:sym typeface="Calibri"/>
              </a:rPr>
              <a:t>TABLE DES </a:t>
            </a:r>
            <a:endParaRPr/>
          </a:p>
        </p:txBody>
      </p:sp>
      <p:sp>
        <p:nvSpPr>
          <p:cNvPr id="129" name="Google Shape;129;p9"/>
          <p:cNvSpPr txBox="1"/>
          <p:nvPr/>
        </p:nvSpPr>
        <p:spPr>
          <a:xfrm>
            <a:off x="302755" y="1710529"/>
            <a:ext cx="2347800" cy="646500"/>
          </a:xfrm>
          <a:prstGeom prst="rect">
            <a:avLst/>
          </a:prstGeom>
          <a:solidFill>
            <a:srgbClr val="50B4D9"/>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600" b="1">
                <a:solidFill>
                  <a:schemeClr val="lt1"/>
                </a:solidFill>
                <a:latin typeface="Calibri"/>
                <a:ea typeface="Calibri"/>
                <a:cs typeface="Calibri"/>
                <a:sym typeface="Calibri"/>
              </a:rPr>
              <a:t>MATIERES</a:t>
            </a:r>
            <a:endParaRPr/>
          </a:p>
        </p:txBody>
      </p:sp>
      <p:grpSp>
        <p:nvGrpSpPr>
          <p:cNvPr id="130" name="Google Shape;130;p9"/>
          <p:cNvGrpSpPr/>
          <p:nvPr/>
        </p:nvGrpSpPr>
        <p:grpSpPr>
          <a:xfrm>
            <a:off x="4875234" y="2829200"/>
            <a:ext cx="2528226" cy="1046177"/>
            <a:chOff x="5681508" y="5035168"/>
            <a:chExt cx="1406601" cy="582050"/>
          </a:xfrm>
        </p:grpSpPr>
        <p:grpSp>
          <p:nvGrpSpPr>
            <p:cNvPr id="131" name="Google Shape;131;p9"/>
            <p:cNvGrpSpPr/>
            <p:nvPr/>
          </p:nvGrpSpPr>
          <p:grpSpPr>
            <a:xfrm>
              <a:off x="6271456" y="5052748"/>
              <a:ext cx="320570" cy="564130"/>
              <a:chOff x="6271456" y="5052748"/>
              <a:chExt cx="320570" cy="564130"/>
            </a:xfrm>
          </p:grpSpPr>
          <p:sp>
            <p:nvSpPr>
              <p:cNvPr id="132" name="Google Shape;132;p9"/>
              <p:cNvSpPr/>
              <p:nvPr/>
            </p:nvSpPr>
            <p:spPr>
              <a:xfrm>
                <a:off x="6387793" y="5052748"/>
                <a:ext cx="93687" cy="93836"/>
              </a:xfrm>
              <a:custGeom>
                <a:avLst/>
                <a:gdLst/>
                <a:ahLst/>
                <a:cxnLst/>
                <a:rect l="l" t="t" r="r" b="b"/>
                <a:pathLst>
                  <a:path w="93687" h="93836" extrusionOk="0">
                    <a:moveTo>
                      <a:pt x="6698" y="72182"/>
                    </a:moveTo>
                    <a:cubicBezTo>
                      <a:pt x="15285" y="85973"/>
                      <a:pt x="27742" y="93352"/>
                      <a:pt x="44191" y="93473"/>
                    </a:cubicBezTo>
                    <a:cubicBezTo>
                      <a:pt x="44675" y="93473"/>
                      <a:pt x="45279" y="93473"/>
                      <a:pt x="45763" y="93473"/>
                    </a:cubicBezTo>
                    <a:cubicBezTo>
                      <a:pt x="45763" y="93473"/>
                      <a:pt x="45763" y="93716"/>
                      <a:pt x="45763" y="93836"/>
                    </a:cubicBezTo>
                    <a:cubicBezTo>
                      <a:pt x="49513" y="93473"/>
                      <a:pt x="53262" y="93111"/>
                      <a:pt x="56890" y="92626"/>
                    </a:cubicBezTo>
                    <a:cubicBezTo>
                      <a:pt x="64994" y="91538"/>
                      <a:pt x="71887" y="87908"/>
                      <a:pt x="77935" y="82586"/>
                    </a:cubicBezTo>
                    <a:cubicBezTo>
                      <a:pt x="85675" y="75932"/>
                      <a:pt x="89787" y="66980"/>
                      <a:pt x="92327" y="57302"/>
                    </a:cubicBezTo>
                    <a:cubicBezTo>
                      <a:pt x="94141" y="50407"/>
                      <a:pt x="94141" y="43390"/>
                      <a:pt x="92327" y="36616"/>
                    </a:cubicBezTo>
                    <a:cubicBezTo>
                      <a:pt x="90392" y="29236"/>
                      <a:pt x="86885" y="22583"/>
                      <a:pt x="82047" y="16655"/>
                    </a:cubicBezTo>
                    <a:cubicBezTo>
                      <a:pt x="75758" y="8913"/>
                      <a:pt x="67533" y="3953"/>
                      <a:pt x="57858" y="1533"/>
                    </a:cubicBezTo>
                    <a:cubicBezTo>
                      <a:pt x="51690" y="-39"/>
                      <a:pt x="45521" y="-402"/>
                      <a:pt x="39232" y="445"/>
                    </a:cubicBezTo>
                    <a:cubicBezTo>
                      <a:pt x="28952" y="1775"/>
                      <a:pt x="20970" y="7340"/>
                      <a:pt x="13229" y="13631"/>
                    </a:cubicBezTo>
                    <a:cubicBezTo>
                      <a:pt x="8149" y="19800"/>
                      <a:pt x="4279" y="26575"/>
                      <a:pt x="1498" y="33954"/>
                    </a:cubicBezTo>
                    <a:cubicBezTo>
                      <a:pt x="1135" y="34922"/>
                      <a:pt x="893" y="36011"/>
                      <a:pt x="772" y="37099"/>
                    </a:cubicBezTo>
                    <a:cubicBezTo>
                      <a:pt x="-438" y="42785"/>
                      <a:pt x="46" y="48471"/>
                      <a:pt x="409" y="54157"/>
                    </a:cubicBezTo>
                    <a:cubicBezTo>
                      <a:pt x="893" y="60810"/>
                      <a:pt x="3191" y="66859"/>
                      <a:pt x="6577" y="72303"/>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133" name="Google Shape;133;p9"/>
              <p:cNvSpPr/>
              <p:nvPr/>
            </p:nvSpPr>
            <p:spPr>
              <a:xfrm>
                <a:off x="6271456" y="5162201"/>
                <a:ext cx="320570" cy="454677"/>
              </a:xfrm>
              <a:custGeom>
                <a:avLst/>
                <a:gdLst/>
                <a:ahLst/>
                <a:cxnLst/>
                <a:rect l="l" t="t" r="r" b="b"/>
                <a:pathLst>
                  <a:path w="320570" h="454677" extrusionOk="0">
                    <a:moveTo>
                      <a:pt x="317877" y="183143"/>
                    </a:moveTo>
                    <a:cubicBezTo>
                      <a:pt x="315095" y="177094"/>
                      <a:pt x="311225" y="171771"/>
                      <a:pt x="307596" y="166328"/>
                    </a:cubicBezTo>
                    <a:cubicBezTo>
                      <a:pt x="307354" y="165843"/>
                      <a:pt x="306991" y="165359"/>
                      <a:pt x="306750" y="164997"/>
                    </a:cubicBezTo>
                    <a:lnTo>
                      <a:pt x="306750" y="162456"/>
                    </a:lnTo>
                    <a:cubicBezTo>
                      <a:pt x="306629" y="162577"/>
                      <a:pt x="306508" y="162819"/>
                      <a:pt x="306387" y="162940"/>
                    </a:cubicBezTo>
                    <a:cubicBezTo>
                      <a:pt x="305903" y="162940"/>
                      <a:pt x="305661" y="162698"/>
                      <a:pt x="305298" y="162698"/>
                    </a:cubicBezTo>
                    <a:cubicBezTo>
                      <a:pt x="302758" y="158827"/>
                      <a:pt x="300340" y="154835"/>
                      <a:pt x="297800" y="150964"/>
                    </a:cubicBezTo>
                    <a:lnTo>
                      <a:pt x="297800" y="150722"/>
                    </a:lnTo>
                    <a:cubicBezTo>
                      <a:pt x="297074" y="149633"/>
                      <a:pt x="296469" y="148423"/>
                      <a:pt x="295744" y="147334"/>
                    </a:cubicBezTo>
                    <a:cubicBezTo>
                      <a:pt x="288487" y="135116"/>
                      <a:pt x="281230" y="123019"/>
                      <a:pt x="274094" y="110800"/>
                    </a:cubicBezTo>
                    <a:cubicBezTo>
                      <a:pt x="265386" y="95800"/>
                      <a:pt x="256799" y="80678"/>
                      <a:pt x="248091" y="65677"/>
                    </a:cubicBezTo>
                    <a:cubicBezTo>
                      <a:pt x="244342" y="59145"/>
                      <a:pt x="240714" y="52612"/>
                      <a:pt x="236723" y="46200"/>
                    </a:cubicBezTo>
                    <a:cubicBezTo>
                      <a:pt x="231401" y="37611"/>
                      <a:pt x="225838" y="29264"/>
                      <a:pt x="218702" y="22127"/>
                    </a:cubicBezTo>
                    <a:cubicBezTo>
                      <a:pt x="215557" y="18981"/>
                      <a:pt x="212171" y="16078"/>
                      <a:pt x="208905" y="13054"/>
                    </a:cubicBezTo>
                    <a:cubicBezTo>
                      <a:pt x="208179" y="12691"/>
                      <a:pt x="207333" y="12207"/>
                      <a:pt x="206607" y="11844"/>
                    </a:cubicBezTo>
                    <a:cubicBezTo>
                      <a:pt x="201286" y="8577"/>
                      <a:pt x="195601" y="5795"/>
                      <a:pt x="189675" y="3981"/>
                    </a:cubicBezTo>
                    <a:cubicBezTo>
                      <a:pt x="176855" y="-132"/>
                      <a:pt x="163672" y="-737"/>
                      <a:pt x="150368" y="714"/>
                    </a:cubicBezTo>
                    <a:cubicBezTo>
                      <a:pt x="144321" y="1319"/>
                      <a:pt x="138394" y="2529"/>
                      <a:pt x="132347" y="3376"/>
                    </a:cubicBezTo>
                    <a:cubicBezTo>
                      <a:pt x="131501" y="3738"/>
                      <a:pt x="130775" y="4223"/>
                      <a:pt x="129928" y="4464"/>
                    </a:cubicBezTo>
                    <a:cubicBezTo>
                      <a:pt x="125090" y="6279"/>
                      <a:pt x="120374" y="8457"/>
                      <a:pt x="115899" y="11239"/>
                    </a:cubicBezTo>
                    <a:cubicBezTo>
                      <a:pt x="105860" y="17530"/>
                      <a:pt x="97999" y="26119"/>
                      <a:pt x="91347" y="35676"/>
                    </a:cubicBezTo>
                    <a:cubicBezTo>
                      <a:pt x="81066" y="50313"/>
                      <a:pt x="71875" y="65798"/>
                      <a:pt x="62925" y="81283"/>
                    </a:cubicBezTo>
                    <a:cubicBezTo>
                      <a:pt x="57966" y="89993"/>
                      <a:pt x="53007" y="98703"/>
                      <a:pt x="47686" y="107171"/>
                    </a:cubicBezTo>
                    <a:cubicBezTo>
                      <a:pt x="43211" y="114309"/>
                      <a:pt x="39099" y="121567"/>
                      <a:pt x="34987" y="128946"/>
                    </a:cubicBezTo>
                    <a:cubicBezTo>
                      <a:pt x="32084" y="134027"/>
                      <a:pt x="29060" y="139109"/>
                      <a:pt x="26157" y="144189"/>
                    </a:cubicBezTo>
                    <a:cubicBezTo>
                      <a:pt x="22529" y="149875"/>
                      <a:pt x="19022" y="155560"/>
                      <a:pt x="15272" y="161246"/>
                    </a:cubicBezTo>
                    <a:cubicBezTo>
                      <a:pt x="14910" y="161246"/>
                      <a:pt x="14668" y="161609"/>
                      <a:pt x="14184" y="161489"/>
                    </a:cubicBezTo>
                    <a:cubicBezTo>
                      <a:pt x="14184" y="161368"/>
                      <a:pt x="13942" y="161125"/>
                      <a:pt x="13821" y="161004"/>
                    </a:cubicBezTo>
                    <a:lnTo>
                      <a:pt x="13821" y="163545"/>
                    </a:lnTo>
                    <a:cubicBezTo>
                      <a:pt x="13579" y="164029"/>
                      <a:pt x="13216" y="164513"/>
                      <a:pt x="12975" y="164876"/>
                    </a:cubicBezTo>
                    <a:cubicBezTo>
                      <a:pt x="9346" y="170319"/>
                      <a:pt x="5476" y="175642"/>
                      <a:pt x="2694" y="181691"/>
                    </a:cubicBezTo>
                    <a:cubicBezTo>
                      <a:pt x="880" y="185562"/>
                      <a:pt x="-208" y="189554"/>
                      <a:pt x="33" y="193909"/>
                    </a:cubicBezTo>
                    <a:cubicBezTo>
                      <a:pt x="275" y="198265"/>
                      <a:pt x="1848" y="201652"/>
                      <a:pt x="4871" y="204676"/>
                    </a:cubicBezTo>
                    <a:cubicBezTo>
                      <a:pt x="7411" y="207338"/>
                      <a:pt x="10435" y="208184"/>
                      <a:pt x="13942" y="208184"/>
                    </a:cubicBezTo>
                    <a:lnTo>
                      <a:pt x="13942" y="209515"/>
                    </a:lnTo>
                    <a:cubicBezTo>
                      <a:pt x="14789" y="209515"/>
                      <a:pt x="15756" y="209515"/>
                      <a:pt x="16603" y="209515"/>
                    </a:cubicBezTo>
                    <a:cubicBezTo>
                      <a:pt x="21199" y="208910"/>
                      <a:pt x="25190" y="207216"/>
                      <a:pt x="27972" y="203103"/>
                    </a:cubicBezTo>
                    <a:cubicBezTo>
                      <a:pt x="28576" y="202256"/>
                      <a:pt x="29302" y="201410"/>
                      <a:pt x="29907" y="200442"/>
                    </a:cubicBezTo>
                    <a:cubicBezTo>
                      <a:pt x="30270" y="199958"/>
                      <a:pt x="30633" y="199353"/>
                      <a:pt x="30874" y="198869"/>
                    </a:cubicBezTo>
                    <a:cubicBezTo>
                      <a:pt x="34140" y="194635"/>
                      <a:pt x="37405" y="190401"/>
                      <a:pt x="40308" y="186046"/>
                    </a:cubicBezTo>
                    <a:cubicBezTo>
                      <a:pt x="42001" y="183506"/>
                      <a:pt x="43574" y="180965"/>
                      <a:pt x="45267" y="178425"/>
                    </a:cubicBezTo>
                    <a:cubicBezTo>
                      <a:pt x="45267" y="177941"/>
                      <a:pt x="45025" y="177336"/>
                      <a:pt x="44904" y="176852"/>
                    </a:cubicBezTo>
                    <a:cubicBezTo>
                      <a:pt x="46113" y="174916"/>
                      <a:pt x="47444" y="172981"/>
                      <a:pt x="48653" y="171045"/>
                    </a:cubicBezTo>
                    <a:cubicBezTo>
                      <a:pt x="59055" y="154109"/>
                      <a:pt x="69214" y="136931"/>
                      <a:pt x="79373" y="119873"/>
                    </a:cubicBezTo>
                    <a:cubicBezTo>
                      <a:pt x="85783" y="109107"/>
                      <a:pt x="91952" y="98098"/>
                      <a:pt x="98241" y="87331"/>
                    </a:cubicBezTo>
                    <a:cubicBezTo>
                      <a:pt x="98966" y="86122"/>
                      <a:pt x="99692" y="84912"/>
                      <a:pt x="100539" y="83702"/>
                    </a:cubicBezTo>
                    <a:cubicBezTo>
                      <a:pt x="103320" y="79710"/>
                      <a:pt x="107191" y="79831"/>
                      <a:pt x="110456" y="81766"/>
                    </a:cubicBezTo>
                    <a:cubicBezTo>
                      <a:pt x="112149" y="82735"/>
                      <a:pt x="113601" y="84065"/>
                      <a:pt x="114931" y="85154"/>
                    </a:cubicBezTo>
                    <a:cubicBezTo>
                      <a:pt x="114931" y="86001"/>
                      <a:pt x="115052" y="86605"/>
                      <a:pt x="114931" y="87090"/>
                    </a:cubicBezTo>
                    <a:cubicBezTo>
                      <a:pt x="114447" y="88662"/>
                      <a:pt x="113964" y="90114"/>
                      <a:pt x="113238" y="91565"/>
                    </a:cubicBezTo>
                    <a:cubicBezTo>
                      <a:pt x="111545" y="95678"/>
                      <a:pt x="109489" y="99671"/>
                      <a:pt x="107916" y="103905"/>
                    </a:cubicBezTo>
                    <a:cubicBezTo>
                      <a:pt x="103320" y="116365"/>
                      <a:pt x="98966" y="128826"/>
                      <a:pt x="94612" y="141407"/>
                    </a:cubicBezTo>
                    <a:cubicBezTo>
                      <a:pt x="90500" y="153262"/>
                      <a:pt x="86872" y="165238"/>
                      <a:pt x="82881" y="177094"/>
                    </a:cubicBezTo>
                    <a:cubicBezTo>
                      <a:pt x="76833" y="195119"/>
                      <a:pt x="70786" y="213144"/>
                      <a:pt x="64739" y="231169"/>
                    </a:cubicBezTo>
                    <a:cubicBezTo>
                      <a:pt x="58813" y="248831"/>
                      <a:pt x="53007" y="266494"/>
                      <a:pt x="47081" y="284156"/>
                    </a:cubicBezTo>
                    <a:cubicBezTo>
                      <a:pt x="46113" y="287180"/>
                      <a:pt x="44904" y="290205"/>
                      <a:pt x="44178" y="293350"/>
                    </a:cubicBezTo>
                    <a:cubicBezTo>
                      <a:pt x="43816" y="294801"/>
                      <a:pt x="42969" y="296495"/>
                      <a:pt x="44299" y="297947"/>
                    </a:cubicBezTo>
                    <a:cubicBezTo>
                      <a:pt x="44662" y="297947"/>
                      <a:pt x="45025" y="298189"/>
                      <a:pt x="45388" y="298189"/>
                    </a:cubicBezTo>
                    <a:cubicBezTo>
                      <a:pt x="67158" y="298189"/>
                      <a:pt x="88807" y="298189"/>
                      <a:pt x="110577" y="298189"/>
                    </a:cubicBezTo>
                    <a:cubicBezTo>
                      <a:pt x="112754" y="298189"/>
                      <a:pt x="114810" y="298068"/>
                      <a:pt x="116866" y="298794"/>
                    </a:cubicBezTo>
                    <a:cubicBezTo>
                      <a:pt x="118318" y="301213"/>
                      <a:pt x="117713" y="303753"/>
                      <a:pt x="117713" y="306294"/>
                    </a:cubicBezTo>
                    <a:cubicBezTo>
                      <a:pt x="117713" y="309681"/>
                      <a:pt x="117350" y="313068"/>
                      <a:pt x="117350" y="316456"/>
                    </a:cubicBezTo>
                    <a:cubicBezTo>
                      <a:pt x="117350" y="354926"/>
                      <a:pt x="117350" y="393395"/>
                      <a:pt x="117108" y="431744"/>
                    </a:cubicBezTo>
                    <a:cubicBezTo>
                      <a:pt x="117108" y="437067"/>
                      <a:pt x="117834" y="442027"/>
                      <a:pt x="120616" y="446744"/>
                    </a:cubicBezTo>
                    <a:cubicBezTo>
                      <a:pt x="120857" y="447107"/>
                      <a:pt x="121220" y="447470"/>
                      <a:pt x="121462" y="447833"/>
                    </a:cubicBezTo>
                    <a:cubicBezTo>
                      <a:pt x="121825" y="448196"/>
                      <a:pt x="122067" y="448680"/>
                      <a:pt x="122430" y="449043"/>
                    </a:cubicBezTo>
                    <a:cubicBezTo>
                      <a:pt x="122792" y="449406"/>
                      <a:pt x="123155" y="449890"/>
                      <a:pt x="123518" y="450253"/>
                    </a:cubicBezTo>
                    <a:cubicBezTo>
                      <a:pt x="124244" y="450857"/>
                      <a:pt x="124970" y="451583"/>
                      <a:pt x="125816" y="452188"/>
                    </a:cubicBezTo>
                    <a:lnTo>
                      <a:pt x="125816" y="452188"/>
                    </a:lnTo>
                    <a:cubicBezTo>
                      <a:pt x="129444" y="453882"/>
                      <a:pt x="133073" y="454970"/>
                      <a:pt x="137185" y="454608"/>
                    </a:cubicBezTo>
                    <a:cubicBezTo>
                      <a:pt x="146256" y="453761"/>
                      <a:pt x="153512" y="446261"/>
                      <a:pt x="153754" y="437188"/>
                    </a:cubicBezTo>
                    <a:cubicBezTo>
                      <a:pt x="153754" y="433800"/>
                      <a:pt x="153754" y="430413"/>
                      <a:pt x="153754" y="427026"/>
                    </a:cubicBezTo>
                    <a:cubicBezTo>
                      <a:pt x="153754" y="384927"/>
                      <a:pt x="153633" y="342707"/>
                      <a:pt x="153512" y="300608"/>
                    </a:cubicBezTo>
                    <a:cubicBezTo>
                      <a:pt x="153512" y="299882"/>
                      <a:pt x="153633" y="299278"/>
                      <a:pt x="153633" y="298673"/>
                    </a:cubicBezTo>
                    <a:cubicBezTo>
                      <a:pt x="154117" y="298431"/>
                      <a:pt x="154480" y="298189"/>
                      <a:pt x="154843" y="298189"/>
                    </a:cubicBezTo>
                    <a:cubicBezTo>
                      <a:pt x="158108" y="298189"/>
                      <a:pt x="161253" y="298431"/>
                      <a:pt x="164518" y="298431"/>
                    </a:cubicBezTo>
                    <a:cubicBezTo>
                      <a:pt x="165244" y="298431"/>
                      <a:pt x="165970" y="298431"/>
                      <a:pt x="166695" y="298431"/>
                    </a:cubicBezTo>
                    <a:cubicBezTo>
                      <a:pt x="169598" y="298309"/>
                      <a:pt x="169840" y="298431"/>
                      <a:pt x="169719" y="301334"/>
                    </a:cubicBezTo>
                    <a:cubicBezTo>
                      <a:pt x="169719" y="302907"/>
                      <a:pt x="169840" y="304600"/>
                      <a:pt x="169840" y="306173"/>
                    </a:cubicBezTo>
                    <a:cubicBezTo>
                      <a:pt x="169840" y="347062"/>
                      <a:pt x="169840" y="387830"/>
                      <a:pt x="169840" y="428719"/>
                    </a:cubicBezTo>
                    <a:cubicBezTo>
                      <a:pt x="169840" y="433316"/>
                      <a:pt x="169598" y="438034"/>
                      <a:pt x="170808" y="442510"/>
                    </a:cubicBezTo>
                    <a:cubicBezTo>
                      <a:pt x="172259" y="445777"/>
                      <a:pt x="173952" y="448922"/>
                      <a:pt x="176371" y="451583"/>
                    </a:cubicBezTo>
                    <a:cubicBezTo>
                      <a:pt x="178790" y="452793"/>
                      <a:pt x="181209" y="453761"/>
                      <a:pt x="183991" y="454124"/>
                    </a:cubicBezTo>
                    <a:cubicBezTo>
                      <a:pt x="190038" y="454850"/>
                      <a:pt x="195238" y="453035"/>
                      <a:pt x="199834" y="449043"/>
                    </a:cubicBezTo>
                    <a:cubicBezTo>
                      <a:pt x="203705" y="445535"/>
                      <a:pt x="205156" y="441058"/>
                      <a:pt x="205398" y="436099"/>
                    </a:cubicBezTo>
                    <a:cubicBezTo>
                      <a:pt x="205519" y="432832"/>
                      <a:pt x="205398" y="429687"/>
                      <a:pt x="205398" y="426421"/>
                    </a:cubicBezTo>
                    <a:cubicBezTo>
                      <a:pt x="205156" y="384564"/>
                      <a:pt x="204793" y="342828"/>
                      <a:pt x="204551" y="300971"/>
                    </a:cubicBezTo>
                    <a:cubicBezTo>
                      <a:pt x="204551" y="300245"/>
                      <a:pt x="204551" y="299519"/>
                      <a:pt x="204551" y="298552"/>
                    </a:cubicBezTo>
                    <a:cubicBezTo>
                      <a:pt x="205519" y="298431"/>
                      <a:pt x="206365" y="298189"/>
                      <a:pt x="207212" y="298189"/>
                    </a:cubicBezTo>
                    <a:cubicBezTo>
                      <a:pt x="228619" y="298189"/>
                      <a:pt x="249905" y="298189"/>
                      <a:pt x="271313" y="298068"/>
                    </a:cubicBezTo>
                    <a:cubicBezTo>
                      <a:pt x="271676" y="298068"/>
                      <a:pt x="272038" y="298189"/>
                      <a:pt x="272401" y="298309"/>
                    </a:cubicBezTo>
                    <a:cubicBezTo>
                      <a:pt x="273490" y="297947"/>
                      <a:pt x="273369" y="296979"/>
                      <a:pt x="273611" y="296132"/>
                    </a:cubicBezTo>
                    <a:cubicBezTo>
                      <a:pt x="271797" y="289962"/>
                      <a:pt x="269982" y="283793"/>
                      <a:pt x="268047" y="277623"/>
                    </a:cubicBezTo>
                    <a:cubicBezTo>
                      <a:pt x="261516" y="256816"/>
                      <a:pt x="254985" y="235887"/>
                      <a:pt x="248575" y="215080"/>
                    </a:cubicBezTo>
                    <a:cubicBezTo>
                      <a:pt x="243133" y="197781"/>
                      <a:pt x="237932" y="180481"/>
                      <a:pt x="232368" y="163303"/>
                    </a:cubicBezTo>
                    <a:cubicBezTo>
                      <a:pt x="230312" y="157012"/>
                      <a:pt x="228014" y="150843"/>
                      <a:pt x="225958" y="144431"/>
                    </a:cubicBezTo>
                    <a:cubicBezTo>
                      <a:pt x="222572" y="133665"/>
                      <a:pt x="218944" y="123019"/>
                      <a:pt x="215436" y="112252"/>
                    </a:cubicBezTo>
                    <a:cubicBezTo>
                      <a:pt x="212896" y="104751"/>
                      <a:pt x="210236" y="97373"/>
                      <a:pt x="206849" y="90235"/>
                    </a:cubicBezTo>
                    <a:cubicBezTo>
                      <a:pt x="205761" y="88057"/>
                      <a:pt x="205156" y="85880"/>
                      <a:pt x="206003" y="83581"/>
                    </a:cubicBezTo>
                    <a:cubicBezTo>
                      <a:pt x="208990" y="81973"/>
                      <a:pt x="212207" y="81368"/>
                      <a:pt x="215678" y="81766"/>
                    </a:cubicBezTo>
                    <a:cubicBezTo>
                      <a:pt x="217613" y="82614"/>
                      <a:pt x="218581" y="84307"/>
                      <a:pt x="219548" y="86001"/>
                    </a:cubicBezTo>
                    <a:cubicBezTo>
                      <a:pt x="225958" y="97009"/>
                      <a:pt x="232490" y="107897"/>
                      <a:pt x="239020" y="118906"/>
                    </a:cubicBezTo>
                    <a:cubicBezTo>
                      <a:pt x="250873" y="138987"/>
                      <a:pt x="262726" y="159069"/>
                      <a:pt x="274578" y="179030"/>
                    </a:cubicBezTo>
                    <a:cubicBezTo>
                      <a:pt x="274820" y="179393"/>
                      <a:pt x="275062" y="179755"/>
                      <a:pt x="275304" y="180240"/>
                    </a:cubicBezTo>
                    <a:cubicBezTo>
                      <a:pt x="275304" y="180240"/>
                      <a:pt x="275304" y="180360"/>
                      <a:pt x="275304" y="180481"/>
                    </a:cubicBezTo>
                    <a:cubicBezTo>
                      <a:pt x="276997" y="183022"/>
                      <a:pt x="278569" y="185562"/>
                      <a:pt x="280263" y="188103"/>
                    </a:cubicBezTo>
                    <a:cubicBezTo>
                      <a:pt x="280867" y="189070"/>
                      <a:pt x="281714" y="190038"/>
                      <a:pt x="282440" y="191006"/>
                    </a:cubicBezTo>
                    <a:cubicBezTo>
                      <a:pt x="283407" y="192457"/>
                      <a:pt x="284254" y="193909"/>
                      <a:pt x="285221" y="195240"/>
                    </a:cubicBezTo>
                    <a:cubicBezTo>
                      <a:pt x="285826" y="196087"/>
                      <a:pt x="286552" y="196692"/>
                      <a:pt x="287157" y="197417"/>
                    </a:cubicBezTo>
                    <a:cubicBezTo>
                      <a:pt x="288003" y="198506"/>
                      <a:pt x="288850" y="199716"/>
                      <a:pt x="289696" y="200926"/>
                    </a:cubicBezTo>
                    <a:cubicBezTo>
                      <a:pt x="290059" y="201410"/>
                      <a:pt x="290422" y="202015"/>
                      <a:pt x="290664" y="202499"/>
                    </a:cubicBezTo>
                    <a:cubicBezTo>
                      <a:pt x="291269" y="203345"/>
                      <a:pt x="291994" y="204192"/>
                      <a:pt x="292599" y="205160"/>
                    </a:cubicBezTo>
                    <a:cubicBezTo>
                      <a:pt x="295260" y="209273"/>
                      <a:pt x="299251" y="210967"/>
                      <a:pt x="303968" y="211572"/>
                    </a:cubicBezTo>
                    <a:cubicBezTo>
                      <a:pt x="304935" y="211693"/>
                      <a:pt x="305782" y="211693"/>
                      <a:pt x="306629" y="211572"/>
                    </a:cubicBezTo>
                    <a:lnTo>
                      <a:pt x="306629" y="210241"/>
                    </a:lnTo>
                    <a:cubicBezTo>
                      <a:pt x="310015" y="210241"/>
                      <a:pt x="313160" y="209273"/>
                      <a:pt x="315699" y="206733"/>
                    </a:cubicBezTo>
                    <a:cubicBezTo>
                      <a:pt x="318602" y="203708"/>
                      <a:pt x="320295" y="200321"/>
                      <a:pt x="320537" y="195966"/>
                    </a:cubicBezTo>
                    <a:cubicBezTo>
                      <a:pt x="320779" y="191611"/>
                      <a:pt x="319691" y="187740"/>
                      <a:pt x="317877" y="183748"/>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grpSp>
          <p:nvGrpSpPr>
            <p:cNvPr id="134" name="Google Shape;134;p9"/>
            <p:cNvGrpSpPr/>
            <p:nvPr/>
          </p:nvGrpSpPr>
          <p:grpSpPr>
            <a:xfrm>
              <a:off x="5681508" y="5035168"/>
              <a:ext cx="560955" cy="582050"/>
              <a:chOff x="5681508" y="5035168"/>
              <a:chExt cx="560955" cy="582050"/>
            </a:xfrm>
          </p:grpSpPr>
          <p:sp>
            <p:nvSpPr>
              <p:cNvPr id="135" name="Google Shape;135;p9"/>
              <p:cNvSpPr/>
              <p:nvPr/>
            </p:nvSpPr>
            <p:spPr>
              <a:xfrm>
                <a:off x="5758154" y="5246388"/>
                <a:ext cx="61667" cy="61575"/>
              </a:xfrm>
              <a:custGeom>
                <a:avLst/>
                <a:gdLst/>
                <a:ahLst/>
                <a:cxnLst/>
                <a:rect l="l" t="t" r="r" b="b"/>
                <a:pathLst>
                  <a:path w="61667" h="61575" extrusionOk="0">
                    <a:moveTo>
                      <a:pt x="4401" y="47422"/>
                    </a:moveTo>
                    <a:cubicBezTo>
                      <a:pt x="10085" y="56495"/>
                      <a:pt x="18188" y="61334"/>
                      <a:pt x="29073" y="61334"/>
                    </a:cubicBezTo>
                    <a:cubicBezTo>
                      <a:pt x="29436" y="61334"/>
                      <a:pt x="29799" y="61334"/>
                      <a:pt x="30162" y="61334"/>
                    </a:cubicBezTo>
                    <a:cubicBezTo>
                      <a:pt x="30162" y="61334"/>
                      <a:pt x="30162" y="61455"/>
                      <a:pt x="30162" y="61576"/>
                    </a:cubicBezTo>
                    <a:cubicBezTo>
                      <a:pt x="32581" y="61334"/>
                      <a:pt x="35121" y="61091"/>
                      <a:pt x="37539" y="60729"/>
                    </a:cubicBezTo>
                    <a:cubicBezTo>
                      <a:pt x="42861" y="60003"/>
                      <a:pt x="47336" y="57583"/>
                      <a:pt x="51327" y="54196"/>
                    </a:cubicBezTo>
                    <a:cubicBezTo>
                      <a:pt x="56407" y="49841"/>
                      <a:pt x="59189" y="43914"/>
                      <a:pt x="60761" y="37623"/>
                    </a:cubicBezTo>
                    <a:cubicBezTo>
                      <a:pt x="61970" y="33147"/>
                      <a:pt x="61970" y="28550"/>
                      <a:pt x="60761" y="23953"/>
                    </a:cubicBezTo>
                    <a:cubicBezTo>
                      <a:pt x="59430" y="19114"/>
                      <a:pt x="57253" y="14759"/>
                      <a:pt x="53988" y="10887"/>
                    </a:cubicBezTo>
                    <a:cubicBezTo>
                      <a:pt x="49876" y="5807"/>
                      <a:pt x="44433" y="2540"/>
                      <a:pt x="38023" y="968"/>
                    </a:cubicBezTo>
                    <a:cubicBezTo>
                      <a:pt x="34032" y="0"/>
                      <a:pt x="29920" y="-242"/>
                      <a:pt x="25808" y="242"/>
                    </a:cubicBezTo>
                    <a:cubicBezTo>
                      <a:pt x="19035" y="1089"/>
                      <a:pt x="13834" y="4839"/>
                      <a:pt x="8755" y="8831"/>
                    </a:cubicBezTo>
                    <a:cubicBezTo>
                      <a:pt x="5489" y="12823"/>
                      <a:pt x="2949" y="17299"/>
                      <a:pt x="1014" y="22259"/>
                    </a:cubicBezTo>
                    <a:cubicBezTo>
                      <a:pt x="772" y="22864"/>
                      <a:pt x="651" y="23590"/>
                      <a:pt x="530" y="24316"/>
                    </a:cubicBezTo>
                    <a:cubicBezTo>
                      <a:pt x="-316" y="28066"/>
                      <a:pt x="47" y="31816"/>
                      <a:pt x="288" y="35567"/>
                    </a:cubicBezTo>
                    <a:cubicBezTo>
                      <a:pt x="530" y="39921"/>
                      <a:pt x="2103" y="43914"/>
                      <a:pt x="4401" y="47543"/>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136" name="Google Shape;136;p9"/>
              <p:cNvSpPr/>
              <p:nvPr/>
            </p:nvSpPr>
            <p:spPr>
              <a:xfrm>
                <a:off x="5681508" y="5318149"/>
                <a:ext cx="179374" cy="299069"/>
              </a:xfrm>
              <a:custGeom>
                <a:avLst/>
                <a:gdLst/>
                <a:ahLst/>
                <a:cxnLst/>
                <a:rect l="l" t="t" r="r" b="b"/>
                <a:pathLst>
                  <a:path w="179374" h="299069" extrusionOk="0">
                    <a:moveTo>
                      <a:pt x="135955" y="7839"/>
                    </a:moveTo>
                    <a:cubicBezTo>
                      <a:pt x="132448" y="5661"/>
                      <a:pt x="128698" y="3847"/>
                      <a:pt x="124828" y="2637"/>
                    </a:cubicBezTo>
                    <a:cubicBezTo>
                      <a:pt x="116362" y="-24"/>
                      <a:pt x="107775" y="-508"/>
                      <a:pt x="98946" y="460"/>
                    </a:cubicBezTo>
                    <a:cubicBezTo>
                      <a:pt x="94955" y="944"/>
                      <a:pt x="91085" y="1670"/>
                      <a:pt x="87093" y="2274"/>
                    </a:cubicBezTo>
                    <a:cubicBezTo>
                      <a:pt x="86610" y="2517"/>
                      <a:pt x="86126" y="2758"/>
                      <a:pt x="85521" y="3000"/>
                    </a:cubicBezTo>
                    <a:cubicBezTo>
                      <a:pt x="82256" y="4210"/>
                      <a:pt x="79232" y="5541"/>
                      <a:pt x="76329" y="7476"/>
                    </a:cubicBezTo>
                    <a:cubicBezTo>
                      <a:pt x="69677" y="11590"/>
                      <a:pt x="64598" y="17275"/>
                      <a:pt x="60123" y="23566"/>
                    </a:cubicBezTo>
                    <a:cubicBezTo>
                      <a:pt x="53350" y="33244"/>
                      <a:pt x="47303" y="43284"/>
                      <a:pt x="41497" y="53567"/>
                    </a:cubicBezTo>
                    <a:cubicBezTo>
                      <a:pt x="38232" y="59253"/>
                      <a:pt x="34966" y="65060"/>
                      <a:pt x="31459" y="70625"/>
                    </a:cubicBezTo>
                    <a:cubicBezTo>
                      <a:pt x="28556" y="75342"/>
                      <a:pt x="25774" y="80181"/>
                      <a:pt x="23114" y="84899"/>
                    </a:cubicBezTo>
                    <a:cubicBezTo>
                      <a:pt x="21178" y="88287"/>
                      <a:pt x="19243" y="91553"/>
                      <a:pt x="17308" y="94940"/>
                    </a:cubicBezTo>
                    <a:cubicBezTo>
                      <a:pt x="14889" y="98691"/>
                      <a:pt x="12591" y="102440"/>
                      <a:pt x="10172" y="106191"/>
                    </a:cubicBezTo>
                    <a:cubicBezTo>
                      <a:pt x="9931" y="106191"/>
                      <a:pt x="9810" y="106433"/>
                      <a:pt x="9447" y="106433"/>
                    </a:cubicBezTo>
                    <a:cubicBezTo>
                      <a:pt x="9447" y="106433"/>
                      <a:pt x="9326" y="106191"/>
                      <a:pt x="9205" y="106070"/>
                    </a:cubicBezTo>
                    <a:lnTo>
                      <a:pt x="9205" y="107764"/>
                    </a:lnTo>
                    <a:cubicBezTo>
                      <a:pt x="8963" y="108005"/>
                      <a:pt x="8842" y="108369"/>
                      <a:pt x="8600" y="108610"/>
                    </a:cubicBezTo>
                    <a:cubicBezTo>
                      <a:pt x="6181" y="112239"/>
                      <a:pt x="3641" y="115748"/>
                      <a:pt x="1827" y="119619"/>
                    </a:cubicBezTo>
                    <a:cubicBezTo>
                      <a:pt x="618" y="122159"/>
                      <a:pt x="-108" y="124700"/>
                      <a:pt x="13" y="127603"/>
                    </a:cubicBezTo>
                    <a:cubicBezTo>
                      <a:pt x="134" y="130385"/>
                      <a:pt x="1223" y="132684"/>
                      <a:pt x="3158" y="134620"/>
                    </a:cubicBezTo>
                    <a:cubicBezTo>
                      <a:pt x="4851" y="136313"/>
                      <a:pt x="6786" y="136918"/>
                      <a:pt x="9084" y="136918"/>
                    </a:cubicBezTo>
                    <a:lnTo>
                      <a:pt x="9084" y="137765"/>
                    </a:lnTo>
                    <a:cubicBezTo>
                      <a:pt x="9689" y="137765"/>
                      <a:pt x="10293" y="137765"/>
                      <a:pt x="10898" y="137765"/>
                    </a:cubicBezTo>
                    <a:cubicBezTo>
                      <a:pt x="13922" y="137402"/>
                      <a:pt x="16583" y="136193"/>
                      <a:pt x="18397" y="133531"/>
                    </a:cubicBezTo>
                    <a:cubicBezTo>
                      <a:pt x="18760" y="132926"/>
                      <a:pt x="19243" y="132442"/>
                      <a:pt x="19606" y="131837"/>
                    </a:cubicBezTo>
                    <a:cubicBezTo>
                      <a:pt x="19848" y="131474"/>
                      <a:pt x="20090" y="131111"/>
                      <a:pt x="20332" y="130749"/>
                    </a:cubicBezTo>
                    <a:cubicBezTo>
                      <a:pt x="22509" y="127966"/>
                      <a:pt x="24686" y="125184"/>
                      <a:pt x="26621" y="122281"/>
                    </a:cubicBezTo>
                    <a:cubicBezTo>
                      <a:pt x="27709" y="120586"/>
                      <a:pt x="28798" y="118893"/>
                      <a:pt x="29886" y="117321"/>
                    </a:cubicBezTo>
                    <a:cubicBezTo>
                      <a:pt x="29886" y="116957"/>
                      <a:pt x="29766" y="116595"/>
                      <a:pt x="29645" y="116232"/>
                    </a:cubicBezTo>
                    <a:cubicBezTo>
                      <a:pt x="30491" y="114901"/>
                      <a:pt x="31338" y="113691"/>
                      <a:pt x="32063" y="112482"/>
                    </a:cubicBezTo>
                    <a:cubicBezTo>
                      <a:pt x="38957" y="101352"/>
                      <a:pt x="45609" y="90101"/>
                      <a:pt x="52261" y="78851"/>
                    </a:cubicBezTo>
                    <a:cubicBezTo>
                      <a:pt x="56494" y="71713"/>
                      <a:pt x="60486" y="64576"/>
                      <a:pt x="64719" y="57439"/>
                    </a:cubicBezTo>
                    <a:cubicBezTo>
                      <a:pt x="65202" y="56591"/>
                      <a:pt x="65686" y="55866"/>
                      <a:pt x="66291" y="55019"/>
                    </a:cubicBezTo>
                    <a:cubicBezTo>
                      <a:pt x="68105" y="52357"/>
                      <a:pt x="70645" y="52478"/>
                      <a:pt x="72822" y="53809"/>
                    </a:cubicBezTo>
                    <a:cubicBezTo>
                      <a:pt x="73910" y="54414"/>
                      <a:pt x="74878" y="55261"/>
                      <a:pt x="75846" y="55987"/>
                    </a:cubicBezTo>
                    <a:cubicBezTo>
                      <a:pt x="75846" y="56591"/>
                      <a:pt x="75846" y="56955"/>
                      <a:pt x="75846" y="57196"/>
                    </a:cubicBezTo>
                    <a:cubicBezTo>
                      <a:pt x="75483" y="58164"/>
                      <a:pt x="75120" y="59253"/>
                      <a:pt x="74757" y="60221"/>
                    </a:cubicBezTo>
                    <a:cubicBezTo>
                      <a:pt x="73548" y="62882"/>
                      <a:pt x="72338" y="65543"/>
                      <a:pt x="71250" y="68326"/>
                    </a:cubicBezTo>
                    <a:cubicBezTo>
                      <a:pt x="68226" y="76552"/>
                      <a:pt x="65323" y="84779"/>
                      <a:pt x="62542" y="93005"/>
                    </a:cubicBezTo>
                    <a:cubicBezTo>
                      <a:pt x="59881" y="100747"/>
                      <a:pt x="57462" y="108610"/>
                      <a:pt x="54801" y="116473"/>
                    </a:cubicBezTo>
                    <a:cubicBezTo>
                      <a:pt x="50810" y="128329"/>
                      <a:pt x="46819" y="140184"/>
                      <a:pt x="42828" y="152040"/>
                    </a:cubicBezTo>
                    <a:cubicBezTo>
                      <a:pt x="38957" y="163653"/>
                      <a:pt x="35087" y="175267"/>
                      <a:pt x="31217" y="186880"/>
                    </a:cubicBezTo>
                    <a:cubicBezTo>
                      <a:pt x="30491" y="188937"/>
                      <a:pt x="29766" y="190872"/>
                      <a:pt x="29282" y="192929"/>
                    </a:cubicBezTo>
                    <a:cubicBezTo>
                      <a:pt x="29040" y="193897"/>
                      <a:pt x="28556" y="194985"/>
                      <a:pt x="29282" y="195953"/>
                    </a:cubicBezTo>
                    <a:cubicBezTo>
                      <a:pt x="29524" y="195953"/>
                      <a:pt x="29766" y="196075"/>
                      <a:pt x="30007" y="196075"/>
                    </a:cubicBezTo>
                    <a:cubicBezTo>
                      <a:pt x="44279" y="196075"/>
                      <a:pt x="58550" y="196075"/>
                      <a:pt x="72822" y="196075"/>
                    </a:cubicBezTo>
                    <a:cubicBezTo>
                      <a:pt x="74273" y="196075"/>
                      <a:pt x="75604" y="196075"/>
                      <a:pt x="76934" y="196437"/>
                    </a:cubicBezTo>
                    <a:cubicBezTo>
                      <a:pt x="77902" y="198010"/>
                      <a:pt x="77539" y="199704"/>
                      <a:pt x="77539" y="201397"/>
                    </a:cubicBezTo>
                    <a:cubicBezTo>
                      <a:pt x="77539" y="203696"/>
                      <a:pt x="77297" y="205873"/>
                      <a:pt x="77297" y="208172"/>
                    </a:cubicBezTo>
                    <a:cubicBezTo>
                      <a:pt x="77297" y="233455"/>
                      <a:pt x="77297" y="258739"/>
                      <a:pt x="77176" y="284022"/>
                    </a:cubicBezTo>
                    <a:cubicBezTo>
                      <a:pt x="77176" y="287530"/>
                      <a:pt x="77660" y="290797"/>
                      <a:pt x="79474" y="293821"/>
                    </a:cubicBezTo>
                    <a:cubicBezTo>
                      <a:pt x="79716" y="294063"/>
                      <a:pt x="79837" y="294305"/>
                      <a:pt x="80079" y="294547"/>
                    </a:cubicBezTo>
                    <a:cubicBezTo>
                      <a:pt x="80320" y="294789"/>
                      <a:pt x="80562" y="295031"/>
                      <a:pt x="80683" y="295273"/>
                    </a:cubicBezTo>
                    <a:cubicBezTo>
                      <a:pt x="80925" y="295515"/>
                      <a:pt x="81167" y="295757"/>
                      <a:pt x="81409" y="296119"/>
                    </a:cubicBezTo>
                    <a:cubicBezTo>
                      <a:pt x="81893" y="296603"/>
                      <a:pt x="82377" y="296966"/>
                      <a:pt x="82860" y="297450"/>
                    </a:cubicBezTo>
                    <a:lnTo>
                      <a:pt x="82860" y="297450"/>
                    </a:lnTo>
                    <a:cubicBezTo>
                      <a:pt x="85279" y="298539"/>
                      <a:pt x="87698" y="299265"/>
                      <a:pt x="90359" y="299023"/>
                    </a:cubicBezTo>
                    <a:cubicBezTo>
                      <a:pt x="96285" y="298418"/>
                      <a:pt x="101123" y="293579"/>
                      <a:pt x="101244" y="287651"/>
                    </a:cubicBezTo>
                    <a:cubicBezTo>
                      <a:pt x="101244" y="285353"/>
                      <a:pt x="101244" y="283176"/>
                      <a:pt x="101244" y="280877"/>
                    </a:cubicBezTo>
                    <a:cubicBezTo>
                      <a:pt x="101244" y="253174"/>
                      <a:pt x="101244" y="225471"/>
                      <a:pt x="101123" y="197768"/>
                    </a:cubicBezTo>
                    <a:cubicBezTo>
                      <a:pt x="101123" y="197284"/>
                      <a:pt x="101123" y="196921"/>
                      <a:pt x="101123" y="196558"/>
                    </a:cubicBezTo>
                    <a:cubicBezTo>
                      <a:pt x="101486" y="196437"/>
                      <a:pt x="101728" y="196195"/>
                      <a:pt x="101849" y="196195"/>
                    </a:cubicBezTo>
                    <a:cubicBezTo>
                      <a:pt x="103905" y="196195"/>
                      <a:pt x="106082" y="196316"/>
                      <a:pt x="108138" y="196437"/>
                    </a:cubicBezTo>
                    <a:cubicBezTo>
                      <a:pt x="108622" y="196437"/>
                      <a:pt x="109105" y="196437"/>
                      <a:pt x="109589" y="196437"/>
                    </a:cubicBezTo>
                    <a:cubicBezTo>
                      <a:pt x="111524" y="196437"/>
                      <a:pt x="111645" y="196437"/>
                      <a:pt x="111524" y="198373"/>
                    </a:cubicBezTo>
                    <a:cubicBezTo>
                      <a:pt x="111524" y="199462"/>
                      <a:pt x="111524" y="200429"/>
                      <a:pt x="111524" y="201518"/>
                    </a:cubicBezTo>
                    <a:cubicBezTo>
                      <a:pt x="111524" y="228374"/>
                      <a:pt x="111524" y="255231"/>
                      <a:pt x="111524" y="282086"/>
                    </a:cubicBezTo>
                    <a:cubicBezTo>
                      <a:pt x="111524" y="285111"/>
                      <a:pt x="111403" y="288256"/>
                      <a:pt x="112129" y="291159"/>
                    </a:cubicBezTo>
                    <a:cubicBezTo>
                      <a:pt x="113097" y="293337"/>
                      <a:pt x="114185" y="295393"/>
                      <a:pt x="115757" y="297088"/>
                    </a:cubicBezTo>
                    <a:cubicBezTo>
                      <a:pt x="117330" y="297934"/>
                      <a:pt x="118902" y="298539"/>
                      <a:pt x="120716" y="298781"/>
                    </a:cubicBezTo>
                    <a:cubicBezTo>
                      <a:pt x="124707" y="299265"/>
                      <a:pt x="128094" y="298055"/>
                      <a:pt x="131117" y="295393"/>
                    </a:cubicBezTo>
                    <a:cubicBezTo>
                      <a:pt x="133657" y="293095"/>
                      <a:pt x="134625" y="290071"/>
                      <a:pt x="134746" y="286805"/>
                    </a:cubicBezTo>
                    <a:cubicBezTo>
                      <a:pt x="134746" y="284748"/>
                      <a:pt x="134746" y="282571"/>
                      <a:pt x="134746" y="280393"/>
                    </a:cubicBezTo>
                    <a:cubicBezTo>
                      <a:pt x="134504" y="252932"/>
                      <a:pt x="134383" y="225350"/>
                      <a:pt x="134141" y="197889"/>
                    </a:cubicBezTo>
                    <a:cubicBezTo>
                      <a:pt x="134141" y="197405"/>
                      <a:pt x="134141" y="196921"/>
                      <a:pt x="134141" y="196316"/>
                    </a:cubicBezTo>
                    <a:cubicBezTo>
                      <a:pt x="134746" y="196316"/>
                      <a:pt x="135350" y="196075"/>
                      <a:pt x="135834" y="196075"/>
                    </a:cubicBezTo>
                    <a:cubicBezTo>
                      <a:pt x="149864" y="196075"/>
                      <a:pt x="163893" y="196075"/>
                      <a:pt x="177923" y="196075"/>
                    </a:cubicBezTo>
                    <a:cubicBezTo>
                      <a:pt x="178165" y="196075"/>
                      <a:pt x="178407" y="196075"/>
                      <a:pt x="178649" y="196195"/>
                    </a:cubicBezTo>
                    <a:cubicBezTo>
                      <a:pt x="179374" y="195953"/>
                      <a:pt x="179253" y="195349"/>
                      <a:pt x="179374" y="194744"/>
                    </a:cubicBezTo>
                    <a:cubicBezTo>
                      <a:pt x="178165" y="190631"/>
                      <a:pt x="176955" y="186638"/>
                      <a:pt x="175746" y="182525"/>
                    </a:cubicBezTo>
                    <a:cubicBezTo>
                      <a:pt x="171513" y="168855"/>
                      <a:pt x="167159" y="155064"/>
                      <a:pt x="162926" y="141394"/>
                    </a:cubicBezTo>
                    <a:cubicBezTo>
                      <a:pt x="159418" y="130023"/>
                      <a:pt x="155911" y="118651"/>
                      <a:pt x="152283" y="107400"/>
                    </a:cubicBezTo>
                    <a:cubicBezTo>
                      <a:pt x="150952" y="103287"/>
                      <a:pt x="149380" y="99174"/>
                      <a:pt x="148050" y="95061"/>
                    </a:cubicBezTo>
                    <a:cubicBezTo>
                      <a:pt x="145752" y="88045"/>
                      <a:pt x="143454" y="80907"/>
                      <a:pt x="141156" y="73891"/>
                    </a:cubicBezTo>
                    <a:cubicBezTo>
                      <a:pt x="139462" y="68931"/>
                      <a:pt x="137769" y="64092"/>
                      <a:pt x="135471" y="59374"/>
                    </a:cubicBezTo>
                    <a:cubicBezTo>
                      <a:pt x="134746" y="57922"/>
                      <a:pt x="134383" y="56591"/>
                      <a:pt x="134988" y="55019"/>
                    </a:cubicBezTo>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nvGrpSpPr>
              <p:cNvPr id="137" name="Google Shape;137;p9"/>
              <p:cNvGrpSpPr/>
              <p:nvPr/>
            </p:nvGrpSpPr>
            <p:grpSpPr>
              <a:xfrm>
                <a:off x="5898463" y="5035168"/>
                <a:ext cx="344000" cy="581799"/>
                <a:chOff x="5898463" y="5035168"/>
                <a:chExt cx="344000" cy="581799"/>
              </a:xfrm>
            </p:grpSpPr>
            <p:sp>
              <p:nvSpPr>
                <p:cNvPr id="138" name="Google Shape;138;p9"/>
                <p:cNvSpPr/>
                <p:nvPr/>
              </p:nvSpPr>
              <p:spPr>
                <a:xfrm>
                  <a:off x="6021376" y="5035168"/>
                  <a:ext cx="99416" cy="101254"/>
                </a:xfrm>
                <a:custGeom>
                  <a:avLst/>
                  <a:gdLst/>
                  <a:ahLst/>
                  <a:cxnLst/>
                  <a:rect l="l" t="t" r="r" b="b"/>
                  <a:pathLst>
                    <a:path w="99416" h="101254" extrusionOk="0">
                      <a:moveTo>
                        <a:pt x="77647" y="92061"/>
                      </a:moveTo>
                      <a:cubicBezTo>
                        <a:pt x="77888" y="91819"/>
                        <a:pt x="78130" y="91819"/>
                        <a:pt x="78493" y="91819"/>
                      </a:cubicBezTo>
                      <a:cubicBezTo>
                        <a:pt x="83331" y="87101"/>
                        <a:pt x="87806" y="82262"/>
                        <a:pt x="91313" y="76455"/>
                      </a:cubicBezTo>
                      <a:cubicBezTo>
                        <a:pt x="92281" y="74883"/>
                        <a:pt x="93128" y="73068"/>
                        <a:pt x="93853" y="71374"/>
                      </a:cubicBezTo>
                      <a:cubicBezTo>
                        <a:pt x="95425" y="67745"/>
                        <a:pt x="96877" y="63995"/>
                        <a:pt x="98328" y="60366"/>
                      </a:cubicBezTo>
                      <a:lnTo>
                        <a:pt x="98328" y="60366"/>
                      </a:lnTo>
                      <a:cubicBezTo>
                        <a:pt x="98328" y="59640"/>
                        <a:pt x="98449" y="59035"/>
                        <a:pt x="98570" y="58309"/>
                      </a:cubicBezTo>
                      <a:cubicBezTo>
                        <a:pt x="98570" y="57946"/>
                        <a:pt x="98570" y="57583"/>
                        <a:pt x="98570" y="57220"/>
                      </a:cubicBezTo>
                      <a:cubicBezTo>
                        <a:pt x="98328" y="55527"/>
                        <a:pt x="98570" y="54075"/>
                        <a:pt x="99417" y="52624"/>
                      </a:cubicBezTo>
                      <a:cubicBezTo>
                        <a:pt x="99417" y="49599"/>
                        <a:pt x="99417" y="46454"/>
                        <a:pt x="99417" y="43429"/>
                      </a:cubicBezTo>
                      <a:cubicBezTo>
                        <a:pt x="99296" y="42946"/>
                        <a:pt x="99054" y="42582"/>
                        <a:pt x="98933" y="42099"/>
                      </a:cubicBezTo>
                      <a:cubicBezTo>
                        <a:pt x="98812" y="41010"/>
                        <a:pt x="98570" y="39921"/>
                        <a:pt x="98449" y="38712"/>
                      </a:cubicBezTo>
                      <a:cubicBezTo>
                        <a:pt x="98449" y="38107"/>
                        <a:pt x="98449" y="37502"/>
                        <a:pt x="98328" y="36897"/>
                      </a:cubicBezTo>
                      <a:cubicBezTo>
                        <a:pt x="97965" y="36292"/>
                        <a:pt x="97723" y="35808"/>
                        <a:pt x="97361" y="35203"/>
                      </a:cubicBezTo>
                      <a:cubicBezTo>
                        <a:pt x="97119" y="34840"/>
                        <a:pt x="97119" y="34598"/>
                        <a:pt x="97240" y="34235"/>
                      </a:cubicBezTo>
                      <a:cubicBezTo>
                        <a:pt x="96272" y="33752"/>
                        <a:pt x="96151" y="32783"/>
                        <a:pt x="96151" y="31695"/>
                      </a:cubicBezTo>
                      <a:cubicBezTo>
                        <a:pt x="96151" y="31695"/>
                        <a:pt x="96151" y="31695"/>
                        <a:pt x="96151" y="31695"/>
                      </a:cubicBezTo>
                      <a:cubicBezTo>
                        <a:pt x="94095" y="28187"/>
                        <a:pt x="92039" y="24679"/>
                        <a:pt x="89862" y="21170"/>
                      </a:cubicBezTo>
                      <a:cubicBezTo>
                        <a:pt x="87443" y="17299"/>
                        <a:pt x="84298" y="14032"/>
                        <a:pt x="80912" y="11008"/>
                      </a:cubicBezTo>
                      <a:cubicBezTo>
                        <a:pt x="80549" y="10645"/>
                        <a:pt x="80186" y="10162"/>
                        <a:pt x="79945" y="9678"/>
                      </a:cubicBezTo>
                      <a:cubicBezTo>
                        <a:pt x="72204" y="4355"/>
                        <a:pt x="63738" y="846"/>
                        <a:pt x="54425" y="0"/>
                      </a:cubicBezTo>
                      <a:cubicBezTo>
                        <a:pt x="51764" y="0"/>
                        <a:pt x="49224" y="0"/>
                        <a:pt x="46564" y="0"/>
                      </a:cubicBezTo>
                      <a:lnTo>
                        <a:pt x="46564" y="0"/>
                      </a:lnTo>
                      <a:cubicBezTo>
                        <a:pt x="45717" y="0"/>
                        <a:pt x="44871" y="0"/>
                        <a:pt x="44024" y="121"/>
                      </a:cubicBezTo>
                      <a:cubicBezTo>
                        <a:pt x="42935" y="121"/>
                        <a:pt x="41726" y="363"/>
                        <a:pt x="40637" y="363"/>
                      </a:cubicBezTo>
                      <a:cubicBezTo>
                        <a:pt x="39912" y="363"/>
                        <a:pt x="39307" y="363"/>
                        <a:pt x="38581" y="484"/>
                      </a:cubicBezTo>
                      <a:cubicBezTo>
                        <a:pt x="37977" y="1451"/>
                        <a:pt x="37009" y="1451"/>
                        <a:pt x="35921" y="1451"/>
                      </a:cubicBezTo>
                      <a:lnTo>
                        <a:pt x="35437" y="1694"/>
                      </a:lnTo>
                      <a:lnTo>
                        <a:pt x="34953" y="1694"/>
                      </a:lnTo>
                      <a:cubicBezTo>
                        <a:pt x="34469" y="1935"/>
                        <a:pt x="33985" y="2177"/>
                        <a:pt x="33623" y="2540"/>
                      </a:cubicBezTo>
                      <a:cubicBezTo>
                        <a:pt x="32897" y="2661"/>
                        <a:pt x="32171" y="2782"/>
                        <a:pt x="31325" y="2903"/>
                      </a:cubicBezTo>
                      <a:cubicBezTo>
                        <a:pt x="30841" y="3871"/>
                        <a:pt x="29873" y="3871"/>
                        <a:pt x="28906" y="3871"/>
                      </a:cubicBezTo>
                      <a:lnTo>
                        <a:pt x="28906" y="3871"/>
                      </a:lnTo>
                      <a:cubicBezTo>
                        <a:pt x="26850" y="5444"/>
                        <a:pt x="24673" y="6895"/>
                        <a:pt x="22012" y="7379"/>
                      </a:cubicBezTo>
                      <a:lnTo>
                        <a:pt x="22012" y="7379"/>
                      </a:lnTo>
                      <a:cubicBezTo>
                        <a:pt x="21649" y="7742"/>
                        <a:pt x="21165" y="8105"/>
                        <a:pt x="20802" y="8468"/>
                      </a:cubicBezTo>
                      <a:lnTo>
                        <a:pt x="20802" y="8468"/>
                      </a:lnTo>
                      <a:cubicBezTo>
                        <a:pt x="20440" y="8831"/>
                        <a:pt x="19956" y="9194"/>
                        <a:pt x="19593" y="9436"/>
                      </a:cubicBezTo>
                      <a:lnTo>
                        <a:pt x="19593" y="9436"/>
                      </a:lnTo>
                      <a:cubicBezTo>
                        <a:pt x="19351" y="10645"/>
                        <a:pt x="18384" y="10767"/>
                        <a:pt x="17416" y="10767"/>
                      </a:cubicBezTo>
                      <a:cubicBezTo>
                        <a:pt x="17416" y="10767"/>
                        <a:pt x="17416" y="10767"/>
                        <a:pt x="17416" y="10767"/>
                      </a:cubicBezTo>
                      <a:cubicBezTo>
                        <a:pt x="17053" y="11129"/>
                        <a:pt x="16690" y="11493"/>
                        <a:pt x="16206" y="11855"/>
                      </a:cubicBezTo>
                      <a:lnTo>
                        <a:pt x="16206" y="11855"/>
                      </a:lnTo>
                      <a:cubicBezTo>
                        <a:pt x="15844" y="12218"/>
                        <a:pt x="15360" y="12581"/>
                        <a:pt x="14997" y="12944"/>
                      </a:cubicBezTo>
                      <a:lnTo>
                        <a:pt x="14997" y="12944"/>
                      </a:lnTo>
                      <a:cubicBezTo>
                        <a:pt x="14634" y="13307"/>
                        <a:pt x="14271" y="13791"/>
                        <a:pt x="13909" y="14154"/>
                      </a:cubicBezTo>
                      <a:lnTo>
                        <a:pt x="13909" y="14154"/>
                      </a:lnTo>
                      <a:cubicBezTo>
                        <a:pt x="13546" y="14517"/>
                        <a:pt x="13183" y="14880"/>
                        <a:pt x="12820" y="15363"/>
                      </a:cubicBezTo>
                      <a:lnTo>
                        <a:pt x="12820" y="15363"/>
                      </a:lnTo>
                      <a:cubicBezTo>
                        <a:pt x="12457" y="15727"/>
                        <a:pt x="12094" y="16210"/>
                        <a:pt x="11732" y="16573"/>
                      </a:cubicBezTo>
                      <a:lnTo>
                        <a:pt x="11732" y="16573"/>
                      </a:lnTo>
                      <a:cubicBezTo>
                        <a:pt x="11369" y="16936"/>
                        <a:pt x="11006" y="17420"/>
                        <a:pt x="10643" y="17783"/>
                      </a:cubicBezTo>
                      <a:cubicBezTo>
                        <a:pt x="10643" y="17783"/>
                        <a:pt x="10643" y="17783"/>
                        <a:pt x="10643" y="17783"/>
                      </a:cubicBezTo>
                      <a:cubicBezTo>
                        <a:pt x="10643" y="18751"/>
                        <a:pt x="10522" y="19597"/>
                        <a:pt x="9313" y="19961"/>
                      </a:cubicBezTo>
                      <a:lnTo>
                        <a:pt x="9313" y="19961"/>
                      </a:lnTo>
                      <a:cubicBezTo>
                        <a:pt x="8950" y="20444"/>
                        <a:pt x="8587" y="20928"/>
                        <a:pt x="8345" y="21412"/>
                      </a:cubicBezTo>
                      <a:cubicBezTo>
                        <a:pt x="7861" y="22138"/>
                        <a:pt x="7499" y="22864"/>
                        <a:pt x="7015" y="23590"/>
                      </a:cubicBezTo>
                      <a:cubicBezTo>
                        <a:pt x="7015" y="24557"/>
                        <a:pt x="7015" y="25404"/>
                        <a:pt x="5926" y="25767"/>
                      </a:cubicBezTo>
                      <a:lnTo>
                        <a:pt x="5926" y="25767"/>
                      </a:lnTo>
                      <a:cubicBezTo>
                        <a:pt x="5563" y="26251"/>
                        <a:pt x="5321" y="26735"/>
                        <a:pt x="4959" y="27219"/>
                      </a:cubicBezTo>
                      <a:cubicBezTo>
                        <a:pt x="4959" y="27582"/>
                        <a:pt x="4959" y="27824"/>
                        <a:pt x="4717" y="28187"/>
                      </a:cubicBezTo>
                      <a:cubicBezTo>
                        <a:pt x="4717" y="29154"/>
                        <a:pt x="4717" y="30001"/>
                        <a:pt x="3628" y="30485"/>
                      </a:cubicBezTo>
                      <a:lnTo>
                        <a:pt x="3628" y="30485"/>
                      </a:lnTo>
                      <a:cubicBezTo>
                        <a:pt x="3265" y="32663"/>
                        <a:pt x="2661" y="34719"/>
                        <a:pt x="1451" y="36534"/>
                      </a:cubicBezTo>
                      <a:cubicBezTo>
                        <a:pt x="1451" y="36897"/>
                        <a:pt x="1451" y="37139"/>
                        <a:pt x="1330" y="37502"/>
                      </a:cubicBezTo>
                      <a:cubicBezTo>
                        <a:pt x="1330" y="39195"/>
                        <a:pt x="1330" y="41010"/>
                        <a:pt x="1088" y="42703"/>
                      </a:cubicBezTo>
                      <a:cubicBezTo>
                        <a:pt x="1088" y="43429"/>
                        <a:pt x="484" y="44034"/>
                        <a:pt x="242" y="44760"/>
                      </a:cubicBezTo>
                      <a:cubicBezTo>
                        <a:pt x="242" y="47421"/>
                        <a:pt x="121" y="49962"/>
                        <a:pt x="0" y="52624"/>
                      </a:cubicBezTo>
                      <a:cubicBezTo>
                        <a:pt x="0" y="53349"/>
                        <a:pt x="0" y="54196"/>
                        <a:pt x="0" y="54922"/>
                      </a:cubicBezTo>
                      <a:cubicBezTo>
                        <a:pt x="0" y="56373"/>
                        <a:pt x="121" y="57704"/>
                        <a:pt x="242" y="59156"/>
                      </a:cubicBezTo>
                      <a:cubicBezTo>
                        <a:pt x="1209" y="59882"/>
                        <a:pt x="1330" y="60850"/>
                        <a:pt x="1209" y="61938"/>
                      </a:cubicBezTo>
                      <a:cubicBezTo>
                        <a:pt x="1209" y="62664"/>
                        <a:pt x="1209" y="63269"/>
                        <a:pt x="1330" y="63995"/>
                      </a:cubicBezTo>
                      <a:cubicBezTo>
                        <a:pt x="2661" y="64963"/>
                        <a:pt x="2298" y="66414"/>
                        <a:pt x="2540" y="67624"/>
                      </a:cubicBezTo>
                      <a:cubicBezTo>
                        <a:pt x="3991" y="70527"/>
                        <a:pt x="5443" y="73310"/>
                        <a:pt x="6652" y="76334"/>
                      </a:cubicBezTo>
                      <a:cubicBezTo>
                        <a:pt x="8224" y="80084"/>
                        <a:pt x="10159" y="83472"/>
                        <a:pt x="13425" y="86012"/>
                      </a:cubicBezTo>
                      <a:cubicBezTo>
                        <a:pt x="13909" y="86375"/>
                        <a:pt x="14271" y="86738"/>
                        <a:pt x="14634" y="87222"/>
                      </a:cubicBezTo>
                      <a:cubicBezTo>
                        <a:pt x="18142" y="92061"/>
                        <a:pt x="23221" y="94601"/>
                        <a:pt x="28543" y="96658"/>
                      </a:cubicBezTo>
                      <a:cubicBezTo>
                        <a:pt x="29631" y="97021"/>
                        <a:pt x="30599" y="97625"/>
                        <a:pt x="31687" y="97989"/>
                      </a:cubicBezTo>
                      <a:cubicBezTo>
                        <a:pt x="33623" y="98714"/>
                        <a:pt x="35558" y="99561"/>
                        <a:pt x="37614" y="99924"/>
                      </a:cubicBezTo>
                      <a:cubicBezTo>
                        <a:pt x="42331" y="100529"/>
                        <a:pt x="47168" y="100771"/>
                        <a:pt x="51885" y="101255"/>
                      </a:cubicBezTo>
                      <a:cubicBezTo>
                        <a:pt x="52490" y="100892"/>
                        <a:pt x="53095" y="100408"/>
                        <a:pt x="53699" y="100287"/>
                      </a:cubicBezTo>
                      <a:cubicBezTo>
                        <a:pt x="55876" y="100166"/>
                        <a:pt x="58054" y="100166"/>
                        <a:pt x="60230" y="100045"/>
                      </a:cubicBezTo>
                      <a:cubicBezTo>
                        <a:pt x="60472" y="99924"/>
                        <a:pt x="60835" y="99924"/>
                        <a:pt x="61077" y="100045"/>
                      </a:cubicBezTo>
                      <a:cubicBezTo>
                        <a:pt x="62045" y="98714"/>
                        <a:pt x="63496" y="99077"/>
                        <a:pt x="64826" y="98956"/>
                      </a:cubicBezTo>
                      <a:cubicBezTo>
                        <a:pt x="65552" y="97504"/>
                        <a:pt x="67003" y="97868"/>
                        <a:pt x="68213" y="97747"/>
                      </a:cubicBezTo>
                      <a:cubicBezTo>
                        <a:pt x="68213" y="97747"/>
                        <a:pt x="68213" y="97747"/>
                        <a:pt x="68213" y="97747"/>
                      </a:cubicBezTo>
                      <a:cubicBezTo>
                        <a:pt x="68576" y="97504"/>
                        <a:pt x="69059" y="97142"/>
                        <a:pt x="69422" y="96899"/>
                      </a:cubicBezTo>
                      <a:cubicBezTo>
                        <a:pt x="69664" y="96658"/>
                        <a:pt x="70027" y="96658"/>
                        <a:pt x="70390" y="96658"/>
                      </a:cubicBezTo>
                      <a:cubicBezTo>
                        <a:pt x="72325" y="95448"/>
                        <a:pt x="73897" y="93512"/>
                        <a:pt x="76316" y="93150"/>
                      </a:cubicBezTo>
                      <a:cubicBezTo>
                        <a:pt x="76316" y="93150"/>
                        <a:pt x="76316" y="93150"/>
                        <a:pt x="76316" y="93150"/>
                      </a:cubicBezTo>
                      <a:cubicBezTo>
                        <a:pt x="76679" y="92786"/>
                        <a:pt x="77163" y="92424"/>
                        <a:pt x="77526" y="92182"/>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139" name="Google Shape;139;p9"/>
                <p:cNvSpPr/>
                <p:nvPr/>
              </p:nvSpPr>
              <p:spPr>
                <a:xfrm>
                  <a:off x="5898463" y="5149246"/>
                  <a:ext cx="344000" cy="467721"/>
                </a:xfrm>
                <a:custGeom>
                  <a:avLst/>
                  <a:gdLst/>
                  <a:ahLst/>
                  <a:cxnLst/>
                  <a:rect l="l" t="t" r="r" b="b"/>
                  <a:pathLst>
                    <a:path w="344000" h="467721" extrusionOk="0">
                      <a:moveTo>
                        <a:pt x="342670" y="182428"/>
                      </a:moveTo>
                      <a:cubicBezTo>
                        <a:pt x="342670" y="181823"/>
                        <a:pt x="342065" y="181218"/>
                        <a:pt x="341703" y="180614"/>
                      </a:cubicBezTo>
                      <a:cubicBezTo>
                        <a:pt x="341703" y="180130"/>
                        <a:pt x="341582" y="179767"/>
                        <a:pt x="341461" y="179283"/>
                      </a:cubicBezTo>
                      <a:cubicBezTo>
                        <a:pt x="341219" y="178920"/>
                        <a:pt x="340856" y="178436"/>
                        <a:pt x="340614" y="178074"/>
                      </a:cubicBezTo>
                      <a:cubicBezTo>
                        <a:pt x="340735" y="176743"/>
                        <a:pt x="340009" y="175654"/>
                        <a:pt x="339284" y="174686"/>
                      </a:cubicBezTo>
                      <a:cubicBezTo>
                        <a:pt x="338921" y="174323"/>
                        <a:pt x="338558" y="173960"/>
                        <a:pt x="338316" y="173597"/>
                      </a:cubicBezTo>
                      <a:lnTo>
                        <a:pt x="338316" y="173597"/>
                      </a:lnTo>
                      <a:cubicBezTo>
                        <a:pt x="337832" y="170573"/>
                        <a:pt x="335776" y="168396"/>
                        <a:pt x="334809" y="165613"/>
                      </a:cubicBezTo>
                      <a:cubicBezTo>
                        <a:pt x="334446" y="165250"/>
                        <a:pt x="334204" y="164766"/>
                        <a:pt x="333841" y="164403"/>
                      </a:cubicBezTo>
                      <a:cubicBezTo>
                        <a:pt x="333599" y="164040"/>
                        <a:pt x="333478" y="163798"/>
                        <a:pt x="333599" y="163315"/>
                      </a:cubicBezTo>
                      <a:cubicBezTo>
                        <a:pt x="333357" y="162831"/>
                        <a:pt x="332995" y="162467"/>
                        <a:pt x="332753" y="161984"/>
                      </a:cubicBezTo>
                      <a:cubicBezTo>
                        <a:pt x="332511" y="161742"/>
                        <a:pt x="332390" y="161379"/>
                        <a:pt x="332511" y="161016"/>
                      </a:cubicBezTo>
                      <a:cubicBezTo>
                        <a:pt x="332148" y="161016"/>
                        <a:pt x="331785" y="160774"/>
                        <a:pt x="331422" y="160774"/>
                      </a:cubicBezTo>
                      <a:cubicBezTo>
                        <a:pt x="331422" y="160411"/>
                        <a:pt x="331422" y="160048"/>
                        <a:pt x="331422" y="159685"/>
                      </a:cubicBezTo>
                      <a:lnTo>
                        <a:pt x="331422" y="159685"/>
                      </a:lnTo>
                      <a:cubicBezTo>
                        <a:pt x="331180" y="159685"/>
                        <a:pt x="330817" y="159685"/>
                        <a:pt x="330576" y="159564"/>
                      </a:cubicBezTo>
                      <a:cubicBezTo>
                        <a:pt x="330455" y="158838"/>
                        <a:pt x="330334" y="158113"/>
                        <a:pt x="330213" y="157387"/>
                      </a:cubicBezTo>
                      <a:cubicBezTo>
                        <a:pt x="329487" y="156177"/>
                        <a:pt x="328761" y="154967"/>
                        <a:pt x="328036" y="153758"/>
                      </a:cubicBezTo>
                      <a:cubicBezTo>
                        <a:pt x="327673" y="153394"/>
                        <a:pt x="327431" y="153032"/>
                        <a:pt x="327068" y="152669"/>
                      </a:cubicBezTo>
                      <a:cubicBezTo>
                        <a:pt x="326826" y="152427"/>
                        <a:pt x="326705" y="152064"/>
                        <a:pt x="326705" y="151701"/>
                      </a:cubicBezTo>
                      <a:cubicBezTo>
                        <a:pt x="326343" y="151217"/>
                        <a:pt x="325980" y="150733"/>
                        <a:pt x="325617" y="150250"/>
                      </a:cubicBezTo>
                      <a:cubicBezTo>
                        <a:pt x="324891" y="149040"/>
                        <a:pt x="324045" y="147951"/>
                        <a:pt x="323319" y="146741"/>
                      </a:cubicBezTo>
                      <a:cubicBezTo>
                        <a:pt x="322956" y="146378"/>
                        <a:pt x="322714" y="146016"/>
                        <a:pt x="322351" y="145652"/>
                      </a:cubicBezTo>
                      <a:cubicBezTo>
                        <a:pt x="322110" y="145411"/>
                        <a:pt x="321989" y="145047"/>
                        <a:pt x="322110" y="144685"/>
                      </a:cubicBezTo>
                      <a:cubicBezTo>
                        <a:pt x="321747" y="144201"/>
                        <a:pt x="321505" y="143717"/>
                        <a:pt x="321142" y="143354"/>
                      </a:cubicBezTo>
                      <a:cubicBezTo>
                        <a:pt x="318844" y="141055"/>
                        <a:pt x="317876" y="138031"/>
                        <a:pt x="316425" y="135369"/>
                      </a:cubicBezTo>
                      <a:cubicBezTo>
                        <a:pt x="316062" y="135007"/>
                        <a:pt x="315820" y="134523"/>
                        <a:pt x="315458" y="134160"/>
                      </a:cubicBezTo>
                      <a:cubicBezTo>
                        <a:pt x="315216" y="133918"/>
                        <a:pt x="315216" y="133555"/>
                        <a:pt x="315216" y="133192"/>
                      </a:cubicBezTo>
                      <a:cubicBezTo>
                        <a:pt x="314853" y="132708"/>
                        <a:pt x="314490" y="132224"/>
                        <a:pt x="314248" y="131861"/>
                      </a:cubicBezTo>
                      <a:lnTo>
                        <a:pt x="314248" y="131861"/>
                      </a:lnTo>
                      <a:cubicBezTo>
                        <a:pt x="314006" y="131499"/>
                        <a:pt x="313643" y="131135"/>
                        <a:pt x="313402" y="130773"/>
                      </a:cubicBezTo>
                      <a:cubicBezTo>
                        <a:pt x="310620" y="126055"/>
                        <a:pt x="307838" y="121457"/>
                        <a:pt x="305056" y="116740"/>
                      </a:cubicBezTo>
                      <a:cubicBezTo>
                        <a:pt x="304814" y="116377"/>
                        <a:pt x="304452" y="116014"/>
                        <a:pt x="304210" y="115651"/>
                      </a:cubicBezTo>
                      <a:cubicBezTo>
                        <a:pt x="304210" y="115288"/>
                        <a:pt x="303968" y="114804"/>
                        <a:pt x="303847" y="114441"/>
                      </a:cubicBezTo>
                      <a:cubicBezTo>
                        <a:pt x="303605" y="114078"/>
                        <a:pt x="303242" y="113715"/>
                        <a:pt x="303000" y="113353"/>
                      </a:cubicBezTo>
                      <a:cubicBezTo>
                        <a:pt x="301791" y="111780"/>
                        <a:pt x="300581" y="110207"/>
                        <a:pt x="299251" y="108634"/>
                      </a:cubicBezTo>
                      <a:cubicBezTo>
                        <a:pt x="299130" y="108271"/>
                        <a:pt x="299009" y="107788"/>
                        <a:pt x="298888" y="107424"/>
                      </a:cubicBezTo>
                      <a:cubicBezTo>
                        <a:pt x="298646" y="107062"/>
                        <a:pt x="298404" y="106820"/>
                        <a:pt x="298162" y="106457"/>
                      </a:cubicBezTo>
                      <a:cubicBezTo>
                        <a:pt x="298162" y="106094"/>
                        <a:pt x="298162" y="105731"/>
                        <a:pt x="298162" y="105247"/>
                      </a:cubicBezTo>
                      <a:cubicBezTo>
                        <a:pt x="297800" y="104884"/>
                        <a:pt x="297558" y="104400"/>
                        <a:pt x="297195" y="104037"/>
                      </a:cubicBezTo>
                      <a:cubicBezTo>
                        <a:pt x="296953" y="103795"/>
                        <a:pt x="296953" y="103433"/>
                        <a:pt x="296953" y="103070"/>
                      </a:cubicBezTo>
                      <a:cubicBezTo>
                        <a:pt x="296590" y="102585"/>
                        <a:pt x="296348" y="102102"/>
                        <a:pt x="295985" y="101739"/>
                      </a:cubicBezTo>
                      <a:lnTo>
                        <a:pt x="295985" y="101739"/>
                      </a:lnTo>
                      <a:cubicBezTo>
                        <a:pt x="295623" y="101739"/>
                        <a:pt x="295260" y="101618"/>
                        <a:pt x="294897" y="101497"/>
                      </a:cubicBezTo>
                      <a:cubicBezTo>
                        <a:pt x="294897" y="101255"/>
                        <a:pt x="294897" y="100892"/>
                        <a:pt x="295139" y="100650"/>
                      </a:cubicBezTo>
                      <a:cubicBezTo>
                        <a:pt x="294292" y="99077"/>
                        <a:pt x="293325" y="97505"/>
                        <a:pt x="292478" y="95932"/>
                      </a:cubicBezTo>
                      <a:cubicBezTo>
                        <a:pt x="291389" y="95569"/>
                        <a:pt x="291269" y="94602"/>
                        <a:pt x="291148" y="93755"/>
                      </a:cubicBezTo>
                      <a:cubicBezTo>
                        <a:pt x="288487" y="89883"/>
                        <a:pt x="285826" y="86012"/>
                        <a:pt x="283286" y="82020"/>
                      </a:cubicBezTo>
                      <a:cubicBezTo>
                        <a:pt x="282682" y="81052"/>
                        <a:pt x="282440" y="79964"/>
                        <a:pt x="281956" y="78875"/>
                      </a:cubicBezTo>
                      <a:cubicBezTo>
                        <a:pt x="281593" y="78391"/>
                        <a:pt x="281230" y="77907"/>
                        <a:pt x="280988" y="77423"/>
                      </a:cubicBezTo>
                      <a:lnTo>
                        <a:pt x="280988" y="77423"/>
                      </a:lnTo>
                      <a:cubicBezTo>
                        <a:pt x="280746" y="77060"/>
                        <a:pt x="280384" y="76697"/>
                        <a:pt x="280142" y="76335"/>
                      </a:cubicBezTo>
                      <a:cubicBezTo>
                        <a:pt x="279295" y="75246"/>
                        <a:pt x="278328" y="74036"/>
                        <a:pt x="277481" y="72947"/>
                      </a:cubicBezTo>
                      <a:cubicBezTo>
                        <a:pt x="276755" y="71374"/>
                        <a:pt x="275909" y="69802"/>
                        <a:pt x="275183" y="68108"/>
                      </a:cubicBezTo>
                      <a:cubicBezTo>
                        <a:pt x="274941" y="67745"/>
                        <a:pt x="274578" y="67383"/>
                        <a:pt x="274336" y="67019"/>
                      </a:cubicBezTo>
                      <a:cubicBezTo>
                        <a:pt x="274336" y="66657"/>
                        <a:pt x="274094" y="66293"/>
                        <a:pt x="273973" y="65931"/>
                      </a:cubicBezTo>
                      <a:cubicBezTo>
                        <a:pt x="273611" y="65931"/>
                        <a:pt x="273248" y="65931"/>
                        <a:pt x="273006" y="65810"/>
                      </a:cubicBezTo>
                      <a:cubicBezTo>
                        <a:pt x="273006" y="65447"/>
                        <a:pt x="273006" y="65084"/>
                        <a:pt x="273006" y="64721"/>
                      </a:cubicBezTo>
                      <a:cubicBezTo>
                        <a:pt x="272764" y="64479"/>
                        <a:pt x="272643" y="64116"/>
                        <a:pt x="272643" y="63753"/>
                      </a:cubicBezTo>
                      <a:cubicBezTo>
                        <a:pt x="271313" y="62906"/>
                        <a:pt x="270345" y="61818"/>
                        <a:pt x="270345" y="60124"/>
                      </a:cubicBezTo>
                      <a:lnTo>
                        <a:pt x="270345" y="60124"/>
                      </a:lnTo>
                      <a:cubicBezTo>
                        <a:pt x="269982" y="59761"/>
                        <a:pt x="269740" y="59277"/>
                        <a:pt x="269378" y="58914"/>
                      </a:cubicBezTo>
                      <a:cubicBezTo>
                        <a:pt x="267442" y="56253"/>
                        <a:pt x="265386" y="53471"/>
                        <a:pt x="263451" y="50809"/>
                      </a:cubicBezTo>
                      <a:cubicBezTo>
                        <a:pt x="263451" y="50446"/>
                        <a:pt x="263451" y="50083"/>
                        <a:pt x="263451" y="49599"/>
                      </a:cubicBezTo>
                      <a:cubicBezTo>
                        <a:pt x="263209" y="49237"/>
                        <a:pt x="262847" y="48752"/>
                        <a:pt x="262605" y="48389"/>
                      </a:cubicBezTo>
                      <a:lnTo>
                        <a:pt x="262605" y="48147"/>
                      </a:lnTo>
                      <a:cubicBezTo>
                        <a:pt x="262000" y="47906"/>
                        <a:pt x="261637" y="47542"/>
                        <a:pt x="261153" y="47301"/>
                      </a:cubicBezTo>
                      <a:cubicBezTo>
                        <a:pt x="261153" y="46938"/>
                        <a:pt x="261153" y="46575"/>
                        <a:pt x="261153" y="46091"/>
                      </a:cubicBezTo>
                      <a:lnTo>
                        <a:pt x="261153" y="46091"/>
                      </a:lnTo>
                      <a:cubicBezTo>
                        <a:pt x="260911" y="45728"/>
                        <a:pt x="260549" y="45365"/>
                        <a:pt x="260307" y="45002"/>
                      </a:cubicBezTo>
                      <a:cubicBezTo>
                        <a:pt x="259460" y="44155"/>
                        <a:pt x="258613" y="43308"/>
                        <a:pt x="257767" y="42462"/>
                      </a:cubicBezTo>
                      <a:lnTo>
                        <a:pt x="257767" y="42462"/>
                      </a:lnTo>
                      <a:cubicBezTo>
                        <a:pt x="257404" y="40042"/>
                        <a:pt x="255348" y="38833"/>
                        <a:pt x="254139" y="36897"/>
                      </a:cubicBezTo>
                      <a:cubicBezTo>
                        <a:pt x="251720" y="33873"/>
                        <a:pt x="249301" y="30848"/>
                        <a:pt x="246882" y="27824"/>
                      </a:cubicBezTo>
                      <a:cubicBezTo>
                        <a:pt x="246156" y="26977"/>
                        <a:pt x="245551" y="26130"/>
                        <a:pt x="244826" y="25162"/>
                      </a:cubicBezTo>
                      <a:cubicBezTo>
                        <a:pt x="244463" y="24800"/>
                        <a:pt x="244100" y="24437"/>
                        <a:pt x="243737" y="24074"/>
                      </a:cubicBezTo>
                      <a:lnTo>
                        <a:pt x="243737" y="24074"/>
                      </a:lnTo>
                      <a:cubicBezTo>
                        <a:pt x="243374" y="23590"/>
                        <a:pt x="243012" y="23227"/>
                        <a:pt x="242649" y="22864"/>
                      </a:cubicBezTo>
                      <a:cubicBezTo>
                        <a:pt x="238416" y="19477"/>
                        <a:pt x="234062" y="15969"/>
                        <a:pt x="229829" y="12581"/>
                      </a:cubicBezTo>
                      <a:cubicBezTo>
                        <a:pt x="228861" y="12097"/>
                        <a:pt x="227773" y="11735"/>
                        <a:pt x="226805" y="11130"/>
                      </a:cubicBezTo>
                      <a:cubicBezTo>
                        <a:pt x="225233" y="10162"/>
                        <a:pt x="223781" y="8952"/>
                        <a:pt x="221725" y="8831"/>
                      </a:cubicBezTo>
                      <a:cubicBezTo>
                        <a:pt x="221362" y="7742"/>
                        <a:pt x="220395" y="7742"/>
                        <a:pt x="219427" y="7621"/>
                      </a:cubicBezTo>
                      <a:cubicBezTo>
                        <a:pt x="218943" y="6532"/>
                        <a:pt x="217976" y="6532"/>
                        <a:pt x="217008" y="6654"/>
                      </a:cubicBezTo>
                      <a:cubicBezTo>
                        <a:pt x="216283" y="5081"/>
                        <a:pt x="214831" y="5444"/>
                        <a:pt x="213622" y="5444"/>
                      </a:cubicBezTo>
                      <a:lnTo>
                        <a:pt x="213622" y="5444"/>
                      </a:lnTo>
                      <a:cubicBezTo>
                        <a:pt x="213138" y="4355"/>
                        <a:pt x="212292" y="4355"/>
                        <a:pt x="211324" y="4476"/>
                      </a:cubicBezTo>
                      <a:cubicBezTo>
                        <a:pt x="210840" y="4113"/>
                        <a:pt x="210356" y="3629"/>
                        <a:pt x="209873" y="3267"/>
                      </a:cubicBezTo>
                      <a:lnTo>
                        <a:pt x="209389" y="3267"/>
                      </a:lnTo>
                      <a:cubicBezTo>
                        <a:pt x="209389" y="3267"/>
                        <a:pt x="209026" y="3267"/>
                        <a:pt x="209026" y="3267"/>
                      </a:cubicBezTo>
                      <a:cubicBezTo>
                        <a:pt x="207817" y="3267"/>
                        <a:pt x="206728" y="3267"/>
                        <a:pt x="205519" y="3267"/>
                      </a:cubicBezTo>
                      <a:cubicBezTo>
                        <a:pt x="205519" y="2903"/>
                        <a:pt x="205519" y="2541"/>
                        <a:pt x="205277" y="2298"/>
                      </a:cubicBezTo>
                      <a:cubicBezTo>
                        <a:pt x="204188" y="2298"/>
                        <a:pt x="203100" y="2298"/>
                        <a:pt x="202011" y="2298"/>
                      </a:cubicBezTo>
                      <a:cubicBezTo>
                        <a:pt x="200923" y="2298"/>
                        <a:pt x="199834" y="2057"/>
                        <a:pt x="198746" y="1936"/>
                      </a:cubicBezTo>
                      <a:cubicBezTo>
                        <a:pt x="196932" y="605"/>
                        <a:pt x="195117" y="363"/>
                        <a:pt x="193303" y="1936"/>
                      </a:cubicBezTo>
                      <a:cubicBezTo>
                        <a:pt x="193061" y="1936"/>
                        <a:pt x="192819" y="1936"/>
                        <a:pt x="192699" y="1694"/>
                      </a:cubicBezTo>
                      <a:cubicBezTo>
                        <a:pt x="192094" y="1210"/>
                        <a:pt x="191610" y="726"/>
                        <a:pt x="190643" y="0"/>
                      </a:cubicBezTo>
                      <a:lnTo>
                        <a:pt x="151335" y="0"/>
                      </a:lnTo>
                      <a:cubicBezTo>
                        <a:pt x="151093" y="242"/>
                        <a:pt x="150852" y="605"/>
                        <a:pt x="150489" y="726"/>
                      </a:cubicBezTo>
                      <a:cubicBezTo>
                        <a:pt x="147949" y="1210"/>
                        <a:pt x="145409" y="1572"/>
                        <a:pt x="142869" y="1936"/>
                      </a:cubicBezTo>
                      <a:cubicBezTo>
                        <a:pt x="141781" y="1936"/>
                        <a:pt x="140692" y="2177"/>
                        <a:pt x="139604" y="2298"/>
                      </a:cubicBezTo>
                      <a:cubicBezTo>
                        <a:pt x="138394" y="3992"/>
                        <a:pt x="136459" y="3145"/>
                        <a:pt x="134887" y="3629"/>
                      </a:cubicBezTo>
                      <a:cubicBezTo>
                        <a:pt x="134040" y="4839"/>
                        <a:pt x="132710" y="4476"/>
                        <a:pt x="131500" y="4597"/>
                      </a:cubicBezTo>
                      <a:cubicBezTo>
                        <a:pt x="130654" y="6049"/>
                        <a:pt x="129202" y="5565"/>
                        <a:pt x="127993" y="5928"/>
                      </a:cubicBezTo>
                      <a:cubicBezTo>
                        <a:pt x="126300" y="7137"/>
                        <a:pt x="124244" y="7621"/>
                        <a:pt x="122309" y="8105"/>
                      </a:cubicBezTo>
                      <a:cubicBezTo>
                        <a:pt x="121825" y="8347"/>
                        <a:pt x="121462" y="8710"/>
                        <a:pt x="120978" y="8952"/>
                      </a:cubicBezTo>
                      <a:cubicBezTo>
                        <a:pt x="120615" y="9194"/>
                        <a:pt x="120253" y="9315"/>
                        <a:pt x="119890" y="9194"/>
                      </a:cubicBezTo>
                      <a:cubicBezTo>
                        <a:pt x="119527" y="9557"/>
                        <a:pt x="119043" y="9799"/>
                        <a:pt x="118680" y="10162"/>
                      </a:cubicBezTo>
                      <a:cubicBezTo>
                        <a:pt x="118438" y="10404"/>
                        <a:pt x="118076" y="10525"/>
                        <a:pt x="117713" y="10525"/>
                      </a:cubicBezTo>
                      <a:cubicBezTo>
                        <a:pt x="116866" y="11855"/>
                        <a:pt x="115778" y="12823"/>
                        <a:pt x="114084" y="12823"/>
                      </a:cubicBezTo>
                      <a:cubicBezTo>
                        <a:pt x="114084" y="12823"/>
                        <a:pt x="114084" y="12823"/>
                        <a:pt x="114084" y="12823"/>
                      </a:cubicBezTo>
                      <a:cubicBezTo>
                        <a:pt x="113721" y="13186"/>
                        <a:pt x="113238" y="13549"/>
                        <a:pt x="112875" y="13912"/>
                      </a:cubicBezTo>
                      <a:lnTo>
                        <a:pt x="112875" y="13912"/>
                      </a:lnTo>
                      <a:cubicBezTo>
                        <a:pt x="112512" y="14275"/>
                        <a:pt x="112149" y="14638"/>
                        <a:pt x="111665" y="15001"/>
                      </a:cubicBezTo>
                      <a:lnTo>
                        <a:pt x="111665" y="15001"/>
                      </a:lnTo>
                      <a:cubicBezTo>
                        <a:pt x="111303" y="15364"/>
                        <a:pt x="110940" y="15727"/>
                        <a:pt x="110698" y="15969"/>
                      </a:cubicBezTo>
                      <a:cubicBezTo>
                        <a:pt x="109972" y="16453"/>
                        <a:pt x="109247" y="16936"/>
                        <a:pt x="108521" y="17420"/>
                      </a:cubicBezTo>
                      <a:cubicBezTo>
                        <a:pt x="108158" y="17783"/>
                        <a:pt x="107674" y="18146"/>
                        <a:pt x="107312" y="18509"/>
                      </a:cubicBezTo>
                      <a:lnTo>
                        <a:pt x="107312" y="18509"/>
                      </a:lnTo>
                      <a:cubicBezTo>
                        <a:pt x="106949" y="18872"/>
                        <a:pt x="106465" y="19235"/>
                        <a:pt x="106102" y="19477"/>
                      </a:cubicBezTo>
                      <a:lnTo>
                        <a:pt x="106102" y="19477"/>
                      </a:lnTo>
                      <a:cubicBezTo>
                        <a:pt x="105739" y="19961"/>
                        <a:pt x="105376" y="20323"/>
                        <a:pt x="105014" y="20687"/>
                      </a:cubicBezTo>
                      <a:lnTo>
                        <a:pt x="105014" y="20687"/>
                      </a:lnTo>
                      <a:cubicBezTo>
                        <a:pt x="104651" y="21170"/>
                        <a:pt x="104288" y="21413"/>
                        <a:pt x="103925" y="21775"/>
                      </a:cubicBezTo>
                      <a:lnTo>
                        <a:pt x="103804" y="21775"/>
                      </a:lnTo>
                      <a:cubicBezTo>
                        <a:pt x="103441" y="22259"/>
                        <a:pt x="103078" y="22622"/>
                        <a:pt x="102716" y="22985"/>
                      </a:cubicBezTo>
                      <a:lnTo>
                        <a:pt x="102716" y="22985"/>
                      </a:lnTo>
                      <a:cubicBezTo>
                        <a:pt x="102353" y="23469"/>
                        <a:pt x="101990" y="23832"/>
                        <a:pt x="101748" y="24316"/>
                      </a:cubicBezTo>
                      <a:cubicBezTo>
                        <a:pt x="100660" y="25526"/>
                        <a:pt x="99571" y="26735"/>
                        <a:pt x="98482" y="27945"/>
                      </a:cubicBezTo>
                      <a:cubicBezTo>
                        <a:pt x="98241" y="28792"/>
                        <a:pt x="98241" y="29881"/>
                        <a:pt x="97031" y="30001"/>
                      </a:cubicBezTo>
                      <a:cubicBezTo>
                        <a:pt x="96668" y="30486"/>
                        <a:pt x="96306" y="30848"/>
                        <a:pt x="95943" y="31332"/>
                      </a:cubicBezTo>
                      <a:cubicBezTo>
                        <a:pt x="95580" y="31816"/>
                        <a:pt x="95217" y="32179"/>
                        <a:pt x="94854" y="32663"/>
                      </a:cubicBezTo>
                      <a:cubicBezTo>
                        <a:pt x="94491" y="33026"/>
                        <a:pt x="94128" y="33389"/>
                        <a:pt x="93887" y="33752"/>
                      </a:cubicBezTo>
                      <a:cubicBezTo>
                        <a:pt x="93645" y="34599"/>
                        <a:pt x="93645" y="35687"/>
                        <a:pt x="92435" y="35808"/>
                      </a:cubicBezTo>
                      <a:lnTo>
                        <a:pt x="92435" y="35808"/>
                      </a:lnTo>
                      <a:cubicBezTo>
                        <a:pt x="92072" y="36292"/>
                        <a:pt x="91831" y="36655"/>
                        <a:pt x="91468" y="37139"/>
                      </a:cubicBezTo>
                      <a:lnTo>
                        <a:pt x="91468" y="37139"/>
                      </a:lnTo>
                      <a:cubicBezTo>
                        <a:pt x="91105" y="37623"/>
                        <a:pt x="90863" y="37986"/>
                        <a:pt x="90500" y="38469"/>
                      </a:cubicBezTo>
                      <a:cubicBezTo>
                        <a:pt x="90500" y="38469"/>
                        <a:pt x="90500" y="38469"/>
                        <a:pt x="90500" y="38469"/>
                      </a:cubicBezTo>
                      <a:cubicBezTo>
                        <a:pt x="90137" y="38833"/>
                        <a:pt x="89774" y="39316"/>
                        <a:pt x="89412" y="39679"/>
                      </a:cubicBezTo>
                      <a:cubicBezTo>
                        <a:pt x="89412" y="39679"/>
                        <a:pt x="89412" y="39679"/>
                        <a:pt x="89412" y="39679"/>
                      </a:cubicBezTo>
                      <a:cubicBezTo>
                        <a:pt x="89412" y="40647"/>
                        <a:pt x="89412" y="41615"/>
                        <a:pt x="88202" y="41978"/>
                      </a:cubicBezTo>
                      <a:cubicBezTo>
                        <a:pt x="88202" y="41978"/>
                        <a:pt x="88202" y="41978"/>
                        <a:pt x="88202" y="41978"/>
                      </a:cubicBezTo>
                      <a:cubicBezTo>
                        <a:pt x="87839" y="42462"/>
                        <a:pt x="87477" y="42946"/>
                        <a:pt x="87114" y="43429"/>
                      </a:cubicBezTo>
                      <a:lnTo>
                        <a:pt x="87114" y="43429"/>
                      </a:lnTo>
                      <a:cubicBezTo>
                        <a:pt x="87114" y="43672"/>
                        <a:pt x="87114" y="44034"/>
                        <a:pt x="86872" y="44277"/>
                      </a:cubicBezTo>
                      <a:cubicBezTo>
                        <a:pt x="86509" y="44760"/>
                        <a:pt x="86146" y="45123"/>
                        <a:pt x="85783" y="45607"/>
                      </a:cubicBezTo>
                      <a:cubicBezTo>
                        <a:pt x="85058" y="46696"/>
                        <a:pt x="84211" y="47906"/>
                        <a:pt x="83485" y="48994"/>
                      </a:cubicBezTo>
                      <a:cubicBezTo>
                        <a:pt x="81429" y="52261"/>
                        <a:pt x="79494" y="55527"/>
                        <a:pt x="77438" y="58672"/>
                      </a:cubicBezTo>
                      <a:cubicBezTo>
                        <a:pt x="72358" y="66536"/>
                        <a:pt x="67279" y="74399"/>
                        <a:pt x="62078" y="82262"/>
                      </a:cubicBezTo>
                      <a:cubicBezTo>
                        <a:pt x="56636" y="90609"/>
                        <a:pt x="50951" y="98715"/>
                        <a:pt x="45751" y="107183"/>
                      </a:cubicBezTo>
                      <a:cubicBezTo>
                        <a:pt x="35228" y="124119"/>
                        <a:pt x="24585" y="140934"/>
                        <a:pt x="13579" y="157508"/>
                      </a:cubicBezTo>
                      <a:cubicBezTo>
                        <a:pt x="9830" y="163193"/>
                        <a:pt x="5718" y="168879"/>
                        <a:pt x="2815" y="175170"/>
                      </a:cubicBezTo>
                      <a:cubicBezTo>
                        <a:pt x="880" y="179283"/>
                        <a:pt x="-208" y="183396"/>
                        <a:pt x="33" y="187872"/>
                      </a:cubicBezTo>
                      <a:cubicBezTo>
                        <a:pt x="275" y="192348"/>
                        <a:pt x="1969" y="195977"/>
                        <a:pt x="5113" y="199123"/>
                      </a:cubicBezTo>
                      <a:cubicBezTo>
                        <a:pt x="8016" y="202147"/>
                        <a:pt x="11523" y="203236"/>
                        <a:pt x="15635" y="202994"/>
                      </a:cubicBezTo>
                      <a:cubicBezTo>
                        <a:pt x="15998" y="202994"/>
                        <a:pt x="16361" y="202994"/>
                        <a:pt x="16845" y="202994"/>
                      </a:cubicBezTo>
                      <a:cubicBezTo>
                        <a:pt x="22045" y="203357"/>
                        <a:pt x="26278" y="201059"/>
                        <a:pt x="29423" y="197066"/>
                      </a:cubicBezTo>
                      <a:cubicBezTo>
                        <a:pt x="33898" y="191381"/>
                        <a:pt x="38373" y="185574"/>
                        <a:pt x="42485" y="179525"/>
                      </a:cubicBezTo>
                      <a:cubicBezTo>
                        <a:pt x="51072" y="166823"/>
                        <a:pt x="59175" y="153758"/>
                        <a:pt x="67762" y="141055"/>
                      </a:cubicBezTo>
                      <a:cubicBezTo>
                        <a:pt x="76229" y="128474"/>
                        <a:pt x="84332" y="115651"/>
                        <a:pt x="92193" y="102707"/>
                      </a:cubicBezTo>
                      <a:cubicBezTo>
                        <a:pt x="96668" y="95085"/>
                        <a:pt x="101264" y="87585"/>
                        <a:pt x="105860" y="80085"/>
                      </a:cubicBezTo>
                      <a:cubicBezTo>
                        <a:pt x="107674" y="77181"/>
                        <a:pt x="109126" y="73915"/>
                        <a:pt x="112754" y="71737"/>
                      </a:cubicBezTo>
                      <a:cubicBezTo>
                        <a:pt x="113843" y="71858"/>
                        <a:pt x="115294" y="72100"/>
                        <a:pt x="116745" y="72342"/>
                      </a:cubicBezTo>
                      <a:cubicBezTo>
                        <a:pt x="116866" y="72342"/>
                        <a:pt x="116987" y="72584"/>
                        <a:pt x="117108" y="72826"/>
                      </a:cubicBezTo>
                      <a:cubicBezTo>
                        <a:pt x="117108" y="75487"/>
                        <a:pt x="117592" y="78270"/>
                        <a:pt x="117108" y="80810"/>
                      </a:cubicBezTo>
                      <a:cubicBezTo>
                        <a:pt x="116261" y="84682"/>
                        <a:pt x="116382" y="88432"/>
                        <a:pt x="116382" y="92303"/>
                      </a:cubicBezTo>
                      <a:cubicBezTo>
                        <a:pt x="116382" y="99077"/>
                        <a:pt x="116382" y="105852"/>
                        <a:pt x="116382" y="112506"/>
                      </a:cubicBezTo>
                      <a:cubicBezTo>
                        <a:pt x="116382" y="198760"/>
                        <a:pt x="116382" y="285014"/>
                        <a:pt x="116382" y="371268"/>
                      </a:cubicBezTo>
                      <a:cubicBezTo>
                        <a:pt x="116382" y="395342"/>
                        <a:pt x="116382" y="419537"/>
                        <a:pt x="116382" y="443611"/>
                      </a:cubicBezTo>
                      <a:cubicBezTo>
                        <a:pt x="116382" y="450022"/>
                        <a:pt x="117592" y="455829"/>
                        <a:pt x="122671" y="460305"/>
                      </a:cubicBezTo>
                      <a:cubicBezTo>
                        <a:pt x="122913" y="460547"/>
                        <a:pt x="123034" y="461031"/>
                        <a:pt x="123155" y="461273"/>
                      </a:cubicBezTo>
                      <a:cubicBezTo>
                        <a:pt x="124365" y="461515"/>
                        <a:pt x="125090" y="462362"/>
                        <a:pt x="125574" y="463450"/>
                      </a:cubicBezTo>
                      <a:cubicBezTo>
                        <a:pt x="125816" y="463934"/>
                        <a:pt x="126300" y="464176"/>
                        <a:pt x="126663" y="464539"/>
                      </a:cubicBezTo>
                      <a:cubicBezTo>
                        <a:pt x="127025" y="464902"/>
                        <a:pt x="127509" y="465265"/>
                        <a:pt x="127872" y="465507"/>
                      </a:cubicBezTo>
                      <a:cubicBezTo>
                        <a:pt x="127872" y="465507"/>
                        <a:pt x="127872" y="465507"/>
                        <a:pt x="127872" y="465507"/>
                      </a:cubicBezTo>
                      <a:cubicBezTo>
                        <a:pt x="128356" y="465870"/>
                        <a:pt x="128719" y="466233"/>
                        <a:pt x="129202" y="466716"/>
                      </a:cubicBezTo>
                      <a:cubicBezTo>
                        <a:pt x="129565" y="466716"/>
                        <a:pt x="129807" y="466716"/>
                        <a:pt x="130170" y="466716"/>
                      </a:cubicBezTo>
                      <a:cubicBezTo>
                        <a:pt x="131984" y="466837"/>
                        <a:pt x="133919" y="466837"/>
                        <a:pt x="135734" y="467201"/>
                      </a:cubicBezTo>
                      <a:cubicBezTo>
                        <a:pt x="143111" y="468773"/>
                        <a:pt x="149400" y="466716"/>
                        <a:pt x="154964" y="461999"/>
                      </a:cubicBezTo>
                      <a:cubicBezTo>
                        <a:pt x="156536" y="460668"/>
                        <a:pt x="158592" y="459821"/>
                        <a:pt x="159076" y="457402"/>
                      </a:cubicBezTo>
                      <a:cubicBezTo>
                        <a:pt x="159076" y="456434"/>
                        <a:pt x="159076" y="455466"/>
                        <a:pt x="160043" y="454982"/>
                      </a:cubicBezTo>
                      <a:cubicBezTo>
                        <a:pt x="160164" y="450506"/>
                        <a:pt x="160406" y="446151"/>
                        <a:pt x="160406" y="441675"/>
                      </a:cubicBezTo>
                      <a:cubicBezTo>
                        <a:pt x="160406" y="376591"/>
                        <a:pt x="160406" y="311628"/>
                        <a:pt x="160406" y="246544"/>
                      </a:cubicBezTo>
                      <a:cubicBezTo>
                        <a:pt x="160406" y="243278"/>
                        <a:pt x="161132" y="240133"/>
                        <a:pt x="161858" y="236625"/>
                      </a:cubicBezTo>
                      <a:cubicBezTo>
                        <a:pt x="162825" y="235536"/>
                        <a:pt x="164035" y="234326"/>
                        <a:pt x="165002" y="233237"/>
                      </a:cubicBezTo>
                      <a:cubicBezTo>
                        <a:pt x="168389" y="231786"/>
                        <a:pt x="171533" y="231302"/>
                        <a:pt x="174799" y="231302"/>
                      </a:cubicBezTo>
                      <a:cubicBezTo>
                        <a:pt x="179636" y="231302"/>
                        <a:pt x="184716" y="234326"/>
                        <a:pt x="184595" y="240980"/>
                      </a:cubicBezTo>
                      <a:cubicBezTo>
                        <a:pt x="184474" y="250295"/>
                        <a:pt x="184595" y="259489"/>
                        <a:pt x="184595" y="268804"/>
                      </a:cubicBezTo>
                      <a:cubicBezTo>
                        <a:pt x="184595" y="304491"/>
                        <a:pt x="184716" y="340178"/>
                        <a:pt x="184837" y="375866"/>
                      </a:cubicBezTo>
                      <a:cubicBezTo>
                        <a:pt x="186288" y="392076"/>
                        <a:pt x="185442" y="408165"/>
                        <a:pt x="185684" y="424376"/>
                      </a:cubicBezTo>
                      <a:cubicBezTo>
                        <a:pt x="185684" y="433449"/>
                        <a:pt x="185684" y="442522"/>
                        <a:pt x="185684" y="451595"/>
                      </a:cubicBezTo>
                      <a:cubicBezTo>
                        <a:pt x="185805" y="451837"/>
                        <a:pt x="185926" y="452200"/>
                        <a:pt x="185684" y="452442"/>
                      </a:cubicBezTo>
                      <a:cubicBezTo>
                        <a:pt x="187014" y="453409"/>
                        <a:pt x="186772" y="454861"/>
                        <a:pt x="186772" y="456192"/>
                      </a:cubicBezTo>
                      <a:cubicBezTo>
                        <a:pt x="186893" y="456434"/>
                        <a:pt x="186893" y="456676"/>
                        <a:pt x="186772" y="457038"/>
                      </a:cubicBezTo>
                      <a:cubicBezTo>
                        <a:pt x="188103" y="457402"/>
                        <a:pt x="189191" y="458128"/>
                        <a:pt x="188949" y="459700"/>
                      </a:cubicBezTo>
                      <a:cubicBezTo>
                        <a:pt x="194392" y="466596"/>
                        <a:pt x="201648" y="468168"/>
                        <a:pt x="209994" y="467080"/>
                      </a:cubicBezTo>
                      <a:cubicBezTo>
                        <a:pt x="211082" y="466959"/>
                        <a:pt x="212171" y="466837"/>
                        <a:pt x="213259" y="466716"/>
                      </a:cubicBezTo>
                      <a:cubicBezTo>
                        <a:pt x="214106" y="466475"/>
                        <a:pt x="214831" y="466112"/>
                        <a:pt x="215678" y="465870"/>
                      </a:cubicBezTo>
                      <a:cubicBezTo>
                        <a:pt x="215920" y="466233"/>
                        <a:pt x="216041" y="466354"/>
                        <a:pt x="216162" y="466475"/>
                      </a:cubicBezTo>
                      <a:cubicBezTo>
                        <a:pt x="216041" y="466475"/>
                        <a:pt x="215799" y="466233"/>
                        <a:pt x="215678" y="465870"/>
                      </a:cubicBezTo>
                      <a:cubicBezTo>
                        <a:pt x="216041" y="465870"/>
                        <a:pt x="216404" y="465628"/>
                        <a:pt x="216767" y="465507"/>
                      </a:cubicBezTo>
                      <a:lnTo>
                        <a:pt x="216767" y="465507"/>
                      </a:lnTo>
                      <a:cubicBezTo>
                        <a:pt x="217129" y="465144"/>
                        <a:pt x="217492" y="464902"/>
                        <a:pt x="217855" y="464660"/>
                      </a:cubicBezTo>
                      <a:cubicBezTo>
                        <a:pt x="218218" y="464660"/>
                        <a:pt x="218702" y="464418"/>
                        <a:pt x="219065" y="464297"/>
                      </a:cubicBezTo>
                      <a:cubicBezTo>
                        <a:pt x="219427" y="463208"/>
                        <a:pt x="220395" y="463087"/>
                        <a:pt x="221362" y="463087"/>
                      </a:cubicBezTo>
                      <a:cubicBezTo>
                        <a:pt x="221362" y="463087"/>
                        <a:pt x="221362" y="463087"/>
                        <a:pt x="221362" y="463087"/>
                      </a:cubicBezTo>
                      <a:cubicBezTo>
                        <a:pt x="221725" y="462724"/>
                        <a:pt x="222088" y="462362"/>
                        <a:pt x="222572" y="461877"/>
                      </a:cubicBezTo>
                      <a:cubicBezTo>
                        <a:pt x="223660" y="460668"/>
                        <a:pt x="224749" y="459579"/>
                        <a:pt x="225717" y="458369"/>
                      </a:cubicBezTo>
                      <a:cubicBezTo>
                        <a:pt x="225958" y="457523"/>
                        <a:pt x="226079" y="456434"/>
                        <a:pt x="227168" y="456071"/>
                      </a:cubicBezTo>
                      <a:cubicBezTo>
                        <a:pt x="228740" y="450506"/>
                        <a:pt x="229829" y="444941"/>
                        <a:pt x="229345" y="439135"/>
                      </a:cubicBezTo>
                      <a:cubicBezTo>
                        <a:pt x="229345" y="437804"/>
                        <a:pt x="229103" y="436473"/>
                        <a:pt x="228861" y="435143"/>
                      </a:cubicBezTo>
                      <a:cubicBezTo>
                        <a:pt x="228377" y="432118"/>
                        <a:pt x="228256" y="429094"/>
                        <a:pt x="228861" y="425949"/>
                      </a:cubicBezTo>
                      <a:cubicBezTo>
                        <a:pt x="229103" y="424860"/>
                        <a:pt x="229345" y="423650"/>
                        <a:pt x="229224" y="422561"/>
                      </a:cubicBezTo>
                      <a:cubicBezTo>
                        <a:pt x="229103" y="420505"/>
                        <a:pt x="228498" y="418448"/>
                        <a:pt x="228498" y="416271"/>
                      </a:cubicBezTo>
                      <a:cubicBezTo>
                        <a:pt x="228498" y="414456"/>
                        <a:pt x="229103" y="412641"/>
                        <a:pt x="228498" y="410706"/>
                      </a:cubicBezTo>
                      <a:cubicBezTo>
                        <a:pt x="228014" y="409133"/>
                        <a:pt x="228014" y="407198"/>
                        <a:pt x="228498" y="405504"/>
                      </a:cubicBezTo>
                      <a:cubicBezTo>
                        <a:pt x="229587" y="401633"/>
                        <a:pt x="229224" y="397882"/>
                        <a:pt x="229224" y="394012"/>
                      </a:cubicBezTo>
                      <a:cubicBezTo>
                        <a:pt x="229224" y="297112"/>
                        <a:pt x="229224" y="200212"/>
                        <a:pt x="229345" y="103311"/>
                      </a:cubicBezTo>
                      <a:cubicBezTo>
                        <a:pt x="229345" y="97747"/>
                        <a:pt x="229345" y="92182"/>
                        <a:pt x="229466" y="86496"/>
                      </a:cubicBezTo>
                      <a:cubicBezTo>
                        <a:pt x="229466" y="84561"/>
                        <a:pt x="229466" y="82625"/>
                        <a:pt x="229345" y="80690"/>
                      </a:cubicBezTo>
                      <a:cubicBezTo>
                        <a:pt x="229345" y="80326"/>
                        <a:pt x="229345" y="79843"/>
                        <a:pt x="229345" y="79480"/>
                      </a:cubicBezTo>
                      <a:cubicBezTo>
                        <a:pt x="229103" y="78996"/>
                        <a:pt x="228740" y="78391"/>
                        <a:pt x="228619" y="77907"/>
                      </a:cubicBezTo>
                      <a:cubicBezTo>
                        <a:pt x="228135" y="76213"/>
                        <a:pt x="228135" y="74520"/>
                        <a:pt x="229466" y="72947"/>
                      </a:cubicBezTo>
                      <a:cubicBezTo>
                        <a:pt x="230675" y="71374"/>
                        <a:pt x="232247" y="71012"/>
                        <a:pt x="234424" y="71374"/>
                      </a:cubicBezTo>
                      <a:cubicBezTo>
                        <a:pt x="236360" y="72584"/>
                        <a:pt x="237811" y="74520"/>
                        <a:pt x="239141" y="76697"/>
                      </a:cubicBezTo>
                      <a:cubicBezTo>
                        <a:pt x="245189" y="87343"/>
                        <a:pt x="251236" y="97989"/>
                        <a:pt x="257525" y="108514"/>
                      </a:cubicBezTo>
                      <a:cubicBezTo>
                        <a:pt x="261395" y="115046"/>
                        <a:pt x="265628" y="121579"/>
                        <a:pt x="269619" y="127990"/>
                      </a:cubicBezTo>
                      <a:cubicBezTo>
                        <a:pt x="277844" y="141177"/>
                        <a:pt x="286068" y="154241"/>
                        <a:pt x="294413" y="167306"/>
                      </a:cubicBezTo>
                      <a:cubicBezTo>
                        <a:pt x="298162" y="173235"/>
                        <a:pt x="302154" y="179162"/>
                        <a:pt x="306024" y="185090"/>
                      </a:cubicBezTo>
                      <a:cubicBezTo>
                        <a:pt x="307959" y="188114"/>
                        <a:pt x="309773" y="191260"/>
                        <a:pt x="311587" y="194405"/>
                      </a:cubicBezTo>
                      <a:cubicBezTo>
                        <a:pt x="312071" y="195251"/>
                        <a:pt x="312434" y="196099"/>
                        <a:pt x="313039" y="196824"/>
                      </a:cubicBezTo>
                      <a:cubicBezTo>
                        <a:pt x="313764" y="197792"/>
                        <a:pt x="314611" y="198518"/>
                        <a:pt x="314490" y="198518"/>
                      </a:cubicBezTo>
                      <a:cubicBezTo>
                        <a:pt x="317756" y="200212"/>
                        <a:pt x="319932" y="201300"/>
                        <a:pt x="322110" y="202389"/>
                      </a:cubicBezTo>
                      <a:cubicBezTo>
                        <a:pt x="322351" y="202389"/>
                        <a:pt x="322472" y="202389"/>
                        <a:pt x="322714" y="202389"/>
                      </a:cubicBezTo>
                      <a:cubicBezTo>
                        <a:pt x="328399" y="204203"/>
                        <a:pt x="333115" y="202268"/>
                        <a:pt x="337228" y="198276"/>
                      </a:cubicBezTo>
                      <a:cubicBezTo>
                        <a:pt x="338679" y="196824"/>
                        <a:pt x="340251" y="195373"/>
                        <a:pt x="341703" y="193921"/>
                      </a:cubicBezTo>
                      <a:cubicBezTo>
                        <a:pt x="342307" y="192106"/>
                        <a:pt x="342912" y="190171"/>
                        <a:pt x="343396" y="188356"/>
                      </a:cubicBezTo>
                      <a:cubicBezTo>
                        <a:pt x="343033" y="187630"/>
                        <a:pt x="343396" y="187388"/>
                        <a:pt x="344000" y="187147"/>
                      </a:cubicBezTo>
                      <a:cubicBezTo>
                        <a:pt x="344000" y="185452"/>
                        <a:pt x="344000" y="183880"/>
                        <a:pt x="343759" y="182187"/>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sp>
            <p:nvSpPr>
              <p:cNvPr id="140" name="Google Shape;140;p9"/>
              <p:cNvSpPr/>
              <p:nvPr/>
            </p:nvSpPr>
            <p:spPr>
              <a:xfrm>
                <a:off x="6118298" y="5178681"/>
                <a:ext cx="112964" cy="166509"/>
              </a:xfrm>
              <a:custGeom>
                <a:avLst/>
                <a:gdLst/>
                <a:ahLst/>
                <a:cxnLst/>
                <a:rect l="l" t="t" r="r" b="b"/>
                <a:pathLst>
                  <a:path w="112964" h="166509" extrusionOk="0">
                    <a:moveTo>
                      <a:pt x="112796" y="164970"/>
                    </a:moveTo>
                    <a:cubicBezTo>
                      <a:pt x="80625" y="117548"/>
                      <a:pt x="48454" y="70126"/>
                      <a:pt x="16283" y="22583"/>
                    </a:cubicBezTo>
                    <a:cubicBezTo>
                      <a:pt x="11807" y="16051"/>
                      <a:pt x="7333" y="9397"/>
                      <a:pt x="2858" y="2865"/>
                    </a:cubicBezTo>
                    <a:cubicBezTo>
                      <a:pt x="-1617" y="-3668"/>
                      <a:pt x="318" y="2865"/>
                      <a:pt x="1043" y="3953"/>
                    </a:cubicBezTo>
                    <a:cubicBezTo>
                      <a:pt x="33215" y="51375"/>
                      <a:pt x="65386" y="98797"/>
                      <a:pt x="97557" y="146339"/>
                    </a:cubicBezTo>
                    <a:cubicBezTo>
                      <a:pt x="102032" y="152872"/>
                      <a:pt x="106507" y="159526"/>
                      <a:pt x="110982" y="166058"/>
                    </a:cubicBezTo>
                    <a:cubicBezTo>
                      <a:pt x="111708" y="167147"/>
                      <a:pt x="113522" y="166058"/>
                      <a:pt x="112796" y="164970"/>
                    </a:cubicBezTo>
                    <a:lnTo>
                      <a:pt x="112796" y="164970"/>
                    </a:ln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141" name="Google Shape;141;p9"/>
              <p:cNvSpPr/>
              <p:nvPr/>
            </p:nvSpPr>
            <p:spPr>
              <a:xfrm>
                <a:off x="5905238" y="5180732"/>
                <a:ext cx="113887" cy="165833"/>
              </a:xfrm>
              <a:custGeom>
                <a:avLst/>
                <a:gdLst/>
                <a:ahLst/>
                <a:cxnLst/>
                <a:rect l="l" t="t" r="r" b="b"/>
                <a:pathLst>
                  <a:path w="113887" h="165833" extrusionOk="0">
                    <a:moveTo>
                      <a:pt x="3539" y="163403"/>
                    </a:moveTo>
                    <a:cubicBezTo>
                      <a:pt x="35831" y="115981"/>
                      <a:pt x="68002" y="68559"/>
                      <a:pt x="100295" y="21259"/>
                    </a:cubicBezTo>
                    <a:cubicBezTo>
                      <a:pt x="104770" y="14726"/>
                      <a:pt x="109244" y="8073"/>
                      <a:pt x="113720" y="1540"/>
                    </a:cubicBezTo>
                    <a:cubicBezTo>
                      <a:pt x="114445" y="451"/>
                      <a:pt x="112631" y="-638"/>
                      <a:pt x="111905" y="451"/>
                    </a:cubicBezTo>
                    <a:cubicBezTo>
                      <a:pt x="79613" y="47873"/>
                      <a:pt x="47442" y="95294"/>
                      <a:pt x="15150" y="142595"/>
                    </a:cubicBezTo>
                    <a:cubicBezTo>
                      <a:pt x="10674" y="149128"/>
                      <a:pt x="6200" y="155781"/>
                      <a:pt x="1725" y="162314"/>
                    </a:cubicBezTo>
                    <a:cubicBezTo>
                      <a:pt x="-2750" y="168847"/>
                      <a:pt x="2813" y="164491"/>
                      <a:pt x="3539" y="163403"/>
                    </a:cubicBezTo>
                    <a:lnTo>
                      <a:pt x="3539" y="163403"/>
                    </a:ln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142" name="Google Shape;142;p9"/>
              <p:cNvSpPr/>
              <p:nvPr/>
            </p:nvSpPr>
            <p:spPr>
              <a:xfrm>
                <a:off x="5772351" y="5318470"/>
                <a:ext cx="143451" cy="42337"/>
              </a:xfrm>
              <a:custGeom>
                <a:avLst/>
                <a:gdLst/>
                <a:ahLst/>
                <a:cxnLst/>
                <a:rect l="l" t="t" r="r" b="b"/>
                <a:pathLst>
                  <a:path w="143451" h="42337" extrusionOk="0">
                    <a:moveTo>
                      <a:pt x="38339" y="26996"/>
                    </a:moveTo>
                    <a:cubicBezTo>
                      <a:pt x="39549" y="26391"/>
                      <a:pt x="40879" y="26632"/>
                      <a:pt x="42089" y="26996"/>
                    </a:cubicBezTo>
                    <a:cubicBezTo>
                      <a:pt x="50313" y="28568"/>
                      <a:pt x="58537" y="30020"/>
                      <a:pt x="66761" y="31593"/>
                    </a:cubicBezTo>
                    <a:cubicBezTo>
                      <a:pt x="81880" y="34375"/>
                      <a:pt x="96877" y="37157"/>
                      <a:pt x="111995" y="39940"/>
                    </a:cubicBezTo>
                    <a:cubicBezTo>
                      <a:pt x="112358" y="39940"/>
                      <a:pt x="112600" y="39940"/>
                      <a:pt x="112963" y="40061"/>
                    </a:cubicBezTo>
                    <a:cubicBezTo>
                      <a:pt x="112963" y="40061"/>
                      <a:pt x="112963" y="40061"/>
                      <a:pt x="112963" y="40061"/>
                    </a:cubicBezTo>
                    <a:cubicBezTo>
                      <a:pt x="114898" y="40303"/>
                      <a:pt x="116954" y="40666"/>
                      <a:pt x="118889" y="40908"/>
                    </a:cubicBezTo>
                    <a:cubicBezTo>
                      <a:pt x="119614" y="40908"/>
                      <a:pt x="120461" y="40908"/>
                      <a:pt x="121187" y="41149"/>
                    </a:cubicBezTo>
                    <a:cubicBezTo>
                      <a:pt x="122275" y="41270"/>
                      <a:pt x="123364" y="41513"/>
                      <a:pt x="124573" y="41633"/>
                    </a:cubicBezTo>
                    <a:cubicBezTo>
                      <a:pt x="125178" y="41633"/>
                      <a:pt x="125904" y="41633"/>
                      <a:pt x="126508" y="41633"/>
                    </a:cubicBezTo>
                    <a:cubicBezTo>
                      <a:pt x="127476" y="41633"/>
                      <a:pt x="128443" y="41754"/>
                      <a:pt x="129290" y="41875"/>
                    </a:cubicBezTo>
                    <a:cubicBezTo>
                      <a:pt x="129653" y="41875"/>
                      <a:pt x="130137" y="41996"/>
                      <a:pt x="130500" y="41996"/>
                    </a:cubicBezTo>
                    <a:cubicBezTo>
                      <a:pt x="131225" y="41996"/>
                      <a:pt x="131951" y="41996"/>
                      <a:pt x="132556" y="42238"/>
                    </a:cubicBezTo>
                    <a:cubicBezTo>
                      <a:pt x="135700" y="42722"/>
                      <a:pt x="138361" y="41392"/>
                      <a:pt x="140659" y="39456"/>
                    </a:cubicBezTo>
                    <a:cubicBezTo>
                      <a:pt x="141143" y="39093"/>
                      <a:pt x="141505" y="38609"/>
                      <a:pt x="141868" y="38125"/>
                    </a:cubicBezTo>
                    <a:lnTo>
                      <a:pt x="141263" y="37520"/>
                    </a:lnTo>
                    <a:cubicBezTo>
                      <a:pt x="142715" y="35827"/>
                      <a:pt x="143561" y="33891"/>
                      <a:pt x="143441" y="31471"/>
                    </a:cubicBezTo>
                    <a:cubicBezTo>
                      <a:pt x="143199" y="28689"/>
                      <a:pt x="142231" y="26391"/>
                      <a:pt x="140175" y="24455"/>
                    </a:cubicBezTo>
                    <a:cubicBezTo>
                      <a:pt x="138119" y="22519"/>
                      <a:pt x="135700" y="21310"/>
                      <a:pt x="133039" y="20584"/>
                    </a:cubicBezTo>
                    <a:cubicBezTo>
                      <a:pt x="128806" y="19374"/>
                      <a:pt x="124573" y="19011"/>
                      <a:pt x="120219" y="18407"/>
                    </a:cubicBezTo>
                    <a:cubicBezTo>
                      <a:pt x="119856" y="18407"/>
                      <a:pt x="119493" y="18407"/>
                      <a:pt x="119131" y="18285"/>
                    </a:cubicBezTo>
                    <a:lnTo>
                      <a:pt x="117921" y="17197"/>
                    </a:lnTo>
                    <a:cubicBezTo>
                      <a:pt x="117921" y="17318"/>
                      <a:pt x="117921" y="17438"/>
                      <a:pt x="117921" y="17559"/>
                    </a:cubicBezTo>
                    <a:cubicBezTo>
                      <a:pt x="117679" y="17802"/>
                      <a:pt x="117558" y="17802"/>
                      <a:pt x="117316" y="18043"/>
                    </a:cubicBezTo>
                    <a:cubicBezTo>
                      <a:pt x="114293" y="17681"/>
                      <a:pt x="111269" y="17197"/>
                      <a:pt x="108246" y="16713"/>
                    </a:cubicBezTo>
                    <a:lnTo>
                      <a:pt x="108246" y="16713"/>
                    </a:lnTo>
                    <a:cubicBezTo>
                      <a:pt x="107399" y="16471"/>
                      <a:pt x="106552" y="16350"/>
                      <a:pt x="105706" y="16108"/>
                    </a:cubicBezTo>
                    <a:cubicBezTo>
                      <a:pt x="96514" y="14414"/>
                      <a:pt x="87443" y="12842"/>
                      <a:pt x="78251" y="11027"/>
                    </a:cubicBezTo>
                    <a:cubicBezTo>
                      <a:pt x="67003" y="8850"/>
                      <a:pt x="55876" y="6551"/>
                      <a:pt x="44629" y="4373"/>
                    </a:cubicBezTo>
                    <a:cubicBezTo>
                      <a:pt x="39791" y="3406"/>
                      <a:pt x="34953" y="2438"/>
                      <a:pt x="30115" y="1591"/>
                    </a:cubicBezTo>
                    <a:cubicBezTo>
                      <a:pt x="23584" y="502"/>
                      <a:pt x="17053" y="-344"/>
                      <a:pt x="10401" y="139"/>
                    </a:cubicBezTo>
                    <a:cubicBezTo>
                      <a:pt x="7499" y="382"/>
                      <a:pt x="4596" y="744"/>
                      <a:pt x="1693" y="1107"/>
                    </a:cubicBezTo>
                    <a:cubicBezTo>
                      <a:pt x="1088" y="1349"/>
                      <a:pt x="605" y="1591"/>
                      <a:pt x="0" y="1712"/>
                    </a:cubicBezTo>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grpSp>
          <p:nvGrpSpPr>
            <p:cNvPr id="143" name="Google Shape;143;p9"/>
            <p:cNvGrpSpPr/>
            <p:nvPr/>
          </p:nvGrpSpPr>
          <p:grpSpPr>
            <a:xfrm>
              <a:off x="6615687" y="5133568"/>
              <a:ext cx="269367" cy="473526"/>
              <a:chOff x="6615687" y="5133568"/>
              <a:chExt cx="269367" cy="473526"/>
            </a:xfrm>
          </p:grpSpPr>
          <p:sp>
            <p:nvSpPr>
              <p:cNvPr id="144" name="Google Shape;144;p9"/>
              <p:cNvSpPr/>
              <p:nvPr/>
            </p:nvSpPr>
            <p:spPr>
              <a:xfrm>
                <a:off x="6713721" y="5133568"/>
                <a:ext cx="78482" cy="78705"/>
              </a:xfrm>
              <a:custGeom>
                <a:avLst/>
                <a:gdLst/>
                <a:ahLst/>
                <a:cxnLst/>
                <a:rect l="l" t="t" r="r" b="b"/>
                <a:pathLst>
                  <a:path w="78482" h="78705" extrusionOk="0">
                    <a:moveTo>
                      <a:pt x="5386" y="60680"/>
                    </a:moveTo>
                    <a:cubicBezTo>
                      <a:pt x="12642" y="72293"/>
                      <a:pt x="23044" y="78463"/>
                      <a:pt x="36831" y="78463"/>
                    </a:cubicBezTo>
                    <a:cubicBezTo>
                      <a:pt x="37315" y="78463"/>
                      <a:pt x="37678" y="78463"/>
                      <a:pt x="38162" y="78463"/>
                    </a:cubicBezTo>
                    <a:cubicBezTo>
                      <a:pt x="38162" y="78463"/>
                      <a:pt x="38162" y="78705"/>
                      <a:pt x="38162" y="78705"/>
                    </a:cubicBezTo>
                    <a:cubicBezTo>
                      <a:pt x="41306" y="78342"/>
                      <a:pt x="44451" y="78100"/>
                      <a:pt x="47595" y="77616"/>
                    </a:cubicBezTo>
                    <a:cubicBezTo>
                      <a:pt x="54368" y="76648"/>
                      <a:pt x="60174" y="73624"/>
                      <a:pt x="65253" y="69269"/>
                    </a:cubicBezTo>
                    <a:cubicBezTo>
                      <a:pt x="71784" y="63583"/>
                      <a:pt x="75171" y="56204"/>
                      <a:pt x="77348" y="48098"/>
                    </a:cubicBezTo>
                    <a:cubicBezTo>
                      <a:pt x="78799" y="42292"/>
                      <a:pt x="78920" y="36485"/>
                      <a:pt x="77348" y="30678"/>
                    </a:cubicBezTo>
                    <a:cubicBezTo>
                      <a:pt x="75655" y="24508"/>
                      <a:pt x="72752" y="18823"/>
                      <a:pt x="68761" y="13984"/>
                    </a:cubicBezTo>
                    <a:cubicBezTo>
                      <a:pt x="63439" y="7452"/>
                      <a:pt x="56545" y="3338"/>
                      <a:pt x="48442" y="1282"/>
                    </a:cubicBezTo>
                    <a:cubicBezTo>
                      <a:pt x="43362" y="-49"/>
                      <a:pt x="38162" y="-291"/>
                      <a:pt x="32840" y="314"/>
                    </a:cubicBezTo>
                    <a:cubicBezTo>
                      <a:pt x="24253" y="1403"/>
                      <a:pt x="17480" y="6121"/>
                      <a:pt x="11070" y="11322"/>
                    </a:cubicBezTo>
                    <a:cubicBezTo>
                      <a:pt x="6837" y="16525"/>
                      <a:pt x="3571" y="22210"/>
                      <a:pt x="1274" y="28380"/>
                    </a:cubicBezTo>
                    <a:cubicBezTo>
                      <a:pt x="911" y="29227"/>
                      <a:pt x="790" y="30073"/>
                      <a:pt x="669" y="31042"/>
                    </a:cubicBezTo>
                    <a:cubicBezTo>
                      <a:pt x="-420" y="35759"/>
                      <a:pt x="64" y="40598"/>
                      <a:pt x="427" y="45316"/>
                    </a:cubicBezTo>
                    <a:cubicBezTo>
                      <a:pt x="790" y="50881"/>
                      <a:pt x="2725" y="55962"/>
                      <a:pt x="5628" y="60559"/>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145" name="Google Shape;145;p9"/>
              <p:cNvSpPr/>
              <p:nvPr/>
            </p:nvSpPr>
            <p:spPr>
              <a:xfrm>
                <a:off x="6615687" y="5225467"/>
                <a:ext cx="269367" cy="381627"/>
              </a:xfrm>
              <a:custGeom>
                <a:avLst/>
                <a:gdLst/>
                <a:ahLst/>
                <a:cxnLst/>
                <a:rect l="l" t="t" r="r" b="b"/>
                <a:pathLst>
                  <a:path w="269367" h="381627" extrusionOk="0">
                    <a:moveTo>
                      <a:pt x="266937" y="153871"/>
                    </a:moveTo>
                    <a:cubicBezTo>
                      <a:pt x="264518" y="148790"/>
                      <a:pt x="261373" y="144314"/>
                      <a:pt x="258350" y="139717"/>
                    </a:cubicBezTo>
                    <a:cubicBezTo>
                      <a:pt x="258108" y="139355"/>
                      <a:pt x="257866" y="138991"/>
                      <a:pt x="257624" y="138629"/>
                    </a:cubicBezTo>
                    <a:lnTo>
                      <a:pt x="257624" y="136451"/>
                    </a:lnTo>
                    <a:cubicBezTo>
                      <a:pt x="257624" y="136572"/>
                      <a:pt x="257382" y="136814"/>
                      <a:pt x="257261" y="136935"/>
                    </a:cubicBezTo>
                    <a:cubicBezTo>
                      <a:pt x="256898" y="136935"/>
                      <a:pt x="256656" y="136814"/>
                      <a:pt x="256294" y="136693"/>
                    </a:cubicBezTo>
                    <a:cubicBezTo>
                      <a:pt x="254117" y="133426"/>
                      <a:pt x="252060" y="130161"/>
                      <a:pt x="250004" y="126894"/>
                    </a:cubicBezTo>
                    <a:lnTo>
                      <a:pt x="250004" y="126894"/>
                    </a:lnTo>
                    <a:cubicBezTo>
                      <a:pt x="249400" y="125805"/>
                      <a:pt x="248916" y="124838"/>
                      <a:pt x="248311" y="123870"/>
                    </a:cubicBezTo>
                    <a:cubicBezTo>
                      <a:pt x="242264" y="113587"/>
                      <a:pt x="236096" y="103425"/>
                      <a:pt x="230169" y="93142"/>
                    </a:cubicBezTo>
                    <a:cubicBezTo>
                      <a:pt x="222792" y="80561"/>
                      <a:pt x="215656" y="67859"/>
                      <a:pt x="208399" y="55278"/>
                    </a:cubicBezTo>
                    <a:cubicBezTo>
                      <a:pt x="205255" y="49834"/>
                      <a:pt x="202231" y="44269"/>
                      <a:pt x="198845" y="38946"/>
                    </a:cubicBezTo>
                    <a:cubicBezTo>
                      <a:pt x="194370" y="31809"/>
                      <a:pt x="189774" y="24792"/>
                      <a:pt x="183727" y="18744"/>
                    </a:cubicBezTo>
                    <a:cubicBezTo>
                      <a:pt x="181066" y="16082"/>
                      <a:pt x="178163" y="13662"/>
                      <a:pt x="175502" y="11122"/>
                    </a:cubicBezTo>
                    <a:cubicBezTo>
                      <a:pt x="174898" y="10759"/>
                      <a:pt x="174172" y="10397"/>
                      <a:pt x="173567" y="10033"/>
                    </a:cubicBezTo>
                    <a:cubicBezTo>
                      <a:pt x="169092" y="7251"/>
                      <a:pt x="164375" y="4953"/>
                      <a:pt x="159296" y="3380"/>
                    </a:cubicBezTo>
                    <a:cubicBezTo>
                      <a:pt x="148532" y="-128"/>
                      <a:pt x="137526" y="-612"/>
                      <a:pt x="126278" y="598"/>
                    </a:cubicBezTo>
                    <a:cubicBezTo>
                      <a:pt x="121198" y="1202"/>
                      <a:pt x="116239" y="2049"/>
                      <a:pt x="111160" y="2896"/>
                    </a:cubicBezTo>
                    <a:cubicBezTo>
                      <a:pt x="110555" y="3259"/>
                      <a:pt x="109829" y="3622"/>
                      <a:pt x="109225" y="3864"/>
                    </a:cubicBezTo>
                    <a:cubicBezTo>
                      <a:pt x="105112" y="5315"/>
                      <a:pt x="101242" y="7130"/>
                      <a:pt x="97493" y="9549"/>
                    </a:cubicBezTo>
                    <a:cubicBezTo>
                      <a:pt x="89027" y="14872"/>
                      <a:pt x="82496" y="22010"/>
                      <a:pt x="76811" y="30115"/>
                    </a:cubicBezTo>
                    <a:cubicBezTo>
                      <a:pt x="68103" y="42455"/>
                      <a:pt x="60484" y="55398"/>
                      <a:pt x="52985" y="68343"/>
                    </a:cubicBezTo>
                    <a:cubicBezTo>
                      <a:pt x="48752" y="75601"/>
                      <a:pt x="44640" y="82981"/>
                      <a:pt x="40165" y="90118"/>
                    </a:cubicBezTo>
                    <a:cubicBezTo>
                      <a:pt x="36416" y="96167"/>
                      <a:pt x="32908" y="102215"/>
                      <a:pt x="29522" y="108385"/>
                    </a:cubicBezTo>
                    <a:cubicBezTo>
                      <a:pt x="27103" y="112740"/>
                      <a:pt x="24563" y="116974"/>
                      <a:pt x="22023" y="121209"/>
                    </a:cubicBezTo>
                    <a:cubicBezTo>
                      <a:pt x="19000" y="126048"/>
                      <a:pt x="15976" y="130765"/>
                      <a:pt x="12953" y="135483"/>
                    </a:cubicBezTo>
                    <a:cubicBezTo>
                      <a:pt x="12590" y="135483"/>
                      <a:pt x="12469" y="135725"/>
                      <a:pt x="11985" y="135725"/>
                    </a:cubicBezTo>
                    <a:cubicBezTo>
                      <a:pt x="11985" y="135604"/>
                      <a:pt x="11743" y="135483"/>
                      <a:pt x="11622" y="135241"/>
                    </a:cubicBezTo>
                    <a:lnTo>
                      <a:pt x="11622" y="137419"/>
                    </a:lnTo>
                    <a:cubicBezTo>
                      <a:pt x="11380" y="137782"/>
                      <a:pt x="11138" y="138145"/>
                      <a:pt x="10896" y="138508"/>
                    </a:cubicBezTo>
                    <a:cubicBezTo>
                      <a:pt x="7873" y="143104"/>
                      <a:pt x="4607" y="147581"/>
                      <a:pt x="2309" y="152662"/>
                    </a:cubicBezTo>
                    <a:cubicBezTo>
                      <a:pt x="737" y="155928"/>
                      <a:pt x="-110" y="159194"/>
                      <a:pt x="11" y="162823"/>
                    </a:cubicBezTo>
                    <a:cubicBezTo>
                      <a:pt x="132" y="166453"/>
                      <a:pt x="1584" y="169356"/>
                      <a:pt x="4003" y="171896"/>
                    </a:cubicBezTo>
                    <a:cubicBezTo>
                      <a:pt x="6180" y="174074"/>
                      <a:pt x="8720" y="174921"/>
                      <a:pt x="11622" y="174800"/>
                    </a:cubicBezTo>
                    <a:lnTo>
                      <a:pt x="11622" y="175888"/>
                    </a:lnTo>
                    <a:cubicBezTo>
                      <a:pt x="12348" y="175888"/>
                      <a:pt x="13073" y="175888"/>
                      <a:pt x="13920" y="175888"/>
                    </a:cubicBezTo>
                    <a:cubicBezTo>
                      <a:pt x="17790" y="175405"/>
                      <a:pt x="21177" y="173953"/>
                      <a:pt x="23475" y="170445"/>
                    </a:cubicBezTo>
                    <a:cubicBezTo>
                      <a:pt x="23959" y="169719"/>
                      <a:pt x="24563" y="168993"/>
                      <a:pt x="25047" y="168267"/>
                    </a:cubicBezTo>
                    <a:cubicBezTo>
                      <a:pt x="25289" y="167783"/>
                      <a:pt x="25652" y="167420"/>
                      <a:pt x="25894" y="166936"/>
                    </a:cubicBezTo>
                    <a:cubicBezTo>
                      <a:pt x="28675" y="163428"/>
                      <a:pt x="31336" y="159920"/>
                      <a:pt x="33876" y="156170"/>
                    </a:cubicBezTo>
                    <a:cubicBezTo>
                      <a:pt x="35327" y="154113"/>
                      <a:pt x="36658" y="151936"/>
                      <a:pt x="38109" y="149758"/>
                    </a:cubicBezTo>
                    <a:cubicBezTo>
                      <a:pt x="38109" y="149274"/>
                      <a:pt x="37988" y="148911"/>
                      <a:pt x="37867" y="148428"/>
                    </a:cubicBezTo>
                    <a:cubicBezTo>
                      <a:pt x="38956" y="146855"/>
                      <a:pt x="40044" y="145161"/>
                      <a:pt x="41012" y="143589"/>
                    </a:cubicBezTo>
                    <a:cubicBezTo>
                      <a:pt x="49720" y="129313"/>
                      <a:pt x="58307" y="115039"/>
                      <a:pt x="66894" y="100643"/>
                    </a:cubicBezTo>
                    <a:cubicBezTo>
                      <a:pt x="72216" y="91570"/>
                      <a:pt x="77416" y="82376"/>
                      <a:pt x="82738" y="73303"/>
                    </a:cubicBezTo>
                    <a:cubicBezTo>
                      <a:pt x="83342" y="72214"/>
                      <a:pt x="83947" y="71246"/>
                      <a:pt x="84673" y="70279"/>
                    </a:cubicBezTo>
                    <a:cubicBezTo>
                      <a:pt x="86971" y="66891"/>
                      <a:pt x="90357" y="67012"/>
                      <a:pt x="93018" y="68705"/>
                    </a:cubicBezTo>
                    <a:cubicBezTo>
                      <a:pt x="94469" y="69553"/>
                      <a:pt x="95679" y="70641"/>
                      <a:pt x="96767" y="71488"/>
                    </a:cubicBezTo>
                    <a:cubicBezTo>
                      <a:pt x="96767" y="72214"/>
                      <a:pt x="96767" y="72698"/>
                      <a:pt x="96767" y="73061"/>
                    </a:cubicBezTo>
                    <a:cubicBezTo>
                      <a:pt x="96405" y="74392"/>
                      <a:pt x="95921" y="75601"/>
                      <a:pt x="95437" y="76811"/>
                    </a:cubicBezTo>
                    <a:cubicBezTo>
                      <a:pt x="93986" y="80319"/>
                      <a:pt x="92292" y="83707"/>
                      <a:pt x="90962" y="87215"/>
                    </a:cubicBezTo>
                    <a:cubicBezTo>
                      <a:pt x="87092" y="97619"/>
                      <a:pt x="83463" y="108143"/>
                      <a:pt x="79835" y="118668"/>
                    </a:cubicBezTo>
                    <a:cubicBezTo>
                      <a:pt x="76449" y="128587"/>
                      <a:pt x="73304" y="138629"/>
                      <a:pt x="69918" y="148669"/>
                    </a:cubicBezTo>
                    <a:cubicBezTo>
                      <a:pt x="64838" y="163791"/>
                      <a:pt x="59758" y="178913"/>
                      <a:pt x="54679" y="194034"/>
                    </a:cubicBezTo>
                    <a:cubicBezTo>
                      <a:pt x="49720" y="208915"/>
                      <a:pt x="44761" y="223673"/>
                      <a:pt x="39923" y="238553"/>
                    </a:cubicBezTo>
                    <a:cubicBezTo>
                      <a:pt x="39077" y="241093"/>
                      <a:pt x="38109" y="243634"/>
                      <a:pt x="37383" y="246295"/>
                    </a:cubicBezTo>
                    <a:cubicBezTo>
                      <a:pt x="37021" y="247505"/>
                      <a:pt x="36416" y="248956"/>
                      <a:pt x="37383" y="250166"/>
                    </a:cubicBezTo>
                    <a:cubicBezTo>
                      <a:pt x="37746" y="250166"/>
                      <a:pt x="37988" y="250408"/>
                      <a:pt x="38230" y="250408"/>
                    </a:cubicBezTo>
                    <a:cubicBezTo>
                      <a:pt x="56493" y="250408"/>
                      <a:pt x="74755" y="250408"/>
                      <a:pt x="92897" y="250408"/>
                    </a:cubicBezTo>
                    <a:cubicBezTo>
                      <a:pt x="94711" y="250408"/>
                      <a:pt x="96525" y="250408"/>
                      <a:pt x="98219" y="250892"/>
                    </a:cubicBezTo>
                    <a:cubicBezTo>
                      <a:pt x="99428" y="252949"/>
                      <a:pt x="98944" y="255126"/>
                      <a:pt x="98944" y="257183"/>
                    </a:cubicBezTo>
                    <a:cubicBezTo>
                      <a:pt x="98944" y="260086"/>
                      <a:pt x="98702" y="262868"/>
                      <a:pt x="98702" y="265772"/>
                    </a:cubicBezTo>
                    <a:cubicBezTo>
                      <a:pt x="98702" y="298072"/>
                      <a:pt x="98702" y="330372"/>
                      <a:pt x="98461" y="362551"/>
                    </a:cubicBezTo>
                    <a:cubicBezTo>
                      <a:pt x="98461" y="367027"/>
                      <a:pt x="99065" y="371261"/>
                      <a:pt x="101363" y="375132"/>
                    </a:cubicBezTo>
                    <a:cubicBezTo>
                      <a:pt x="101605" y="375374"/>
                      <a:pt x="101847" y="375737"/>
                      <a:pt x="102089" y="375979"/>
                    </a:cubicBezTo>
                    <a:cubicBezTo>
                      <a:pt x="102331" y="376342"/>
                      <a:pt x="102694" y="376705"/>
                      <a:pt x="102936" y="376947"/>
                    </a:cubicBezTo>
                    <a:cubicBezTo>
                      <a:pt x="103298" y="377310"/>
                      <a:pt x="103540" y="377673"/>
                      <a:pt x="103903" y="377914"/>
                    </a:cubicBezTo>
                    <a:cubicBezTo>
                      <a:pt x="104508" y="378519"/>
                      <a:pt x="105112" y="379003"/>
                      <a:pt x="105838" y="379608"/>
                    </a:cubicBezTo>
                    <a:lnTo>
                      <a:pt x="105838" y="379608"/>
                    </a:lnTo>
                    <a:cubicBezTo>
                      <a:pt x="108862" y="381060"/>
                      <a:pt x="112006" y="381907"/>
                      <a:pt x="115393" y="381544"/>
                    </a:cubicBezTo>
                    <a:cubicBezTo>
                      <a:pt x="123012" y="380818"/>
                      <a:pt x="129060" y="374527"/>
                      <a:pt x="129301" y="366906"/>
                    </a:cubicBezTo>
                    <a:cubicBezTo>
                      <a:pt x="129301" y="364002"/>
                      <a:pt x="129301" y="361220"/>
                      <a:pt x="129301" y="358317"/>
                    </a:cubicBezTo>
                    <a:cubicBezTo>
                      <a:pt x="129301" y="322993"/>
                      <a:pt x="129301" y="287547"/>
                      <a:pt x="129181" y="252223"/>
                    </a:cubicBezTo>
                    <a:cubicBezTo>
                      <a:pt x="129181" y="251618"/>
                      <a:pt x="129181" y="251134"/>
                      <a:pt x="129301" y="250650"/>
                    </a:cubicBezTo>
                    <a:cubicBezTo>
                      <a:pt x="129785" y="250408"/>
                      <a:pt x="130027" y="250166"/>
                      <a:pt x="130269" y="250287"/>
                    </a:cubicBezTo>
                    <a:cubicBezTo>
                      <a:pt x="132930" y="250287"/>
                      <a:pt x="135712" y="250408"/>
                      <a:pt x="138372" y="250529"/>
                    </a:cubicBezTo>
                    <a:cubicBezTo>
                      <a:pt x="138977" y="250529"/>
                      <a:pt x="139582" y="250529"/>
                      <a:pt x="140186" y="250529"/>
                    </a:cubicBezTo>
                    <a:cubicBezTo>
                      <a:pt x="142605" y="250408"/>
                      <a:pt x="142847" y="250529"/>
                      <a:pt x="142726" y="252949"/>
                    </a:cubicBezTo>
                    <a:cubicBezTo>
                      <a:pt x="142726" y="254280"/>
                      <a:pt x="142847" y="255610"/>
                      <a:pt x="142847" y="256941"/>
                    </a:cubicBezTo>
                    <a:cubicBezTo>
                      <a:pt x="142847" y="291177"/>
                      <a:pt x="142847" y="325533"/>
                      <a:pt x="142847" y="359768"/>
                    </a:cubicBezTo>
                    <a:cubicBezTo>
                      <a:pt x="142847" y="363640"/>
                      <a:pt x="142605" y="367632"/>
                      <a:pt x="143694" y="371382"/>
                    </a:cubicBezTo>
                    <a:cubicBezTo>
                      <a:pt x="144903" y="374164"/>
                      <a:pt x="146234" y="376826"/>
                      <a:pt x="148411" y="379003"/>
                    </a:cubicBezTo>
                    <a:cubicBezTo>
                      <a:pt x="150467" y="379971"/>
                      <a:pt x="152523" y="380818"/>
                      <a:pt x="154821" y="381181"/>
                    </a:cubicBezTo>
                    <a:cubicBezTo>
                      <a:pt x="159901" y="381786"/>
                      <a:pt x="164255" y="380213"/>
                      <a:pt x="168125" y="376826"/>
                    </a:cubicBezTo>
                    <a:cubicBezTo>
                      <a:pt x="171390" y="373923"/>
                      <a:pt x="172600" y="370051"/>
                      <a:pt x="172721" y="365938"/>
                    </a:cubicBezTo>
                    <a:cubicBezTo>
                      <a:pt x="172842" y="363277"/>
                      <a:pt x="172721" y="360494"/>
                      <a:pt x="172721" y="357833"/>
                    </a:cubicBezTo>
                    <a:cubicBezTo>
                      <a:pt x="172479" y="322750"/>
                      <a:pt x="172237" y="287668"/>
                      <a:pt x="171995" y="252586"/>
                    </a:cubicBezTo>
                    <a:cubicBezTo>
                      <a:pt x="171995" y="251981"/>
                      <a:pt x="171995" y="251376"/>
                      <a:pt x="171995" y="250529"/>
                    </a:cubicBezTo>
                    <a:cubicBezTo>
                      <a:pt x="172842" y="250408"/>
                      <a:pt x="173567" y="250166"/>
                      <a:pt x="174172" y="250166"/>
                    </a:cubicBezTo>
                    <a:cubicBezTo>
                      <a:pt x="192072" y="250166"/>
                      <a:pt x="209972" y="250166"/>
                      <a:pt x="227992" y="250046"/>
                    </a:cubicBezTo>
                    <a:cubicBezTo>
                      <a:pt x="228234" y="250046"/>
                      <a:pt x="228597" y="250046"/>
                      <a:pt x="228839" y="250166"/>
                    </a:cubicBezTo>
                    <a:cubicBezTo>
                      <a:pt x="229686" y="249803"/>
                      <a:pt x="229686" y="249077"/>
                      <a:pt x="229807" y="248351"/>
                    </a:cubicBezTo>
                    <a:cubicBezTo>
                      <a:pt x="228234" y="243150"/>
                      <a:pt x="226783" y="237948"/>
                      <a:pt x="225211" y="232746"/>
                    </a:cubicBezTo>
                    <a:cubicBezTo>
                      <a:pt x="219768" y="215205"/>
                      <a:pt x="214326" y="197785"/>
                      <a:pt x="208762" y="180244"/>
                    </a:cubicBezTo>
                    <a:cubicBezTo>
                      <a:pt x="204287" y="165727"/>
                      <a:pt x="199812" y="151210"/>
                      <a:pt x="195095" y="136814"/>
                    </a:cubicBezTo>
                    <a:cubicBezTo>
                      <a:pt x="193402" y="131491"/>
                      <a:pt x="191467" y="126289"/>
                      <a:pt x="189774" y="120966"/>
                    </a:cubicBezTo>
                    <a:cubicBezTo>
                      <a:pt x="186871" y="111893"/>
                      <a:pt x="183969" y="102941"/>
                      <a:pt x="180945" y="93989"/>
                    </a:cubicBezTo>
                    <a:cubicBezTo>
                      <a:pt x="178889" y="87699"/>
                      <a:pt x="176591" y="81529"/>
                      <a:pt x="173688" y="75480"/>
                    </a:cubicBezTo>
                    <a:cubicBezTo>
                      <a:pt x="172842" y="73666"/>
                      <a:pt x="172237" y="71851"/>
                      <a:pt x="172963" y="69915"/>
                    </a:cubicBezTo>
                    <a:cubicBezTo>
                      <a:pt x="175466" y="68621"/>
                      <a:pt x="178163" y="68101"/>
                      <a:pt x="181066" y="68343"/>
                    </a:cubicBezTo>
                    <a:cubicBezTo>
                      <a:pt x="182638" y="69069"/>
                      <a:pt x="183485" y="70520"/>
                      <a:pt x="184331" y="71972"/>
                    </a:cubicBezTo>
                    <a:cubicBezTo>
                      <a:pt x="189774" y="81166"/>
                      <a:pt x="195216" y="90360"/>
                      <a:pt x="200659" y="99554"/>
                    </a:cubicBezTo>
                    <a:cubicBezTo>
                      <a:pt x="210576" y="116370"/>
                      <a:pt x="220494" y="133306"/>
                      <a:pt x="230532" y="150000"/>
                    </a:cubicBezTo>
                    <a:cubicBezTo>
                      <a:pt x="230774" y="150363"/>
                      <a:pt x="231016" y="150605"/>
                      <a:pt x="231137" y="150968"/>
                    </a:cubicBezTo>
                    <a:cubicBezTo>
                      <a:pt x="231137" y="150968"/>
                      <a:pt x="231137" y="151089"/>
                      <a:pt x="231137" y="151210"/>
                    </a:cubicBezTo>
                    <a:cubicBezTo>
                      <a:pt x="232588" y="153387"/>
                      <a:pt x="233919" y="155444"/>
                      <a:pt x="235370" y="157621"/>
                    </a:cubicBezTo>
                    <a:cubicBezTo>
                      <a:pt x="235975" y="158468"/>
                      <a:pt x="236580" y="159194"/>
                      <a:pt x="237184" y="160041"/>
                    </a:cubicBezTo>
                    <a:cubicBezTo>
                      <a:pt x="238031" y="161250"/>
                      <a:pt x="238757" y="162460"/>
                      <a:pt x="239603" y="163670"/>
                    </a:cubicBezTo>
                    <a:cubicBezTo>
                      <a:pt x="240087" y="164396"/>
                      <a:pt x="240692" y="164880"/>
                      <a:pt x="241296" y="165484"/>
                    </a:cubicBezTo>
                    <a:cubicBezTo>
                      <a:pt x="242022" y="166453"/>
                      <a:pt x="242748" y="167420"/>
                      <a:pt x="243473" y="168388"/>
                    </a:cubicBezTo>
                    <a:cubicBezTo>
                      <a:pt x="243715" y="168872"/>
                      <a:pt x="244078" y="169235"/>
                      <a:pt x="244320" y="169719"/>
                    </a:cubicBezTo>
                    <a:cubicBezTo>
                      <a:pt x="244804" y="170445"/>
                      <a:pt x="245408" y="171170"/>
                      <a:pt x="245892" y="171896"/>
                    </a:cubicBezTo>
                    <a:cubicBezTo>
                      <a:pt x="248190" y="175283"/>
                      <a:pt x="251456" y="176735"/>
                      <a:pt x="255447" y="177340"/>
                    </a:cubicBezTo>
                    <a:cubicBezTo>
                      <a:pt x="256173" y="177340"/>
                      <a:pt x="257019" y="177461"/>
                      <a:pt x="257745" y="177340"/>
                    </a:cubicBezTo>
                    <a:lnTo>
                      <a:pt x="257745" y="176252"/>
                    </a:lnTo>
                    <a:cubicBezTo>
                      <a:pt x="260648" y="176252"/>
                      <a:pt x="263187" y="175526"/>
                      <a:pt x="265364" y="173348"/>
                    </a:cubicBezTo>
                    <a:cubicBezTo>
                      <a:pt x="267783" y="170808"/>
                      <a:pt x="269235" y="167904"/>
                      <a:pt x="269356" y="164275"/>
                    </a:cubicBezTo>
                    <a:cubicBezTo>
                      <a:pt x="269477" y="160646"/>
                      <a:pt x="268630" y="157380"/>
                      <a:pt x="267058" y="154113"/>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grpSp>
          <p:nvGrpSpPr>
            <p:cNvPr id="146" name="Google Shape;146;p9"/>
            <p:cNvGrpSpPr/>
            <p:nvPr/>
          </p:nvGrpSpPr>
          <p:grpSpPr>
            <a:xfrm>
              <a:off x="6890349" y="5271792"/>
              <a:ext cx="197760" cy="335077"/>
              <a:chOff x="6890349" y="5271792"/>
              <a:chExt cx="197760" cy="335077"/>
            </a:xfrm>
          </p:grpSpPr>
          <p:sp>
            <p:nvSpPr>
              <p:cNvPr id="147" name="Google Shape;147;p9"/>
              <p:cNvSpPr/>
              <p:nvPr/>
            </p:nvSpPr>
            <p:spPr>
              <a:xfrm>
                <a:off x="6962085" y="5271792"/>
                <a:ext cx="56360" cy="58309"/>
              </a:xfrm>
              <a:custGeom>
                <a:avLst/>
                <a:gdLst/>
                <a:ahLst/>
                <a:cxnLst/>
                <a:rect l="l" t="t" r="r" b="b"/>
                <a:pathLst>
                  <a:path w="56360" h="58309" extrusionOk="0">
                    <a:moveTo>
                      <a:pt x="44024" y="52866"/>
                    </a:moveTo>
                    <a:cubicBezTo>
                      <a:pt x="44145" y="52866"/>
                      <a:pt x="44266" y="52745"/>
                      <a:pt x="44508" y="52745"/>
                    </a:cubicBezTo>
                    <a:cubicBezTo>
                      <a:pt x="47289" y="50084"/>
                      <a:pt x="49950" y="47180"/>
                      <a:pt x="51885" y="43914"/>
                    </a:cubicBezTo>
                    <a:cubicBezTo>
                      <a:pt x="52490" y="42946"/>
                      <a:pt x="52974" y="41978"/>
                      <a:pt x="53337" y="41011"/>
                    </a:cubicBezTo>
                    <a:cubicBezTo>
                      <a:pt x="54183" y="38954"/>
                      <a:pt x="55030" y="36776"/>
                      <a:pt x="55877" y="34720"/>
                    </a:cubicBezTo>
                    <a:lnTo>
                      <a:pt x="55877" y="34720"/>
                    </a:lnTo>
                    <a:cubicBezTo>
                      <a:pt x="55877" y="34357"/>
                      <a:pt x="55877" y="33994"/>
                      <a:pt x="55877" y="33510"/>
                    </a:cubicBezTo>
                    <a:cubicBezTo>
                      <a:pt x="55877" y="33268"/>
                      <a:pt x="55877" y="33026"/>
                      <a:pt x="55877" y="32905"/>
                    </a:cubicBezTo>
                    <a:cubicBezTo>
                      <a:pt x="55756" y="31938"/>
                      <a:pt x="55877" y="31090"/>
                      <a:pt x="56360" y="30243"/>
                    </a:cubicBezTo>
                    <a:cubicBezTo>
                      <a:pt x="56360" y="28429"/>
                      <a:pt x="56360" y="26735"/>
                      <a:pt x="56360" y="24921"/>
                    </a:cubicBezTo>
                    <a:cubicBezTo>
                      <a:pt x="56360" y="24679"/>
                      <a:pt x="56118" y="24437"/>
                      <a:pt x="56118" y="24195"/>
                    </a:cubicBezTo>
                    <a:cubicBezTo>
                      <a:pt x="56118" y="23590"/>
                      <a:pt x="55877" y="22865"/>
                      <a:pt x="55877" y="22260"/>
                    </a:cubicBezTo>
                    <a:cubicBezTo>
                      <a:pt x="55877" y="21896"/>
                      <a:pt x="55877" y="21534"/>
                      <a:pt x="55877" y="21170"/>
                    </a:cubicBezTo>
                    <a:cubicBezTo>
                      <a:pt x="55756" y="20808"/>
                      <a:pt x="55514" y="20566"/>
                      <a:pt x="55393" y="20203"/>
                    </a:cubicBezTo>
                    <a:cubicBezTo>
                      <a:pt x="55393" y="20082"/>
                      <a:pt x="55272" y="19840"/>
                      <a:pt x="55393" y="19598"/>
                    </a:cubicBezTo>
                    <a:cubicBezTo>
                      <a:pt x="54788" y="19235"/>
                      <a:pt x="54788" y="18751"/>
                      <a:pt x="54788" y="18146"/>
                    </a:cubicBezTo>
                    <a:cubicBezTo>
                      <a:pt x="54788" y="18146"/>
                      <a:pt x="54788" y="18146"/>
                      <a:pt x="54788" y="18146"/>
                    </a:cubicBezTo>
                    <a:cubicBezTo>
                      <a:pt x="53579" y="16090"/>
                      <a:pt x="52369" y="14033"/>
                      <a:pt x="51160" y="12097"/>
                    </a:cubicBezTo>
                    <a:cubicBezTo>
                      <a:pt x="49829" y="9799"/>
                      <a:pt x="48015" y="7984"/>
                      <a:pt x="46080" y="6291"/>
                    </a:cubicBezTo>
                    <a:cubicBezTo>
                      <a:pt x="45838" y="6049"/>
                      <a:pt x="45717" y="5807"/>
                      <a:pt x="45475" y="5565"/>
                    </a:cubicBezTo>
                    <a:cubicBezTo>
                      <a:pt x="41000" y="2541"/>
                      <a:pt x="36163" y="484"/>
                      <a:pt x="30720" y="0"/>
                    </a:cubicBezTo>
                    <a:cubicBezTo>
                      <a:pt x="29148" y="0"/>
                      <a:pt x="27696" y="0"/>
                      <a:pt x="26124" y="0"/>
                    </a:cubicBezTo>
                    <a:lnTo>
                      <a:pt x="26124" y="0"/>
                    </a:lnTo>
                    <a:cubicBezTo>
                      <a:pt x="25640" y="0"/>
                      <a:pt x="25157" y="0"/>
                      <a:pt x="24673" y="0"/>
                    </a:cubicBezTo>
                    <a:cubicBezTo>
                      <a:pt x="24068" y="0"/>
                      <a:pt x="23342" y="0"/>
                      <a:pt x="22738" y="121"/>
                    </a:cubicBezTo>
                    <a:cubicBezTo>
                      <a:pt x="22375" y="121"/>
                      <a:pt x="22012" y="121"/>
                      <a:pt x="21528" y="121"/>
                    </a:cubicBezTo>
                    <a:cubicBezTo>
                      <a:pt x="21165" y="605"/>
                      <a:pt x="20561" y="726"/>
                      <a:pt x="20077" y="726"/>
                    </a:cubicBezTo>
                    <a:lnTo>
                      <a:pt x="19835" y="726"/>
                    </a:lnTo>
                    <a:cubicBezTo>
                      <a:pt x="19835" y="726"/>
                      <a:pt x="19593" y="726"/>
                      <a:pt x="19593" y="726"/>
                    </a:cubicBezTo>
                    <a:cubicBezTo>
                      <a:pt x="19351" y="847"/>
                      <a:pt x="19109" y="1089"/>
                      <a:pt x="18746" y="1210"/>
                    </a:cubicBezTo>
                    <a:cubicBezTo>
                      <a:pt x="18263" y="1210"/>
                      <a:pt x="17900" y="1331"/>
                      <a:pt x="17416" y="1452"/>
                    </a:cubicBezTo>
                    <a:cubicBezTo>
                      <a:pt x="17174" y="2057"/>
                      <a:pt x="16570" y="2057"/>
                      <a:pt x="16086" y="2057"/>
                    </a:cubicBezTo>
                    <a:lnTo>
                      <a:pt x="16086" y="2057"/>
                    </a:lnTo>
                    <a:cubicBezTo>
                      <a:pt x="14876" y="2904"/>
                      <a:pt x="13667" y="3871"/>
                      <a:pt x="12094" y="4114"/>
                    </a:cubicBezTo>
                    <a:lnTo>
                      <a:pt x="12094" y="4114"/>
                    </a:lnTo>
                    <a:cubicBezTo>
                      <a:pt x="11853" y="4355"/>
                      <a:pt x="11611" y="4476"/>
                      <a:pt x="11369" y="4718"/>
                    </a:cubicBezTo>
                    <a:lnTo>
                      <a:pt x="11369" y="4718"/>
                    </a:lnTo>
                    <a:cubicBezTo>
                      <a:pt x="11127" y="4960"/>
                      <a:pt x="10885" y="5081"/>
                      <a:pt x="10643" y="5323"/>
                    </a:cubicBezTo>
                    <a:lnTo>
                      <a:pt x="10643" y="5323"/>
                    </a:lnTo>
                    <a:cubicBezTo>
                      <a:pt x="10522" y="6049"/>
                      <a:pt x="9918" y="6049"/>
                      <a:pt x="9434" y="6170"/>
                    </a:cubicBezTo>
                    <a:cubicBezTo>
                      <a:pt x="9434" y="6170"/>
                      <a:pt x="9434" y="6170"/>
                      <a:pt x="9434" y="6170"/>
                    </a:cubicBezTo>
                    <a:cubicBezTo>
                      <a:pt x="9192" y="6412"/>
                      <a:pt x="8950" y="6654"/>
                      <a:pt x="8708" y="6775"/>
                    </a:cubicBezTo>
                    <a:lnTo>
                      <a:pt x="8708" y="6775"/>
                    </a:lnTo>
                    <a:cubicBezTo>
                      <a:pt x="8466" y="7017"/>
                      <a:pt x="8224" y="7138"/>
                      <a:pt x="7982" y="7380"/>
                    </a:cubicBezTo>
                    <a:lnTo>
                      <a:pt x="7982" y="7380"/>
                    </a:lnTo>
                    <a:cubicBezTo>
                      <a:pt x="7740" y="7622"/>
                      <a:pt x="7499" y="7863"/>
                      <a:pt x="7378" y="8105"/>
                    </a:cubicBezTo>
                    <a:lnTo>
                      <a:pt x="7378" y="8105"/>
                    </a:lnTo>
                    <a:cubicBezTo>
                      <a:pt x="7136" y="8348"/>
                      <a:pt x="6894" y="8589"/>
                      <a:pt x="6773" y="8831"/>
                    </a:cubicBezTo>
                    <a:lnTo>
                      <a:pt x="6773" y="8831"/>
                    </a:lnTo>
                    <a:cubicBezTo>
                      <a:pt x="6531" y="9073"/>
                      <a:pt x="6289" y="9315"/>
                      <a:pt x="6168" y="9557"/>
                    </a:cubicBezTo>
                    <a:lnTo>
                      <a:pt x="6168" y="9557"/>
                    </a:lnTo>
                    <a:cubicBezTo>
                      <a:pt x="5926" y="9799"/>
                      <a:pt x="5805" y="10041"/>
                      <a:pt x="5563" y="10283"/>
                    </a:cubicBezTo>
                    <a:cubicBezTo>
                      <a:pt x="5563" y="10283"/>
                      <a:pt x="5563" y="10283"/>
                      <a:pt x="5563" y="10283"/>
                    </a:cubicBezTo>
                    <a:cubicBezTo>
                      <a:pt x="5563" y="10888"/>
                      <a:pt x="5563" y="11372"/>
                      <a:pt x="4838" y="11493"/>
                    </a:cubicBezTo>
                    <a:lnTo>
                      <a:pt x="4838" y="11493"/>
                    </a:lnTo>
                    <a:cubicBezTo>
                      <a:pt x="4596" y="11856"/>
                      <a:pt x="4475" y="12097"/>
                      <a:pt x="4233" y="12340"/>
                    </a:cubicBezTo>
                    <a:cubicBezTo>
                      <a:pt x="3991" y="12702"/>
                      <a:pt x="3749" y="13187"/>
                      <a:pt x="3507" y="13549"/>
                    </a:cubicBezTo>
                    <a:cubicBezTo>
                      <a:pt x="3507" y="14033"/>
                      <a:pt x="3507" y="14638"/>
                      <a:pt x="2903" y="14880"/>
                    </a:cubicBezTo>
                    <a:lnTo>
                      <a:pt x="2903" y="14880"/>
                    </a:lnTo>
                    <a:cubicBezTo>
                      <a:pt x="2661" y="15243"/>
                      <a:pt x="2540" y="15485"/>
                      <a:pt x="2298" y="15727"/>
                    </a:cubicBezTo>
                    <a:cubicBezTo>
                      <a:pt x="2298" y="15969"/>
                      <a:pt x="2298" y="16090"/>
                      <a:pt x="2298" y="16211"/>
                    </a:cubicBezTo>
                    <a:cubicBezTo>
                      <a:pt x="2298" y="16816"/>
                      <a:pt x="2298" y="17300"/>
                      <a:pt x="1693" y="17541"/>
                    </a:cubicBezTo>
                    <a:lnTo>
                      <a:pt x="1693" y="17541"/>
                    </a:lnTo>
                    <a:cubicBezTo>
                      <a:pt x="1451" y="18751"/>
                      <a:pt x="1209" y="19961"/>
                      <a:pt x="484" y="21050"/>
                    </a:cubicBezTo>
                    <a:cubicBezTo>
                      <a:pt x="484" y="21291"/>
                      <a:pt x="484" y="21413"/>
                      <a:pt x="484" y="21655"/>
                    </a:cubicBezTo>
                    <a:cubicBezTo>
                      <a:pt x="484" y="22622"/>
                      <a:pt x="484" y="23590"/>
                      <a:pt x="484" y="24679"/>
                    </a:cubicBezTo>
                    <a:cubicBezTo>
                      <a:pt x="484" y="25042"/>
                      <a:pt x="121" y="25404"/>
                      <a:pt x="0" y="25889"/>
                    </a:cubicBezTo>
                    <a:cubicBezTo>
                      <a:pt x="0" y="27340"/>
                      <a:pt x="0" y="28913"/>
                      <a:pt x="0" y="30365"/>
                    </a:cubicBezTo>
                    <a:cubicBezTo>
                      <a:pt x="0" y="30848"/>
                      <a:pt x="0" y="31212"/>
                      <a:pt x="0" y="31695"/>
                    </a:cubicBezTo>
                    <a:cubicBezTo>
                      <a:pt x="0" y="32542"/>
                      <a:pt x="0" y="33268"/>
                      <a:pt x="121" y="34115"/>
                    </a:cubicBezTo>
                    <a:cubicBezTo>
                      <a:pt x="726" y="34478"/>
                      <a:pt x="726" y="35082"/>
                      <a:pt x="605" y="35687"/>
                    </a:cubicBezTo>
                    <a:cubicBezTo>
                      <a:pt x="605" y="36051"/>
                      <a:pt x="605" y="36534"/>
                      <a:pt x="605" y="36897"/>
                    </a:cubicBezTo>
                    <a:cubicBezTo>
                      <a:pt x="1330" y="37381"/>
                      <a:pt x="1209" y="38228"/>
                      <a:pt x="1330" y="38954"/>
                    </a:cubicBezTo>
                    <a:cubicBezTo>
                      <a:pt x="2177" y="40647"/>
                      <a:pt x="3024" y="42220"/>
                      <a:pt x="3749" y="43914"/>
                    </a:cubicBezTo>
                    <a:cubicBezTo>
                      <a:pt x="4596" y="46091"/>
                      <a:pt x="5805" y="48027"/>
                      <a:pt x="7620" y="49479"/>
                    </a:cubicBezTo>
                    <a:cubicBezTo>
                      <a:pt x="7861" y="49720"/>
                      <a:pt x="8103" y="49963"/>
                      <a:pt x="8345" y="50204"/>
                    </a:cubicBezTo>
                    <a:cubicBezTo>
                      <a:pt x="10401" y="52987"/>
                      <a:pt x="13304" y="54438"/>
                      <a:pt x="16448" y="55648"/>
                    </a:cubicBezTo>
                    <a:cubicBezTo>
                      <a:pt x="17053" y="55890"/>
                      <a:pt x="17658" y="56253"/>
                      <a:pt x="18263" y="56495"/>
                    </a:cubicBezTo>
                    <a:cubicBezTo>
                      <a:pt x="19351" y="56858"/>
                      <a:pt x="20561" y="57463"/>
                      <a:pt x="21649" y="57584"/>
                    </a:cubicBezTo>
                    <a:cubicBezTo>
                      <a:pt x="24431" y="57947"/>
                      <a:pt x="27092" y="58067"/>
                      <a:pt x="29873" y="58310"/>
                    </a:cubicBezTo>
                    <a:cubicBezTo>
                      <a:pt x="30236" y="58067"/>
                      <a:pt x="30599" y="57826"/>
                      <a:pt x="30962" y="57826"/>
                    </a:cubicBezTo>
                    <a:cubicBezTo>
                      <a:pt x="32171" y="57826"/>
                      <a:pt x="33502" y="57826"/>
                      <a:pt x="34711" y="57705"/>
                    </a:cubicBezTo>
                    <a:cubicBezTo>
                      <a:pt x="34832" y="57705"/>
                      <a:pt x="35074" y="57705"/>
                      <a:pt x="35195" y="57705"/>
                    </a:cubicBezTo>
                    <a:cubicBezTo>
                      <a:pt x="35800" y="56979"/>
                      <a:pt x="36525" y="57100"/>
                      <a:pt x="37372" y="57100"/>
                    </a:cubicBezTo>
                    <a:cubicBezTo>
                      <a:pt x="37856" y="56253"/>
                      <a:pt x="38581" y="56495"/>
                      <a:pt x="39307" y="56374"/>
                    </a:cubicBezTo>
                    <a:cubicBezTo>
                      <a:pt x="39307" y="56374"/>
                      <a:pt x="39307" y="56374"/>
                      <a:pt x="39307" y="56374"/>
                    </a:cubicBezTo>
                    <a:cubicBezTo>
                      <a:pt x="39549" y="56253"/>
                      <a:pt x="39791" y="56011"/>
                      <a:pt x="40033" y="55890"/>
                    </a:cubicBezTo>
                    <a:cubicBezTo>
                      <a:pt x="40154" y="55890"/>
                      <a:pt x="40396" y="55769"/>
                      <a:pt x="40637" y="55769"/>
                    </a:cubicBezTo>
                    <a:cubicBezTo>
                      <a:pt x="41726" y="55043"/>
                      <a:pt x="42694" y="53954"/>
                      <a:pt x="44024" y="53833"/>
                    </a:cubicBezTo>
                    <a:cubicBezTo>
                      <a:pt x="44024" y="53833"/>
                      <a:pt x="44024" y="53833"/>
                      <a:pt x="44024" y="53833"/>
                    </a:cubicBezTo>
                    <a:cubicBezTo>
                      <a:pt x="44266" y="53592"/>
                      <a:pt x="44508" y="53471"/>
                      <a:pt x="44750" y="53228"/>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148" name="Google Shape;148;p9"/>
              <p:cNvSpPr/>
              <p:nvPr/>
            </p:nvSpPr>
            <p:spPr>
              <a:xfrm>
                <a:off x="6890349" y="5337239"/>
                <a:ext cx="197760" cy="269630"/>
              </a:xfrm>
              <a:custGeom>
                <a:avLst/>
                <a:gdLst/>
                <a:ahLst/>
                <a:cxnLst/>
                <a:rect l="l" t="t" r="r" b="b"/>
                <a:pathLst>
                  <a:path w="197760" h="269630" extrusionOk="0">
                    <a:moveTo>
                      <a:pt x="197639" y="105247"/>
                    </a:moveTo>
                    <a:cubicBezTo>
                      <a:pt x="197639" y="104884"/>
                      <a:pt x="197276" y="104521"/>
                      <a:pt x="197034" y="104280"/>
                    </a:cubicBezTo>
                    <a:cubicBezTo>
                      <a:pt x="197034" y="104037"/>
                      <a:pt x="197034" y="103796"/>
                      <a:pt x="196913" y="103554"/>
                    </a:cubicBezTo>
                    <a:cubicBezTo>
                      <a:pt x="196792" y="103311"/>
                      <a:pt x="196551" y="103070"/>
                      <a:pt x="196430" y="102828"/>
                    </a:cubicBezTo>
                    <a:cubicBezTo>
                      <a:pt x="196430" y="101981"/>
                      <a:pt x="196067" y="101497"/>
                      <a:pt x="195704" y="100892"/>
                    </a:cubicBezTo>
                    <a:cubicBezTo>
                      <a:pt x="195462" y="100650"/>
                      <a:pt x="195341" y="100408"/>
                      <a:pt x="195099" y="100287"/>
                    </a:cubicBezTo>
                    <a:lnTo>
                      <a:pt x="195099" y="100287"/>
                    </a:lnTo>
                    <a:cubicBezTo>
                      <a:pt x="194857" y="98594"/>
                      <a:pt x="193648" y="97263"/>
                      <a:pt x="193043" y="95690"/>
                    </a:cubicBezTo>
                    <a:cubicBezTo>
                      <a:pt x="192922" y="95448"/>
                      <a:pt x="192680" y="95207"/>
                      <a:pt x="192559" y="94964"/>
                    </a:cubicBezTo>
                    <a:cubicBezTo>
                      <a:pt x="192438" y="94843"/>
                      <a:pt x="192318" y="94602"/>
                      <a:pt x="192438" y="94360"/>
                    </a:cubicBezTo>
                    <a:cubicBezTo>
                      <a:pt x="192318" y="94118"/>
                      <a:pt x="192076" y="93876"/>
                      <a:pt x="191955" y="93634"/>
                    </a:cubicBezTo>
                    <a:cubicBezTo>
                      <a:pt x="191834" y="93513"/>
                      <a:pt x="191713" y="93271"/>
                      <a:pt x="191834" y="93029"/>
                    </a:cubicBezTo>
                    <a:cubicBezTo>
                      <a:pt x="191592" y="93029"/>
                      <a:pt x="191471" y="93029"/>
                      <a:pt x="191229" y="92908"/>
                    </a:cubicBezTo>
                    <a:cubicBezTo>
                      <a:pt x="191229" y="92666"/>
                      <a:pt x="191229" y="92424"/>
                      <a:pt x="191229" y="92303"/>
                    </a:cubicBezTo>
                    <a:lnTo>
                      <a:pt x="191229" y="92303"/>
                    </a:lnTo>
                    <a:cubicBezTo>
                      <a:pt x="191108" y="92303"/>
                      <a:pt x="190866" y="92303"/>
                      <a:pt x="190745" y="92303"/>
                    </a:cubicBezTo>
                    <a:cubicBezTo>
                      <a:pt x="190745" y="91940"/>
                      <a:pt x="190624" y="91456"/>
                      <a:pt x="190503" y="91094"/>
                    </a:cubicBezTo>
                    <a:cubicBezTo>
                      <a:pt x="190020" y="90368"/>
                      <a:pt x="189657" y="89763"/>
                      <a:pt x="189173" y="89037"/>
                    </a:cubicBezTo>
                    <a:cubicBezTo>
                      <a:pt x="189052" y="88795"/>
                      <a:pt x="188810" y="88674"/>
                      <a:pt x="188689" y="88432"/>
                    </a:cubicBezTo>
                    <a:cubicBezTo>
                      <a:pt x="188568" y="88311"/>
                      <a:pt x="188447" y="88069"/>
                      <a:pt x="188447" y="87827"/>
                    </a:cubicBezTo>
                    <a:cubicBezTo>
                      <a:pt x="188205" y="87585"/>
                      <a:pt x="188085" y="87343"/>
                      <a:pt x="187843" y="86980"/>
                    </a:cubicBezTo>
                    <a:cubicBezTo>
                      <a:pt x="187359" y="86255"/>
                      <a:pt x="186996" y="85650"/>
                      <a:pt x="186512" y="84924"/>
                    </a:cubicBezTo>
                    <a:cubicBezTo>
                      <a:pt x="186391" y="84682"/>
                      <a:pt x="186149" y="84440"/>
                      <a:pt x="186028" y="84319"/>
                    </a:cubicBezTo>
                    <a:cubicBezTo>
                      <a:pt x="185907" y="84198"/>
                      <a:pt x="185787" y="83956"/>
                      <a:pt x="185907" y="83714"/>
                    </a:cubicBezTo>
                    <a:cubicBezTo>
                      <a:pt x="185666" y="83472"/>
                      <a:pt x="185545" y="83230"/>
                      <a:pt x="185303" y="82867"/>
                    </a:cubicBezTo>
                    <a:cubicBezTo>
                      <a:pt x="183972" y="81536"/>
                      <a:pt x="183489" y="79843"/>
                      <a:pt x="182521" y="78270"/>
                    </a:cubicBezTo>
                    <a:cubicBezTo>
                      <a:pt x="182279" y="78028"/>
                      <a:pt x="182158" y="77786"/>
                      <a:pt x="181916" y="77544"/>
                    </a:cubicBezTo>
                    <a:cubicBezTo>
                      <a:pt x="181795" y="77423"/>
                      <a:pt x="181795" y="77182"/>
                      <a:pt x="181795" y="76939"/>
                    </a:cubicBezTo>
                    <a:cubicBezTo>
                      <a:pt x="181553" y="76697"/>
                      <a:pt x="181433" y="76456"/>
                      <a:pt x="181191" y="76092"/>
                    </a:cubicBezTo>
                    <a:lnTo>
                      <a:pt x="181191" y="76092"/>
                    </a:lnTo>
                    <a:cubicBezTo>
                      <a:pt x="181070" y="75851"/>
                      <a:pt x="180828" y="75609"/>
                      <a:pt x="180707" y="75487"/>
                    </a:cubicBezTo>
                    <a:cubicBezTo>
                      <a:pt x="179135" y="72826"/>
                      <a:pt x="177441" y="70165"/>
                      <a:pt x="175869" y="67383"/>
                    </a:cubicBezTo>
                    <a:cubicBezTo>
                      <a:pt x="175748" y="67140"/>
                      <a:pt x="175506" y="67019"/>
                      <a:pt x="175385" y="66778"/>
                    </a:cubicBezTo>
                    <a:cubicBezTo>
                      <a:pt x="175385" y="66536"/>
                      <a:pt x="175264" y="66294"/>
                      <a:pt x="175143" y="66052"/>
                    </a:cubicBezTo>
                    <a:cubicBezTo>
                      <a:pt x="175022" y="65810"/>
                      <a:pt x="174781" y="65568"/>
                      <a:pt x="174660" y="65447"/>
                    </a:cubicBezTo>
                    <a:cubicBezTo>
                      <a:pt x="173934" y="64600"/>
                      <a:pt x="173208" y="63632"/>
                      <a:pt x="172483" y="62785"/>
                    </a:cubicBezTo>
                    <a:cubicBezTo>
                      <a:pt x="172483" y="62544"/>
                      <a:pt x="172362" y="62301"/>
                      <a:pt x="172241" y="62060"/>
                    </a:cubicBezTo>
                    <a:cubicBezTo>
                      <a:pt x="172120" y="61818"/>
                      <a:pt x="171999" y="61697"/>
                      <a:pt x="171757" y="61455"/>
                    </a:cubicBezTo>
                    <a:cubicBezTo>
                      <a:pt x="171757" y="61213"/>
                      <a:pt x="171757" y="60971"/>
                      <a:pt x="171757" y="60729"/>
                    </a:cubicBezTo>
                    <a:cubicBezTo>
                      <a:pt x="171515" y="60487"/>
                      <a:pt x="171394" y="60245"/>
                      <a:pt x="171152" y="60003"/>
                    </a:cubicBezTo>
                    <a:cubicBezTo>
                      <a:pt x="171031" y="59882"/>
                      <a:pt x="171031" y="59640"/>
                      <a:pt x="171031" y="59398"/>
                    </a:cubicBezTo>
                    <a:cubicBezTo>
                      <a:pt x="170789" y="59156"/>
                      <a:pt x="170668" y="58914"/>
                      <a:pt x="170426" y="58551"/>
                    </a:cubicBezTo>
                    <a:lnTo>
                      <a:pt x="170426" y="58551"/>
                    </a:lnTo>
                    <a:cubicBezTo>
                      <a:pt x="170185" y="58551"/>
                      <a:pt x="170064" y="58551"/>
                      <a:pt x="169822" y="58431"/>
                    </a:cubicBezTo>
                    <a:cubicBezTo>
                      <a:pt x="169822" y="58310"/>
                      <a:pt x="169822" y="58067"/>
                      <a:pt x="169822" y="57946"/>
                    </a:cubicBezTo>
                    <a:cubicBezTo>
                      <a:pt x="169338" y="57100"/>
                      <a:pt x="168854" y="56132"/>
                      <a:pt x="168250" y="55285"/>
                    </a:cubicBezTo>
                    <a:cubicBezTo>
                      <a:pt x="167645" y="55043"/>
                      <a:pt x="167524" y="54559"/>
                      <a:pt x="167524" y="53954"/>
                    </a:cubicBezTo>
                    <a:cubicBezTo>
                      <a:pt x="165952" y="51656"/>
                      <a:pt x="164500" y="49478"/>
                      <a:pt x="163049" y="47180"/>
                    </a:cubicBezTo>
                    <a:cubicBezTo>
                      <a:pt x="162686" y="46696"/>
                      <a:pt x="162565" y="45970"/>
                      <a:pt x="162323" y="45365"/>
                    </a:cubicBezTo>
                    <a:cubicBezTo>
                      <a:pt x="162081" y="45124"/>
                      <a:pt x="161960" y="44760"/>
                      <a:pt x="161718" y="44519"/>
                    </a:cubicBezTo>
                    <a:lnTo>
                      <a:pt x="161718" y="44519"/>
                    </a:lnTo>
                    <a:cubicBezTo>
                      <a:pt x="161598" y="44277"/>
                      <a:pt x="161356" y="44034"/>
                      <a:pt x="161235" y="43914"/>
                    </a:cubicBezTo>
                    <a:cubicBezTo>
                      <a:pt x="160751" y="43309"/>
                      <a:pt x="160267" y="42583"/>
                      <a:pt x="159662" y="41978"/>
                    </a:cubicBezTo>
                    <a:cubicBezTo>
                      <a:pt x="159179" y="41010"/>
                      <a:pt x="158816" y="40164"/>
                      <a:pt x="158332" y="39195"/>
                    </a:cubicBezTo>
                    <a:cubicBezTo>
                      <a:pt x="158211" y="38954"/>
                      <a:pt x="157969" y="38833"/>
                      <a:pt x="157848" y="38590"/>
                    </a:cubicBezTo>
                    <a:cubicBezTo>
                      <a:pt x="157848" y="38349"/>
                      <a:pt x="157727" y="38107"/>
                      <a:pt x="157606" y="37986"/>
                    </a:cubicBezTo>
                    <a:cubicBezTo>
                      <a:pt x="157364" y="37986"/>
                      <a:pt x="157244" y="37986"/>
                      <a:pt x="157002" y="37986"/>
                    </a:cubicBezTo>
                    <a:cubicBezTo>
                      <a:pt x="157002" y="37744"/>
                      <a:pt x="157002" y="37623"/>
                      <a:pt x="157002" y="37381"/>
                    </a:cubicBezTo>
                    <a:cubicBezTo>
                      <a:pt x="156881" y="37260"/>
                      <a:pt x="156760" y="37018"/>
                      <a:pt x="156760" y="36897"/>
                    </a:cubicBezTo>
                    <a:cubicBezTo>
                      <a:pt x="155913" y="36413"/>
                      <a:pt x="155429" y="35808"/>
                      <a:pt x="155429" y="34720"/>
                    </a:cubicBezTo>
                    <a:lnTo>
                      <a:pt x="155429" y="34720"/>
                    </a:lnTo>
                    <a:cubicBezTo>
                      <a:pt x="155187" y="34478"/>
                      <a:pt x="155067" y="34236"/>
                      <a:pt x="154825" y="33994"/>
                    </a:cubicBezTo>
                    <a:cubicBezTo>
                      <a:pt x="153736" y="32421"/>
                      <a:pt x="152527" y="30848"/>
                      <a:pt x="151438" y="29276"/>
                    </a:cubicBezTo>
                    <a:cubicBezTo>
                      <a:pt x="151438" y="29034"/>
                      <a:pt x="151438" y="28792"/>
                      <a:pt x="151438" y="28550"/>
                    </a:cubicBezTo>
                    <a:cubicBezTo>
                      <a:pt x="151317" y="28308"/>
                      <a:pt x="151075" y="28066"/>
                      <a:pt x="150954" y="27824"/>
                    </a:cubicBezTo>
                    <a:lnTo>
                      <a:pt x="150954" y="27824"/>
                    </a:lnTo>
                    <a:cubicBezTo>
                      <a:pt x="150713" y="27461"/>
                      <a:pt x="150471" y="27340"/>
                      <a:pt x="150229" y="27219"/>
                    </a:cubicBezTo>
                    <a:cubicBezTo>
                      <a:pt x="150229" y="26977"/>
                      <a:pt x="150229" y="26735"/>
                      <a:pt x="150229" y="26493"/>
                    </a:cubicBezTo>
                    <a:lnTo>
                      <a:pt x="150229" y="26493"/>
                    </a:lnTo>
                    <a:cubicBezTo>
                      <a:pt x="150108" y="26252"/>
                      <a:pt x="149866" y="26009"/>
                      <a:pt x="149745" y="25888"/>
                    </a:cubicBezTo>
                    <a:cubicBezTo>
                      <a:pt x="149261" y="25404"/>
                      <a:pt x="148777" y="24921"/>
                      <a:pt x="148294" y="24437"/>
                    </a:cubicBezTo>
                    <a:lnTo>
                      <a:pt x="148294" y="24437"/>
                    </a:lnTo>
                    <a:cubicBezTo>
                      <a:pt x="148173" y="22985"/>
                      <a:pt x="146842" y="22259"/>
                      <a:pt x="146237" y="21291"/>
                    </a:cubicBezTo>
                    <a:cubicBezTo>
                      <a:pt x="144907" y="19477"/>
                      <a:pt x="143456" y="17783"/>
                      <a:pt x="142125" y="15969"/>
                    </a:cubicBezTo>
                    <a:cubicBezTo>
                      <a:pt x="141763" y="15485"/>
                      <a:pt x="141400" y="15001"/>
                      <a:pt x="140916" y="14517"/>
                    </a:cubicBezTo>
                    <a:cubicBezTo>
                      <a:pt x="140674" y="14275"/>
                      <a:pt x="140553" y="14033"/>
                      <a:pt x="140311" y="13912"/>
                    </a:cubicBezTo>
                    <a:lnTo>
                      <a:pt x="140311" y="13912"/>
                    </a:lnTo>
                    <a:cubicBezTo>
                      <a:pt x="140069" y="13670"/>
                      <a:pt x="139948" y="13428"/>
                      <a:pt x="139707" y="13186"/>
                    </a:cubicBezTo>
                    <a:cubicBezTo>
                      <a:pt x="137288" y="11251"/>
                      <a:pt x="134748" y="9194"/>
                      <a:pt x="132329" y="7258"/>
                    </a:cubicBezTo>
                    <a:cubicBezTo>
                      <a:pt x="131724" y="7017"/>
                      <a:pt x="131119" y="6775"/>
                      <a:pt x="130636" y="6412"/>
                    </a:cubicBezTo>
                    <a:cubicBezTo>
                      <a:pt x="129668" y="5928"/>
                      <a:pt x="128942" y="5081"/>
                      <a:pt x="127733" y="5081"/>
                    </a:cubicBezTo>
                    <a:cubicBezTo>
                      <a:pt x="127491" y="4476"/>
                      <a:pt x="127007" y="4476"/>
                      <a:pt x="126403" y="4355"/>
                    </a:cubicBezTo>
                    <a:cubicBezTo>
                      <a:pt x="126161" y="3750"/>
                      <a:pt x="125556" y="3750"/>
                      <a:pt x="125072" y="3750"/>
                    </a:cubicBezTo>
                    <a:cubicBezTo>
                      <a:pt x="124588" y="2903"/>
                      <a:pt x="123863" y="3145"/>
                      <a:pt x="123137" y="3024"/>
                    </a:cubicBezTo>
                    <a:lnTo>
                      <a:pt x="123137" y="3024"/>
                    </a:lnTo>
                    <a:cubicBezTo>
                      <a:pt x="122895" y="2419"/>
                      <a:pt x="122411" y="2419"/>
                      <a:pt x="121807" y="2541"/>
                    </a:cubicBezTo>
                    <a:cubicBezTo>
                      <a:pt x="121565" y="2298"/>
                      <a:pt x="121202" y="2057"/>
                      <a:pt x="120960" y="1815"/>
                    </a:cubicBezTo>
                    <a:lnTo>
                      <a:pt x="120718" y="1815"/>
                    </a:lnTo>
                    <a:cubicBezTo>
                      <a:pt x="120718" y="1815"/>
                      <a:pt x="120476" y="1815"/>
                      <a:pt x="120476" y="1815"/>
                    </a:cubicBezTo>
                    <a:cubicBezTo>
                      <a:pt x="119751" y="1815"/>
                      <a:pt x="119146" y="1815"/>
                      <a:pt x="118420" y="1815"/>
                    </a:cubicBezTo>
                    <a:cubicBezTo>
                      <a:pt x="118420" y="1573"/>
                      <a:pt x="118420" y="1452"/>
                      <a:pt x="118299" y="1210"/>
                    </a:cubicBezTo>
                    <a:cubicBezTo>
                      <a:pt x="117695" y="1210"/>
                      <a:pt x="117090" y="1210"/>
                      <a:pt x="116485" y="1210"/>
                    </a:cubicBezTo>
                    <a:cubicBezTo>
                      <a:pt x="115880" y="1210"/>
                      <a:pt x="115276" y="1210"/>
                      <a:pt x="114550" y="1089"/>
                    </a:cubicBezTo>
                    <a:cubicBezTo>
                      <a:pt x="113461" y="363"/>
                      <a:pt x="112494" y="121"/>
                      <a:pt x="111405" y="1089"/>
                    </a:cubicBezTo>
                    <a:cubicBezTo>
                      <a:pt x="111285" y="1089"/>
                      <a:pt x="111163" y="1089"/>
                      <a:pt x="111043" y="968"/>
                    </a:cubicBezTo>
                    <a:cubicBezTo>
                      <a:pt x="110680" y="726"/>
                      <a:pt x="110438" y="363"/>
                      <a:pt x="109833" y="0"/>
                    </a:cubicBezTo>
                    <a:lnTo>
                      <a:pt x="87216" y="0"/>
                    </a:lnTo>
                    <a:cubicBezTo>
                      <a:pt x="87096" y="121"/>
                      <a:pt x="86854" y="363"/>
                      <a:pt x="86733" y="363"/>
                    </a:cubicBezTo>
                    <a:cubicBezTo>
                      <a:pt x="85281" y="605"/>
                      <a:pt x="83830" y="847"/>
                      <a:pt x="82379" y="1089"/>
                    </a:cubicBezTo>
                    <a:cubicBezTo>
                      <a:pt x="81774" y="1089"/>
                      <a:pt x="81169" y="1210"/>
                      <a:pt x="80565" y="1331"/>
                    </a:cubicBezTo>
                    <a:cubicBezTo>
                      <a:pt x="79839" y="2298"/>
                      <a:pt x="78750" y="1815"/>
                      <a:pt x="77783" y="2057"/>
                    </a:cubicBezTo>
                    <a:cubicBezTo>
                      <a:pt x="77299" y="2783"/>
                      <a:pt x="76452" y="2541"/>
                      <a:pt x="75848" y="2662"/>
                    </a:cubicBezTo>
                    <a:cubicBezTo>
                      <a:pt x="75364" y="3508"/>
                      <a:pt x="74517" y="3267"/>
                      <a:pt x="73792" y="3388"/>
                    </a:cubicBezTo>
                    <a:cubicBezTo>
                      <a:pt x="72824" y="4113"/>
                      <a:pt x="71615" y="4355"/>
                      <a:pt x="70526" y="4597"/>
                    </a:cubicBezTo>
                    <a:cubicBezTo>
                      <a:pt x="70284" y="4718"/>
                      <a:pt x="70042" y="4960"/>
                      <a:pt x="69800" y="5081"/>
                    </a:cubicBezTo>
                    <a:cubicBezTo>
                      <a:pt x="69559" y="5202"/>
                      <a:pt x="69438" y="5323"/>
                      <a:pt x="69196" y="5202"/>
                    </a:cubicBezTo>
                    <a:cubicBezTo>
                      <a:pt x="68954" y="5323"/>
                      <a:pt x="68712" y="5565"/>
                      <a:pt x="68470" y="5686"/>
                    </a:cubicBezTo>
                    <a:cubicBezTo>
                      <a:pt x="68349" y="5807"/>
                      <a:pt x="68107" y="5928"/>
                      <a:pt x="67865" y="5807"/>
                    </a:cubicBezTo>
                    <a:cubicBezTo>
                      <a:pt x="67382" y="6654"/>
                      <a:pt x="66777" y="7137"/>
                      <a:pt x="65809" y="7137"/>
                    </a:cubicBezTo>
                    <a:cubicBezTo>
                      <a:pt x="65809" y="7137"/>
                      <a:pt x="65809" y="7137"/>
                      <a:pt x="65809" y="7137"/>
                    </a:cubicBezTo>
                    <a:cubicBezTo>
                      <a:pt x="65567" y="7380"/>
                      <a:pt x="65325" y="7501"/>
                      <a:pt x="65084" y="7742"/>
                    </a:cubicBezTo>
                    <a:lnTo>
                      <a:pt x="65084" y="7742"/>
                    </a:lnTo>
                    <a:cubicBezTo>
                      <a:pt x="64842" y="7984"/>
                      <a:pt x="64600" y="8105"/>
                      <a:pt x="64358" y="8347"/>
                    </a:cubicBezTo>
                    <a:lnTo>
                      <a:pt x="64358" y="8347"/>
                    </a:lnTo>
                    <a:cubicBezTo>
                      <a:pt x="64116" y="8589"/>
                      <a:pt x="63995" y="8710"/>
                      <a:pt x="63753" y="8952"/>
                    </a:cubicBezTo>
                    <a:cubicBezTo>
                      <a:pt x="63269" y="9194"/>
                      <a:pt x="62907" y="9557"/>
                      <a:pt x="62423" y="9799"/>
                    </a:cubicBezTo>
                    <a:cubicBezTo>
                      <a:pt x="62181" y="10041"/>
                      <a:pt x="61939" y="10283"/>
                      <a:pt x="61697" y="10404"/>
                    </a:cubicBezTo>
                    <a:lnTo>
                      <a:pt x="61697" y="10404"/>
                    </a:lnTo>
                    <a:cubicBezTo>
                      <a:pt x="61455" y="10646"/>
                      <a:pt x="61213" y="10767"/>
                      <a:pt x="60971" y="11009"/>
                    </a:cubicBezTo>
                    <a:lnTo>
                      <a:pt x="60971" y="11009"/>
                    </a:lnTo>
                    <a:cubicBezTo>
                      <a:pt x="60730" y="11251"/>
                      <a:pt x="60609" y="11493"/>
                      <a:pt x="60367" y="11735"/>
                    </a:cubicBezTo>
                    <a:lnTo>
                      <a:pt x="60367" y="11735"/>
                    </a:lnTo>
                    <a:cubicBezTo>
                      <a:pt x="60125" y="11976"/>
                      <a:pt x="60004" y="12218"/>
                      <a:pt x="59762" y="12340"/>
                    </a:cubicBezTo>
                    <a:lnTo>
                      <a:pt x="59762" y="12340"/>
                    </a:lnTo>
                    <a:cubicBezTo>
                      <a:pt x="59520" y="12581"/>
                      <a:pt x="59399" y="12823"/>
                      <a:pt x="59157" y="13066"/>
                    </a:cubicBezTo>
                    <a:lnTo>
                      <a:pt x="59157" y="13066"/>
                    </a:lnTo>
                    <a:cubicBezTo>
                      <a:pt x="58915" y="13307"/>
                      <a:pt x="58794" y="13549"/>
                      <a:pt x="58552" y="13791"/>
                    </a:cubicBezTo>
                    <a:cubicBezTo>
                      <a:pt x="57948" y="14517"/>
                      <a:pt x="57343" y="15122"/>
                      <a:pt x="56617" y="15848"/>
                    </a:cubicBezTo>
                    <a:cubicBezTo>
                      <a:pt x="56617" y="16331"/>
                      <a:pt x="56496" y="16936"/>
                      <a:pt x="55771" y="17057"/>
                    </a:cubicBezTo>
                    <a:cubicBezTo>
                      <a:pt x="55529" y="17300"/>
                      <a:pt x="55287" y="17541"/>
                      <a:pt x="55166" y="17783"/>
                    </a:cubicBezTo>
                    <a:cubicBezTo>
                      <a:pt x="54924" y="18025"/>
                      <a:pt x="54803" y="18267"/>
                      <a:pt x="54561" y="18509"/>
                    </a:cubicBezTo>
                    <a:cubicBezTo>
                      <a:pt x="54319" y="18751"/>
                      <a:pt x="54198" y="18872"/>
                      <a:pt x="53957" y="19114"/>
                    </a:cubicBezTo>
                    <a:cubicBezTo>
                      <a:pt x="53836" y="19598"/>
                      <a:pt x="53836" y="20203"/>
                      <a:pt x="53110" y="20324"/>
                    </a:cubicBezTo>
                    <a:lnTo>
                      <a:pt x="53110" y="20324"/>
                    </a:lnTo>
                    <a:cubicBezTo>
                      <a:pt x="52868" y="20566"/>
                      <a:pt x="52747" y="20808"/>
                      <a:pt x="52505" y="21049"/>
                    </a:cubicBezTo>
                    <a:lnTo>
                      <a:pt x="52505" y="21049"/>
                    </a:lnTo>
                    <a:cubicBezTo>
                      <a:pt x="52263" y="21291"/>
                      <a:pt x="52142" y="21534"/>
                      <a:pt x="51901" y="21775"/>
                    </a:cubicBezTo>
                    <a:cubicBezTo>
                      <a:pt x="51901" y="21775"/>
                      <a:pt x="51901" y="21775"/>
                      <a:pt x="51901" y="21775"/>
                    </a:cubicBezTo>
                    <a:cubicBezTo>
                      <a:pt x="51659" y="22017"/>
                      <a:pt x="51417" y="22259"/>
                      <a:pt x="51296" y="22501"/>
                    </a:cubicBezTo>
                    <a:cubicBezTo>
                      <a:pt x="51296" y="22501"/>
                      <a:pt x="51296" y="22501"/>
                      <a:pt x="51296" y="22501"/>
                    </a:cubicBezTo>
                    <a:cubicBezTo>
                      <a:pt x="51296" y="23106"/>
                      <a:pt x="51296" y="23590"/>
                      <a:pt x="50570" y="23832"/>
                    </a:cubicBezTo>
                    <a:cubicBezTo>
                      <a:pt x="50570" y="23832"/>
                      <a:pt x="50570" y="23832"/>
                      <a:pt x="50570" y="23832"/>
                    </a:cubicBezTo>
                    <a:cubicBezTo>
                      <a:pt x="50328" y="24074"/>
                      <a:pt x="50207" y="24437"/>
                      <a:pt x="49965" y="24679"/>
                    </a:cubicBezTo>
                    <a:lnTo>
                      <a:pt x="49965" y="24679"/>
                    </a:lnTo>
                    <a:cubicBezTo>
                      <a:pt x="49965" y="24800"/>
                      <a:pt x="49965" y="25042"/>
                      <a:pt x="49965" y="25163"/>
                    </a:cubicBezTo>
                    <a:cubicBezTo>
                      <a:pt x="49724" y="25404"/>
                      <a:pt x="49603" y="25647"/>
                      <a:pt x="49361" y="25888"/>
                    </a:cubicBezTo>
                    <a:cubicBezTo>
                      <a:pt x="48877" y="26493"/>
                      <a:pt x="48514" y="27219"/>
                      <a:pt x="48030" y="27824"/>
                    </a:cubicBezTo>
                    <a:cubicBezTo>
                      <a:pt x="46821" y="29639"/>
                      <a:pt x="45732" y="31574"/>
                      <a:pt x="44523" y="33389"/>
                    </a:cubicBezTo>
                    <a:cubicBezTo>
                      <a:pt x="41620" y="37986"/>
                      <a:pt x="38597" y="42462"/>
                      <a:pt x="35694" y="46938"/>
                    </a:cubicBezTo>
                    <a:cubicBezTo>
                      <a:pt x="32549" y="51777"/>
                      <a:pt x="29284" y="56495"/>
                      <a:pt x="26260" y="61334"/>
                    </a:cubicBezTo>
                    <a:cubicBezTo>
                      <a:pt x="20213" y="71012"/>
                      <a:pt x="14045" y="80811"/>
                      <a:pt x="7756" y="90368"/>
                    </a:cubicBezTo>
                    <a:cubicBezTo>
                      <a:pt x="5579" y="93634"/>
                      <a:pt x="3281" y="96900"/>
                      <a:pt x="1587" y="100529"/>
                    </a:cubicBezTo>
                    <a:cubicBezTo>
                      <a:pt x="499" y="102828"/>
                      <a:pt x="-106" y="105247"/>
                      <a:pt x="15" y="107909"/>
                    </a:cubicBezTo>
                    <a:cubicBezTo>
                      <a:pt x="15" y="110570"/>
                      <a:pt x="1104" y="112627"/>
                      <a:pt x="2918" y="114441"/>
                    </a:cubicBezTo>
                    <a:cubicBezTo>
                      <a:pt x="4611" y="116135"/>
                      <a:pt x="6667" y="116740"/>
                      <a:pt x="8965" y="116619"/>
                    </a:cubicBezTo>
                    <a:cubicBezTo>
                      <a:pt x="9207" y="116619"/>
                      <a:pt x="9449" y="116619"/>
                      <a:pt x="9691" y="116619"/>
                    </a:cubicBezTo>
                    <a:cubicBezTo>
                      <a:pt x="12714" y="116861"/>
                      <a:pt x="15133" y="115530"/>
                      <a:pt x="16948" y="113232"/>
                    </a:cubicBezTo>
                    <a:cubicBezTo>
                      <a:pt x="19487" y="109965"/>
                      <a:pt x="22148" y="106578"/>
                      <a:pt x="24446" y="103070"/>
                    </a:cubicBezTo>
                    <a:cubicBezTo>
                      <a:pt x="29405" y="95690"/>
                      <a:pt x="34122" y="88190"/>
                      <a:pt x="38959" y="80931"/>
                    </a:cubicBezTo>
                    <a:cubicBezTo>
                      <a:pt x="43797" y="73673"/>
                      <a:pt x="48514" y="66294"/>
                      <a:pt x="52989" y="58793"/>
                    </a:cubicBezTo>
                    <a:cubicBezTo>
                      <a:pt x="55650" y="54438"/>
                      <a:pt x="58190" y="50083"/>
                      <a:pt x="60850" y="45728"/>
                    </a:cubicBezTo>
                    <a:cubicBezTo>
                      <a:pt x="61939" y="44034"/>
                      <a:pt x="62665" y="42220"/>
                      <a:pt x="64842" y="41010"/>
                    </a:cubicBezTo>
                    <a:cubicBezTo>
                      <a:pt x="65446" y="41010"/>
                      <a:pt x="66293" y="41252"/>
                      <a:pt x="67140" y="41373"/>
                    </a:cubicBezTo>
                    <a:cubicBezTo>
                      <a:pt x="67140" y="41373"/>
                      <a:pt x="67261" y="41494"/>
                      <a:pt x="67382" y="41615"/>
                    </a:cubicBezTo>
                    <a:cubicBezTo>
                      <a:pt x="67382" y="43188"/>
                      <a:pt x="67623" y="44760"/>
                      <a:pt x="67382" y="46212"/>
                    </a:cubicBezTo>
                    <a:cubicBezTo>
                      <a:pt x="66898" y="48389"/>
                      <a:pt x="67019" y="50567"/>
                      <a:pt x="66898" y="52866"/>
                    </a:cubicBezTo>
                    <a:cubicBezTo>
                      <a:pt x="66898" y="56737"/>
                      <a:pt x="66898" y="60608"/>
                      <a:pt x="66898" y="64600"/>
                    </a:cubicBezTo>
                    <a:cubicBezTo>
                      <a:pt x="66898" y="114320"/>
                      <a:pt x="66898" y="164040"/>
                      <a:pt x="66898" y="213761"/>
                    </a:cubicBezTo>
                    <a:cubicBezTo>
                      <a:pt x="66898" y="227673"/>
                      <a:pt x="66898" y="241585"/>
                      <a:pt x="66898" y="255497"/>
                    </a:cubicBezTo>
                    <a:cubicBezTo>
                      <a:pt x="66898" y="259126"/>
                      <a:pt x="67623" y="262513"/>
                      <a:pt x="70526" y="265054"/>
                    </a:cubicBezTo>
                    <a:cubicBezTo>
                      <a:pt x="70647" y="265175"/>
                      <a:pt x="70768" y="265416"/>
                      <a:pt x="70768" y="265658"/>
                    </a:cubicBezTo>
                    <a:cubicBezTo>
                      <a:pt x="71494" y="265780"/>
                      <a:pt x="71856" y="266263"/>
                      <a:pt x="72098" y="266989"/>
                    </a:cubicBezTo>
                    <a:cubicBezTo>
                      <a:pt x="72219" y="267231"/>
                      <a:pt x="72582" y="267473"/>
                      <a:pt x="72703" y="267594"/>
                    </a:cubicBezTo>
                    <a:cubicBezTo>
                      <a:pt x="72945" y="267836"/>
                      <a:pt x="73187" y="267957"/>
                      <a:pt x="73429" y="268199"/>
                    </a:cubicBezTo>
                    <a:cubicBezTo>
                      <a:pt x="73429" y="268199"/>
                      <a:pt x="73429" y="268199"/>
                      <a:pt x="73429" y="268199"/>
                    </a:cubicBezTo>
                    <a:cubicBezTo>
                      <a:pt x="73671" y="268441"/>
                      <a:pt x="73913" y="268683"/>
                      <a:pt x="74154" y="268925"/>
                    </a:cubicBezTo>
                    <a:cubicBezTo>
                      <a:pt x="74275" y="268925"/>
                      <a:pt x="74517" y="268925"/>
                      <a:pt x="74638" y="268925"/>
                    </a:cubicBezTo>
                    <a:cubicBezTo>
                      <a:pt x="75727" y="268925"/>
                      <a:pt x="76815" y="268925"/>
                      <a:pt x="77904" y="269288"/>
                    </a:cubicBezTo>
                    <a:cubicBezTo>
                      <a:pt x="82137" y="270255"/>
                      <a:pt x="85765" y="269045"/>
                      <a:pt x="88910" y="266263"/>
                    </a:cubicBezTo>
                    <a:cubicBezTo>
                      <a:pt x="89756" y="265537"/>
                      <a:pt x="91087" y="264932"/>
                      <a:pt x="91208" y="263602"/>
                    </a:cubicBezTo>
                    <a:cubicBezTo>
                      <a:pt x="91208" y="263118"/>
                      <a:pt x="91208" y="262513"/>
                      <a:pt x="91812" y="262271"/>
                    </a:cubicBezTo>
                    <a:cubicBezTo>
                      <a:pt x="91812" y="259731"/>
                      <a:pt x="92054" y="257190"/>
                      <a:pt x="92054" y="254650"/>
                    </a:cubicBezTo>
                    <a:cubicBezTo>
                      <a:pt x="92054" y="217148"/>
                      <a:pt x="92054" y="179646"/>
                      <a:pt x="92054" y="142265"/>
                    </a:cubicBezTo>
                    <a:cubicBezTo>
                      <a:pt x="92054" y="140330"/>
                      <a:pt x="92417" y="138515"/>
                      <a:pt x="92901" y="136579"/>
                    </a:cubicBezTo>
                    <a:cubicBezTo>
                      <a:pt x="93506" y="135974"/>
                      <a:pt x="94110" y="135249"/>
                      <a:pt x="94715" y="134644"/>
                    </a:cubicBezTo>
                    <a:cubicBezTo>
                      <a:pt x="96650" y="133797"/>
                      <a:pt x="98464" y="133555"/>
                      <a:pt x="100400" y="133555"/>
                    </a:cubicBezTo>
                    <a:cubicBezTo>
                      <a:pt x="103181" y="133555"/>
                      <a:pt x="106084" y="135369"/>
                      <a:pt x="106084" y="139120"/>
                    </a:cubicBezTo>
                    <a:cubicBezTo>
                      <a:pt x="106084" y="144443"/>
                      <a:pt x="106084" y="149766"/>
                      <a:pt x="106084" y="155089"/>
                    </a:cubicBezTo>
                    <a:cubicBezTo>
                      <a:pt x="106084" y="175654"/>
                      <a:pt x="106084" y="196220"/>
                      <a:pt x="106084" y="216785"/>
                    </a:cubicBezTo>
                    <a:cubicBezTo>
                      <a:pt x="106930" y="226100"/>
                      <a:pt x="106447" y="235415"/>
                      <a:pt x="106568" y="244730"/>
                    </a:cubicBezTo>
                    <a:cubicBezTo>
                      <a:pt x="106568" y="249932"/>
                      <a:pt x="106568" y="255133"/>
                      <a:pt x="106568" y="260457"/>
                    </a:cubicBezTo>
                    <a:cubicBezTo>
                      <a:pt x="106568" y="260577"/>
                      <a:pt x="106689" y="260819"/>
                      <a:pt x="106568" y="260941"/>
                    </a:cubicBezTo>
                    <a:cubicBezTo>
                      <a:pt x="107414" y="261545"/>
                      <a:pt x="107172" y="262271"/>
                      <a:pt x="107172" y="263118"/>
                    </a:cubicBezTo>
                    <a:cubicBezTo>
                      <a:pt x="107172" y="263239"/>
                      <a:pt x="107172" y="263360"/>
                      <a:pt x="107172" y="263602"/>
                    </a:cubicBezTo>
                    <a:cubicBezTo>
                      <a:pt x="108019" y="263844"/>
                      <a:pt x="108503" y="264206"/>
                      <a:pt x="108382" y="265175"/>
                    </a:cubicBezTo>
                    <a:cubicBezTo>
                      <a:pt x="111526" y="269167"/>
                      <a:pt x="115759" y="270135"/>
                      <a:pt x="120476" y="269409"/>
                    </a:cubicBezTo>
                    <a:cubicBezTo>
                      <a:pt x="121081" y="269409"/>
                      <a:pt x="121807" y="269288"/>
                      <a:pt x="122411" y="269167"/>
                    </a:cubicBezTo>
                    <a:cubicBezTo>
                      <a:pt x="122895" y="269045"/>
                      <a:pt x="123379" y="268804"/>
                      <a:pt x="123742" y="268683"/>
                    </a:cubicBezTo>
                    <a:cubicBezTo>
                      <a:pt x="123863" y="268925"/>
                      <a:pt x="123984" y="268925"/>
                      <a:pt x="124105" y="269045"/>
                    </a:cubicBezTo>
                    <a:cubicBezTo>
                      <a:pt x="124105" y="269045"/>
                      <a:pt x="123984" y="269045"/>
                      <a:pt x="123742" y="268683"/>
                    </a:cubicBezTo>
                    <a:cubicBezTo>
                      <a:pt x="123984" y="268683"/>
                      <a:pt x="124105" y="268562"/>
                      <a:pt x="124346" y="268441"/>
                    </a:cubicBezTo>
                    <a:lnTo>
                      <a:pt x="124346" y="268441"/>
                    </a:lnTo>
                    <a:cubicBezTo>
                      <a:pt x="124588" y="268320"/>
                      <a:pt x="124709" y="268078"/>
                      <a:pt x="124951" y="267957"/>
                    </a:cubicBezTo>
                    <a:cubicBezTo>
                      <a:pt x="125193" y="267957"/>
                      <a:pt x="125435" y="267836"/>
                      <a:pt x="125677" y="267715"/>
                    </a:cubicBezTo>
                    <a:cubicBezTo>
                      <a:pt x="125919" y="267110"/>
                      <a:pt x="126403" y="266989"/>
                      <a:pt x="127007" y="266989"/>
                    </a:cubicBezTo>
                    <a:cubicBezTo>
                      <a:pt x="127007" y="266989"/>
                      <a:pt x="127007" y="266989"/>
                      <a:pt x="127007" y="266989"/>
                    </a:cubicBezTo>
                    <a:cubicBezTo>
                      <a:pt x="127249" y="266747"/>
                      <a:pt x="127491" y="266505"/>
                      <a:pt x="127733" y="266263"/>
                    </a:cubicBezTo>
                    <a:cubicBezTo>
                      <a:pt x="128338" y="265658"/>
                      <a:pt x="128942" y="264932"/>
                      <a:pt x="129547" y="264328"/>
                    </a:cubicBezTo>
                    <a:cubicBezTo>
                      <a:pt x="129668" y="263844"/>
                      <a:pt x="129668" y="263239"/>
                      <a:pt x="130394" y="262997"/>
                    </a:cubicBezTo>
                    <a:cubicBezTo>
                      <a:pt x="131240" y="259852"/>
                      <a:pt x="131966" y="256585"/>
                      <a:pt x="131603" y="253198"/>
                    </a:cubicBezTo>
                    <a:cubicBezTo>
                      <a:pt x="131603" y="252472"/>
                      <a:pt x="131482" y="251625"/>
                      <a:pt x="131361" y="250899"/>
                    </a:cubicBezTo>
                    <a:cubicBezTo>
                      <a:pt x="131119" y="249085"/>
                      <a:pt x="130998" y="247391"/>
                      <a:pt x="131361" y="245577"/>
                    </a:cubicBezTo>
                    <a:cubicBezTo>
                      <a:pt x="131482" y="244972"/>
                      <a:pt x="131603" y="244246"/>
                      <a:pt x="131603" y="243641"/>
                    </a:cubicBezTo>
                    <a:cubicBezTo>
                      <a:pt x="131603" y="242431"/>
                      <a:pt x="131240" y="241221"/>
                      <a:pt x="131240" y="240012"/>
                    </a:cubicBezTo>
                    <a:cubicBezTo>
                      <a:pt x="131240" y="238923"/>
                      <a:pt x="131603" y="237956"/>
                      <a:pt x="131240" y="236746"/>
                    </a:cubicBezTo>
                    <a:cubicBezTo>
                      <a:pt x="130998" y="235778"/>
                      <a:pt x="130998" y="234689"/>
                      <a:pt x="131240" y="233721"/>
                    </a:cubicBezTo>
                    <a:cubicBezTo>
                      <a:pt x="131845" y="231544"/>
                      <a:pt x="131603" y="229366"/>
                      <a:pt x="131603" y="227068"/>
                    </a:cubicBezTo>
                    <a:cubicBezTo>
                      <a:pt x="131603" y="171178"/>
                      <a:pt x="131603" y="115409"/>
                      <a:pt x="131603" y="59519"/>
                    </a:cubicBezTo>
                    <a:cubicBezTo>
                      <a:pt x="131603" y="56253"/>
                      <a:pt x="131603" y="53107"/>
                      <a:pt x="131603" y="49841"/>
                    </a:cubicBezTo>
                    <a:cubicBezTo>
                      <a:pt x="131603" y="48753"/>
                      <a:pt x="131603" y="47664"/>
                      <a:pt x="131603" y="46454"/>
                    </a:cubicBezTo>
                    <a:cubicBezTo>
                      <a:pt x="131603" y="46212"/>
                      <a:pt x="131603" y="45970"/>
                      <a:pt x="131603" y="45728"/>
                    </a:cubicBezTo>
                    <a:cubicBezTo>
                      <a:pt x="131482" y="45365"/>
                      <a:pt x="131240" y="45124"/>
                      <a:pt x="131240" y="44760"/>
                    </a:cubicBezTo>
                    <a:cubicBezTo>
                      <a:pt x="130998" y="43793"/>
                      <a:pt x="130998" y="42825"/>
                      <a:pt x="131724" y="41978"/>
                    </a:cubicBezTo>
                    <a:cubicBezTo>
                      <a:pt x="132450" y="41131"/>
                      <a:pt x="133296" y="40889"/>
                      <a:pt x="134627" y="41010"/>
                    </a:cubicBezTo>
                    <a:cubicBezTo>
                      <a:pt x="135715" y="41736"/>
                      <a:pt x="136562" y="42825"/>
                      <a:pt x="137288" y="44034"/>
                    </a:cubicBezTo>
                    <a:cubicBezTo>
                      <a:pt x="140795" y="50204"/>
                      <a:pt x="144302" y="56253"/>
                      <a:pt x="147931" y="62423"/>
                    </a:cubicBezTo>
                    <a:cubicBezTo>
                      <a:pt x="150229" y="66173"/>
                      <a:pt x="152527" y="69923"/>
                      <a:pt x="154946" y="73673"/>
                    </a:cubicBezTo>
                    <a:cubicBezTo>
                      <a:pt x="159662" y="81295"/>
                      <a:pt x="164500" y="88795"/>
                      <a:pt x="169217" y="96416"/>
                    </a:cubicBezTo>
                    <a:cubicBezTo>
                      <a:pt x="171394" y="99803"/>
                      <a:pt x="173692" y="103191"/>
                      <a:pt x="175869" y="106699"/>
                    </a:cubicBezTo>
                    <a:cubicBezTo>
                      <a:pt x="176957" y="108393"/>
                      <a:pt x="178046" y="110207"/>
                      <a:pt x="179014" y="112022"/>
                    </a:cubicBezTo>
                    <a:cubicBezTo>
                      <a:pt x="179255" y="112506"/>
                      <a:pt x="179497" y="112989"/>
                      <a:pt x="179860" y="113474"/>
                    </a:cubicBezTo>
                    <a:cubicBezTo>
                      <a:pt x="180223" y="113957"/>
                      <a:pt x="180707" y="114441"/>
                      <a:pt x="180707" y="114441"/>
                    </a:cubicBezTo>
                    <a:cubicBezTo>
                      <a:pt x="182642" y="115409"/>
                      <a:pt x="183851" y="116014"/>
                      <a:pt x="185061" y="116740"/>
                    </a:cubicBezTo>
                    <a:cubicBezTo>
                      <a:pt x="185061" y="116740"/>
                      <a:pt x="185303" y="116740"/>
                      <a:pt x="185424" y="116740"/>
                    </a:cubicBezTo>
                    <a:cubicBezTo>
                      <a:pt x="188689" y="117828"/>
                      <a:pt x="191471" y="116740"/>
                      <a:pt x="193769" y="114320"/>
                    </a:cubicBezTo>
                    <a:cubicBezTo>
                      <a:pt x="194615" y="113474"/>
                      <a:pt x="195462" y="112627"/>
                      <a:pt x="196430" y="111780"/>
                    </a:cubicBezTo>
                    <a:cubicBezTo>
                      <a:pt x="196792" y="110691"/>
                      <a:pt x="197155" y="109602"/>
                      <a:pt x="197397" y="108514"/>
                    </a:cubicBezTo>
                    <a:cubicBezTo>
                      <a:pt x="197155" y="108150"/>
                      <a:pt x="197397" y="107909"/>
                      <a:pt x="197760" y="107788"/>
                    </a:cubicBezTo>
                    <a:cubicBezTo>
                      <a:pt x="197760" y="106820"/>
                      <a:pt x="197760" y="105852"/>
                      <a:pt x="197760" y="104884"/>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grpSp>
      <p:grpSp>
        <p:nvGrpSpPr>
          <p:cNvPr id="149" name="Google Shape;149;p9"/>
          <p:cNvGrpSpPr/>
          <p:nvPr/>
        </p:nvGrpSpPr>
        <p:grpSpPr>
          <a:xfrm>
            <a:off x="6660572" y="1824603"/>
            <a:ext cx="599475" cy="592866"/>
            <a:chOff x="5349648" y="4916915"/>
            <a:chExt cx="241526" cy="238863"/>
          </a:xfrm>
        </p:grpSpPr>
        <p:sp>
          <p:nvSpPr>
            <p:cNvPr id="150" name="Google Shape;150;p9"/>
            <p:cNvSpPr/>
            <p:nvPr/>
          </p:nvSpPr>
          <p:spPr>
            <a:xfrm>
              <a:off x="5406286" y="4967183"/>
              <a:ext cx="133592" cy="134885"/>
            </a:xfrm>
            <a:custGeom>
              <a:avLst/>
              <a:gdLst/>
              <a:ahLst/>
              <a:cxnLst/>
              <a:rect l="l" t="t" r="r" b="b"/>
              <a:pathLst>
                <a:path w="133592" h="134885" extrusionOk="0">
                  <a:moveTo>
                    <a:pt x="125022" y="100892"/>
                  </a:moveTo>
                  <a:cubicBezTo>
                    <a:pt x="125748" y="98956"/>
                    <a:pt x="127320" y="97263"/>
                    <a:pt x="128408" y="95448"/>
                  </a:cubicBezTo>
                  <a:cubicBezTo>
                    <a:pt x="128529" y="95086"/>
                    <a:pt x="128650" y="94602"/>
                    <a:pt x="128771" y="94239"/>
                  </a:cubicBezTo>
                  <a:cubicBezTo>
                    <a:pt x="129134" y="92666"/>
                    <a:pt x="129497" y="90973"/>
                    <a:pt x="130827" y="89763"/>
                  </a:cubicBezTo>
                  <a:cubicBezTo>
                    <a:pt x="130948" y="88311"/>
                    <a:pt x="130827" y="86739"/>
                    <a:pt x="132158" y="85770"/>
                  </a:cubicBezTo>
                  <a:cubicBezTo>
                    <a:pt x="132641" y="81900"/>
                    <a:pt x="133246" y="77907"/>
                    <a:pt x="133488" y="74036"/>
                  </a:cubicBezTo>
                  <a:cubicBezTo>
                    <a:pt x="133730" y="67624"/>
                    <a:pt x="133609" y="61334"/>
                    <a:pt x="132520" y="54922"/>
                  </a:cubicBezTo>
                  <a:cubicBezTo>
                    <a:pt x="131795" y="50567"/>
                    <a:pt x="130464" y="46333"/>
                    <a:pt x="128771" y="42462"/>
                  </a:cubicBezTo>
                  <a:cubicBezTo>
                    <a:pt x="125506" y="35204"/>
                    <a:pt x="120184" y="27703"/>
                    <a:pt x="114983" y="21897"/>
                  </a:cubicBezTo>
                  <a:cubicBezTo>
                    <a:pt x="113895" y="20808"/>
                    <a:pt x="112927" y="19598"/>
                    <a:pt x="111597" y="18751"/>
                  </a:cubicBezTo>
                  <a:cubicBezTo>
                    <a:pt x="107122" y="15727"/>
                    <a:pt x="102647" y="12581"/>
                    <a:pt x="98051" y="9678"/>
                  </a:cubicBezTo>
                  <a:cubicBezTo>
                    <a:pt x="90432" y="4839"/>
                    <a:pt x="82328" y="2177"/>
                    <a:pt x="73741" y="605"/>
                  </a:cubicBezTo>
                  <a:lnTo>
                    <a:pt x="73136" y="847"/>
                  </a:lnTo>
                  <a:lnTo>
                    <a:pt x="72532" y="484"/>
                  </a:lnTo>
                  <a:cubicBezTo>
                    <a:pt x="70839" y="484"/>
                    <a:pt x="69024" y="726"/>
                    <a:pt x="67331" y="484"/>
                  </a:cubicBezTo>
                  <a:cubicBezTo>
                    <a:pt x="64428" y="-121"/>
                    <a:pt x="61768" y="-242"/>
                    <a:pt x="58865" y="605"/>
                  </a:cubicBezTo>
                  <a:cubicBezTo>
                    <a:pt x="54874" y="1815"/>
                    <a:pt x="50762" y="2903"/>
                    <a:pt x="46650" y="3508"/>
                  </a:cubicBezTo>
                  <a:cubicBezTo>
                    <a:pt x="43747" y="3992"/>
                    <a:pt x="41207" y="5081"/>
                    <a:pt x="38546" y="6170"/>
                  </a:cubicBezTo>
                  <a:cubicBezTo>
                    <a:pt x="35886" y="7259"/>
                    <a:pt x="33467" y="8710"/>
                    <a:pt x="31290" y="10404"/>
                  </a:cubicBezTo>
                  <a:cubicBezTo>
                    <a:pt x="27419" y="13549"/>
                    <a:pt x="22944" y="15969"/>
                    <a:pt x="19800" y="19961"/>
                  </a:cubicBezTo>
                  <a:cubicBezTo>
                    <a:pt x="18349" y="21775"/>
                    <a:pt x="17139" y="23711"/>
                    <a:pt x="15446" y="25526"/>
                  </a:cubicBezTo>
                  <a:cubicBezTo>
                    <a:pt x="8794" y="32784"/>
                    <a:pt x="4561" y="41494"/>
                    <a:pt x="2263" y="50688"/>
                  </a:cubicBezTo>
                  <a:cubicBezTo>
                    <a:pt x="-1245" y="64600"/>
                    <a:pt x="-761" y="78633"/>
                    <a:pt x="4319" y="92303"/>
                  </a:cubicBezTo>
                  <a:cubicBezTo>
                    <a:pt x="5407" y="95207"/>
                    <a:pt x="6133" y="98110"/>
                    <a:pt x="8673" y="100287"/>
                  </a:cubicBezTo>
                  <a:cubicBezTo>
                    <a:pt x="9278" y="100771"/>
                    <a:pt x="9519" y="101739"/>
                    <a:pt x="10003" y="102586"/>
                  </a:cubicBezTo>
                  <a:cubicBezTo>
                    <a:pt x="14357" y="110570"/>
                    <a:pt x="20163" y="117224"/>
                    <a:pt x="27903" y="122184"/>
                  </a:cubicBezTo>
                  <a:cubicBezTo>
                    <a:pt x="36006" y="127265"/>
                    <a:pt x="44714" y="131014"/>
                    <a:pt x="54148" y="133071"/>
                  </a:cubicBezTo>
                  <a:cubicBezTo>
                    <a:pt x="58018" y="133918"/>
                    <a:pt x="62010" y="133918"/>
                    <a:pt x="65880" y="134886"/>
                  </a:cubicBezTo>
                  <a:cubicBezTo>
                    <a:pt x="68057" y="134886"/>
                    <a:pt x="70113" y="134886"/>
                    <a:pt x="72290" y="134886"/>
                  </a:cubicBezTo>
                  <a:cubicBezTo>
                    <a:pt x="73620" y="134644"/>
                    <a:pt x="74951" y="134523"/>
                    <a:pt x="76160" y="134281"/>
                  </a:cubicBezTo>
                  <a:cubicBezTo>
                    <a:pt x="80030" y="133555"/>
                    <a:pt x="84022" y="133313"/>
                    <a:pt x="87771" y="132104"/>
                  </a:cubicBezTo>
                  <a:cubicBezTo>
                    <a:pt x="91520" y="130894"/>
                    <a:pt x="95027" y="129079"/>
                    <a:pt x="98414" y="127144"/>
                  </a:cubicBezTo>
                  <a:cubicBezTo>
                    <a:pt x="104219" y="123998"/>
                    <a:pt x="109662" y="120369"/>
                    <a:pt x="114137" y="115409"/>
                  </a:cubicBezTo>
                  <a:cubicBezTo>
                    <a:pt x="116677" y="112627"/>
                    <a:pt x="118975" y="109724"/>
                    <a:pt x="121152" y="106699"/>
                  </a:cubicBezTo>
                  <a:cubicBezTo>
                    <a:pt x="122361" y="105005"/>
                    <a:pt x="123933" y="103433"/>
                    <a:pt x="124659" y="101255"/>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151" name="Google Shape;151;p9"/>
            <p:cNvSpPr/>
            <p:nvPr/>
          </p:nvSpPr>
          <p:spPr>
            <a:xfrm>
              <a:off x="5461281" y="5116055"/>
              <a:ext cx="23221" cy="39723"/>
            </a:xfrm>
            <a:custGeom>
              <a:avLst/>
              <a:gdLst/>
              <a:ahLst/>
              <a:cxnLst/>
              <a:rect l="l" t="t" r="r" b="b"/>
              <a:pathLst>
                <a:path w="23221" h="39723" extrusionOk="0">
                  <a:moveTo>
                    <a:pt x="22738" y="9843"/>
                  </a:moveTo>
                  <a:cubicBezTo>
                    <a:pt x="22375" y="4279"/>
                    <a:pt x="18867" y="528"/>
                    <a:pt x="13062" y="44"/>
                  </a:cubicBezTo>
                  <a:cubicBezTo>
                    <a:pt x="7982" y="-319"/>
                    <a:pt x="3749" y="1496"/>
                    <a:pt x="2056" y="7303"/>
                  </a:cubicBezTo>
                  <a:cubicBezTo>
                    <a:pt x="1572" y="8754"/>
                    <a:pt x="1451" y="10327"/>
                    <a:pt x="1209" y="11779"/>
                  </a:cubicBezTo>
                  <a:cubicBezTo>
                    <a:pt x="1693" y="12988"/>
                    <a:pt x="1572" y="13956"/>
                    <a:pt x="484" y="14682"/>
                  </a:cubicBezTo>
                  <a:cubicBezTo>
                    <a:pt x="363" y="19884"/>
                    <a:pt x="121" y="25086"/>
                    <a:pt x="0" y="30288"/>
                  </a:cubicBezTo>
                  <a:cubicBezTo>
                    <a:pt x="0" y="30772"/>
                    <a:pt x="121" y="31134"/>
                    <a:pt x="242" y="31619"/>
                  </a:cubicBezTo>
                  <a:cubicBezTo>
                    <a:pt x="484" y="32465"/>
                    <a:pt x="605" y="33312"/>
                    <a:pt x="847" y="34159"/>
                  </a:cubicBezTo>
                  <a:cubicBezTo>
                    <a:pt x="1209" y="34643"/>
                    <a:pt x="1451" y="35127"/>
                    <a:pt x="1814" y="35490"/>
                  </a:cubicBezTo>
                  <a:cubicBezTo>
                    <a:pt x="3145" y="36699"/>
                    <a:pt x="4596" y="37909"/>
                    <a:pt x="5926" y="39119"/>
                  </a:cubicBezTo>
                  <a:cubicBezTo>
                    <a:pt x="8466" y="39361"/>
                    <a:pt x="11127" y="39482"/>
                    <a:pt x="13667" y="39724"/>
                  </a:cubicBezTo>
                  <a:cubicBezTo>
                    <a:pt x="15481" y="39240"/>
                    <a:pt x="17174" y="38756"/>
                    <a:pt x="18988" y="38151"/>
                  </a:cubicBezTo>
                  <a:lnTo>
                    <a:pt x="18988" y="38151"/>
                  </a:lnTo>
                  <a:cubicBezTo>
                    <a:pt x="19472" y="37788"/>
                    <a:pt x="19956" y="37304"/>
                    <a:pt x="20319" y="36820"/>
                  </a:cubicBezTo>
                  <a:cubicBezTo>
                    <a:pt x="22133" y="34038"/>
                    <a:pt x="22980" y="30893"/>
                    <a:pt x="23221" y="27505"/>
                  </a:cubicBezTo>
                  <a:cubicBezTo>
                    <a:pt x="23221" y="25086"/>
                    <a:pt x="23100" y="22666"/>
                    <a:pt x="22980" y="20247"/>
                  </a:cubicBezTo>
                  <a:cubicBezTo>
                    <a:pt x="22980" y="16739"/>
                    <a:pt x="22980" y="13230"/>
                    <a:pt x="22859" y="9722"/>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152" name="Google Shape;152;p9"/>
            <p:cNvSpPr/>
            <p:nvPr/>
          </p:nvSpPr>
          <p:spPr>
            <a:xfrm>
              <a:off x="5527053" y="5088869"/>
              <a:ext cx="33402" cy="32310"/>
            </a:xfrm>
            <a:custGeom>
              <a:avLst/>
              <a:gdLst/>
              <a:ahLst/>
              <a:cxnLst/>
              <a:rect l="l" t="t" r="r" b="b"/>
              <a:pathLst>
                <a:path w="33402" h="32310" extrusionOk="0">
                  <a:moveTo>
                    <a:pt x="21550" y="3640"/>
                  </a:moveTo>
                  <a:cubicBezTo>
                    <a:pt x="17438" y="1826"/>
                    <a:pt x="13325" y="-594"/>
                    <a:pt x="9939" y="132"/>
                  </a:cubicBezTo>
                  <a:cubicBezTo>
                    <a:pt x="5827" y="3640"/>
                    <a:pt x="2924" y="6181"/>
                    <a:pt x="263" y="8358"/>
                  </a:cubicBezTo>
                  <a:cubicBezTo>
                    <a:pt x="-583" y="12350"/>
                    <a:pt x="747" y="15254"/>
                    <a:pt x="2319" y="17794"/>
                  </a:cubicBezTo>
                  <a:cubicBezTo>
                    <a:pt x="5585" y="23238"/>
                    <a:pt x="9092" y="28561"/>
                    <a:pt x="14293" y="32311"/>
                  </a:cubicBezTo>
                  <a:lnTo>
                    <a:pt x="19856" y="32311"/>
                  </a:lnTo>
                  <a:cubicBezTo>
                    <a:pt x="26146" y="29891"/>
                    <a:pt x="30621" y="26988"/>
                    <a:pt x="32919" y="21544"/>
                  </a:cubicBezTo>
                  <a:cubicBezTo>
                    <a:pt x="33039" y="20213"/>
                    <a:pt x="33281" y="18883"/>
                    <a:pt x="33402" y="17431"/>
                  </a:cubicBezTo>
                  <a:cubicBezTo>
                    <a:pt x="33402" y="16584"/>
                    <a:pt x="33281" y="15738"/>
                    <a:pt x="33160" y="14891"/>
                  </a:cubicBezTo>
                  <a:cubicBezTo>
                    <a:pt x="30621" y="9810"/>
                    <a:pt x="26629" y="5818"/>
                    <a:pt x="21550" y="3640"/>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153" name="Google Shape;153;p9"/>
            <p:cNvSpPr/>
            <p:nvPr/>
          </p:nvSpPr>
          <p:spPr>
            <a:xfrm>
              <a:off x="5385794" y="5092375"/>
              <a:ext cx="30599" cy="31257"/>
            </a:xfrm>
            <a:custGeom>
              <a:avLst/>
              <a:gdLst/>
              <a:ahLst/>
              <a:cxnLst/>
              <a:rect l="l" t="t" r="r" b="b"/>
              <a:pathLst>
                <a:path w="30599" h="31257" extrusionOk="0">
                  <a:moveTo>
                    <a:pt x="12716" y="1223"/>
                  </a:moveTo>
                  <a:cubicBezTo>
                    <a:pt x="10660" y="1828"/>
                    <a:pt x="9692" y="4005"/>
                    <a:pt x="7636" y="5094"/>
                  </a:cubicBezTo>
                  <a:cubicBezTo>
                    <a:pt x="3524" y="7151"/>
                    <a:pt x="1589" y="11385"/>
                    <a:pt x="380" y="15619"/>
                  </a:cubicBezTo>
                  <a:cubicBezTo>
                    <a:pt x="-588" y="18885"/>
                    <a:pt x="380" y="22151"/>
                    <a:pt x="2315" y="25055"/>
                  </a:cubicBezTo>
                  <a:cubicBezTo>
                    <a:pt x="3282" y="26506"/>
                    <a:pt x="4371" y="27837"/>
                    <a:pt x="5338" y="29289"/>
                  </a:cubicBezTo>
                  <a:cubicBezTo>
                    <a:pt x="9934" y="31224"/>
                    <a:pt x="14530" y="32192"/>
                    <a:pt x="19368" y="30015"/>
                  </a:cubicBezTo>
                  <a:cubicBezTo>
                    <a:pt x="19973" y="29773"/>
                    <a:pt x="20698" y="29894"/>
                    <a:pt x="21303" y="29773"/>
                  </a:cubicBezTo>
                  <a:cubicBezTo>
                    <a:pt x="22271" y="28563"/>
                    <a:pt x="23238" y="27354"/>
                    <a:pt x="24085" y="26144"/>
                  </a:cubicBezTo>
                  <a:cubicBezTo>
                    <a:pt x="25415" y="23119"/>
                    <a:pt x="26625" y="20095"/>
                    <a:pt x="28318" y="17312"/>
                  </a:cubicBezTo>
                  <a:cubicBezTo>
                    <a:pt x="30374" y="13683"/>
                    <a:pt x="31100" y="9933"/>
                    <a:pt x="30253" y="5941"/>
                  </a:cubicBezTo>
                  <a:cubicBezTo>
                    <a:pt x="25778" y="-954"/>
                    <a:pt x="19610" y="-954"/>
                    <a:pt x="12716" y="1465"/>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154" name="Google Shape;154;p9"/>
            <p:cNvSpPr/>
            <p:nvPr/>
          </p:nvSpPr>
          <p:spPr>
            <a:xfrm>
              <a:off x="5457773" y="4916915"/>
              <a:ext cx="27938" cy="31080"/>
            </a:xfrm>
            <a:custGeom>
              <a:avLst/>
              <a:gdLst/>
              <a:ahLst/>
              <a:cxnLst/>
              <a:rect l="l" t="t" r="r" b="b"/>
              <a:pathLst>
                <a:path w="27938" h="31080" extrusionOk="0">
                  <a:moveTo>
                    <a:pt x="5564" y="29579"/>
                  </a:moveTo>
                  <a:cubicBezTo>
                    <a:pt x="7740" y="30063"/>
                    <a:pt x="10280" y="30668"/>
                    <a:pt x="12941" y="31031"/>
                  </a:cubicBezTo>
                  <a:cubicBezTo>
                    <a:pt x="16328" y="31393"/>
                    <a:pt x="19351" y="29700"/>
                    <a:pt x="22375" y="28732"/>
                  </a:cubicBezTo>
                  <a:lnTo>
                    <a:pt x="22375" y="28732"/>
                  </a:lnTo>
                  <a:cubicBezTo>
                    <a:pt x="22859" y="28248"/>
                    <a:pt x="23221" y="27885"/>
                    <a:pt x="23705" y="27401"/>
                  </a:cubicBezTo>
                  <a:cubicBezTo>
                    <a:pt x="24673" y="25587"/>
                    <a:pt x="25519" y="23772"/>
                    <a:pt x="26487" y="21958"/>
                  </a:cubicBezTo>
                  <a:cubicBezTo>
                    <a:pt x="26729" y="21473"/>
                    <a:pt x="27213" y="20990"/>
                    <a:pt x="27575" y="20506"/>
                  </a:cubicBezTo>
                  <a:cubicBezTo>
                    <a:pt x="27575" y="19659"/>
                    <a:pt x="27817" y="18812"/>
                    <a:pt x="27938" y="18086"/>
                  </a:cubicBezTo>
                  <a:cubicBezTo>
                    <a:pt x="27938" y="16393"/>
                    <a:pt x="27938" y="14578"/>
                    <a:pt x="27938" y="12885"/>
                  </a:cubicBezTo>
                  <a:cubicBezTo>
                    <a:pt x="27575" y="11191"/>
                    <a:pt x="27334" y="9497"/>
                    <a:pt x="27092" y="8287"/>
                  </a:cubicBezTo>
                  <a:cubicBezTo>
                    <a:pt x="21770" y="303"/>
                    <a:pt x="15239" y="-1995"/>
                    <a:pt x="6289" y="1755"/>
                  </a:cubicBezTo>
                  <a:cubicBezTo>
                    <a:pt x="3145" y="5263"/>
                    <a:pt x="0" y="9497"/>
                    <a:pt x="0" y="15062"/>
                  </a:cubicBezTo>
                  <a:cubicBezTo>
                    <a:pt x="0" y="20385"/>
                    <a:pt x="968" y="25587"/>
                    <a:pt x="5443" y="29700"/>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155" name="Google Shape;155;p9"/>
            <p:cNvSpPr/>
            <p:nvPr/>
          </p:nvSpPr>
          <p:spPr>
            <a:xfrm>
              <a:off x="5558973" y="5024764"/>
              <a:ext cx="32201" cy="26976"/>
            </a:xfrm>
            <a:custGeom>
              <a:avLst/>
              <a:gdLst/>
              <a:ahLst/>
              <a:cxnLst/>
              <a:rect l="l" t="t" r="r" b="b"/>
              <a:pathLst>
                <a:path w="32201" h="26976" extrusionOk="0">
                  <a:moveTo>
                    <a:pt x="31234" y="19114"/>
                  </a:moveTo>
                  <a:cubicBezTo>
                    <a:pt x="31597" y="17420"/>
                    <a:pt x="31839" y="15727"/>
                    <a:pt x="32202" y="14033"/>
                  </a:cubicBezTo>
                  <a:cubicBezTo>
                    <a:pt x="32202" y="13065"/>
                    <a:pt x="32202" y="12097"/>
                    <a:pt x="32202" y="11129"/>
                  </a:cubicBezTo>
                  <a:cubicBezTo>
                    <a:pt x="31839" y="10767"/>
                    <a:pt x="31718" y="10404"/>
                    <a:pt x="31960" y="9919"/>
                  </a:cubicBezTo>
                  <a:cubicBezTo>
                    <a:pt x="30509" y="7500"/>
                    <a:pt x="29057" y="5081"/>
                    <a:pt x="27969" y="3024"/>
                  </a:cubicBezTo>
                  <a:cubicBezTo>
                    <a:pt x="23010" y="-121"/>
                    <a:pt x="17930" y="363"/>
                    <a:pt x="12972" y="0"/>
                  </a:cubicBezTo>
                  <a:lnTo>
                    <a:pt x="12367" y="363"/>
                  </a:lnTo>
                  <a:lnTo>
                    <a:pt x="11762" y="121"/>
                  </a:lnTo>
                  <a:cubicBezTo>
                    <a:pt x="8859" y="846"/>
                    <a:pt x="5715" y="846"/>
                    <a:pt x="3175" y="3387"/>
                  </a:cubicBezTo>
                  <a:cubicBezTo>
                    <a:pt x="998" y="6775"/>
                    <a:pt x="-211" y="10645"/>
                    <a:pt x="31" y="14880"/>
                  </a:cubicBezTo>
                  <a:cubicBezTo>
                    <a:pt x="272" y="19718"/>
                    <a:pt x="1966" y="23590"/>
                    <a:pt x="7045" y="25526"/>
                  </a:cubicBezTo>
                  <a:cubicBezTo>
                    <a:pt x="10190" y="26856"/>
                    <a:pt x="13334" y="26977"/>
                    <a:pt x="16600" y="26977"/>
                  </a:cubicBezTo>
                  <a:cubicBezTo>
                    <a:pt x="16963" y="26735"/>
                    <a:pt x="17326" y="26251"/>
                    <a:pt x="17568" y="26251"/>
                  </a:cubicBezTo>
                  <a:cubicBezTo>
                    <a:pt x="22043" y="26009"/>
                    <a:pt x="25913" y="23831"/>
                    <a:pt x="29662" y="21654"/>
                  </a:cubicBezTo>
                  <a:cubicBezTo>
                    <a:pt x="30146" y="20807"/>
                    <a:pt x="30630" y="19961"/>
                    <a:pt x="31113" y="19114"/>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156" name="Google Shape;156;p9"/>
            <p:cNvSpPr/>
            <p:nvPr/>
          </p:nvSpPr>
          <p:spPr>
            <a:xfrm>
              <a:off x="5372467" y="4941050"/>
              <a:ext cx="45394" cy="43282"/>
            </a:xfrm>
            <a:custGeom>
              <a:avLst/>
              <a:gdLst/>
              <a:ahLst/>
              <a:cxnLst/>
              <a:rect l="l" t="t" r="r" b="b"/>
              <a:pathLst>
                <a:path w="45394" h="43282" extrusionOk="0">
                  <a:moveTo>
                    <a:pt x="4273" y="24558"/>
                  </a:moveTo>
                  <a:cubicBezTo>
                    <a:pt x="7176" y="25042"/>
                    <a:pt x="10078" y="25647"/>
                    <a:pt x="13344" y="26130"/>
                  </a:cubicBezTo>
                  <a:cubicBezTo>
                    <a:pt x="14553" y="28066"/>
                    <a:pt x="16126" y="30002"/>
                    <a:pt x="16851" y="32058"/>
                  </a:cubicBezTo>
                  <a:cubicBezTo>
                    <a:pt x="17819" y="34599"/>
                    <a:pt x="18061" y="37502"/>
                    <a:pt x="18545" y="40285"/>
                  </a:cubicBezTo>
                  <a:cubicBezTo>
                    <a:pt x="21326" y="39438"/>
                    <a:pt x="22899" y="41494"/>
                    <a:pt x="24592" y="42825"/>
                  </a:cubicBezTo>
                  <a:cubicBezTo>
                    <a:pt x="29309" y="43309"/>
                    <a:pt x="33784" y="43551"/>
                    <a:pt x="38259" y="42825"/>
                  </a:cubicBezTo>
                  <a:cubicBezTo>
                    <a:pt x="39952" y="41131"/>
                    <a:pt x="41766" y="39438"/>
                    <a:pt x="43459" y="37744"/>
                  </a:cubicBezTo>
                  <a:cubicBezTo>
                    <a:pt x="43701" y="36776"/>
                    <a:pt x="43701" y="35566"/>
                    <a:pt x="44911" y="35082"/>
                  </a:cubicBezTo>
                  <a:cubicBezTo>
                    <a:pt x="45031" y="34236"/>
                    <a:pt x="45273" y="33389"/>
                    <a:pt x="45394" y="32421"/>
                  </a:cubicBezTo>
                  <a:cubicBezTo>
                    <a:pt x="45273" y="28308"/>
                    <a:pt x="43701" y="24800"/>
                    <a:pt x="40556" y="22139"/>
                  </a:cubicBezTo>
                  <a:cubicBezTo>
                    <a:pt x="39105" y="20808"/>
                    <a:pt x="37654" y="19477"/>
                    <a:pt x="36444" y="17904"/>
                  </a:cubicBezTo>
                  <a:cubicBezTo>
                    <a:pt x="35356" y="16574"/>
                    <a:pt x="34509" y="15001"/>
                    <a:pt x="33542" y="13549"/>
                  </a:cubicBezTo>
                  <a:cubicBezTo>
                    <a:pt x="31969" y="13549"/>
                    <a:pt x="30518" y="13791"/>
                    <a:pt x="28946" y="13791"/>
                  </a:cubicBezTo>
                  <a:cubicBezTo>
                    <a:pt x="24350" y="11009"/>
                    <a:pt x="19996" y="8347"/>
                    <a:pt x="15521" y="5686"/>
                  </a:cubicBezTo>
                  <a:cubicBezTo>
                    <a:pt x="13344" y="4355"/>
                    <a:pt x="11772" y="2662"/>
                    <a:pt x="11409" y="0"/>
                  </a:cubicBezTo>
                  <a:cubicBezTo>
                    <a:pt x="7176" y="1331"/>
                    <a:pt x="4394" y="4113"/>
                    <a:pt x="2096" y="7742"/>
                  </a:cubicBezTo>
                  <a:cubicBezTo>
                    <a:pt x="-1048" y="12702"/>
                    <a:pt x="-565" y="17179"/>
                    <a:pt x="2943" y="21654"/>
                  </a:cubicBezTo>
                  <a:cubicBezTo>
                    <a:pt x="3547" y="22501"/>
                    <a:pt x="3789" y="23590"/>
                    <a:pt x="4152" y="24558"/>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157" name="Google Shape;157;p9"/>
            <p:cNvSpPr/>
            <p:nvPr/>
          </p:nvSpPr>
          <p:spPr>
            <a:xfrm>
              <a:off x="5526833" y="4949408"/>
              <a:ext cx="31760" cy="31860"/>
            </a:xfrm>
            <a:custGeom>
              <a:avLst/>
              <a:gdLst/>
              <a:ahLst/>
              <a:cxnLst/>
              <a:rect l="l" t="t" r="r" b="b"/>
              <a:pathLst>
                <a:path w="31760" h="31860" extrusionOk="0">
                  <a:moveTo>
                    <a:pt x="6894" y="30837"/>
                  </a:moveTo>
                  <a:cubicBezTo>
                    <a:pt x="10885" y="32773"/>
                    <a:pt x="14634" y="31563"/>
                    <a:pt x="18384" y="30474"/>
                  </a:cubicBezTo>
                  <a:cubicBezTo>
                    <a:pt x="20682" y="29748"/>
                    <a:pt x="22496" y="27812"/>
                    <a:pt x="25036" y="27812"/>
                  </a:cubicBezTo>
                  <a:lnTo>
                    <a:pt x="25036" y="27812"/>
                  </a:lnTo>
                  <a:cubicBezTo>
                    <a:pt x="25519" y="27450"/>
                    <a:pt x="26003" y="26966"/>
                    <a:pt x="26366" y="26603"/>
                  </a:cubicBezTo>
                  <a:lnTo>
                    <a:pt x="26366" y="26603"/>
                  </a:lnTo>
                  <a:cubicBezTo>
                    <a:pt x="26850" y="26240"/>
                    <a:pt x="27334" y="25756"/>
                    <a:pt x="27696" y="25272"/>
                  </a:cubicBezTo>
                  <a:lnTo>
                    <a:pt x="27696" y="25272"/>
                  </a:lnTo>
                  <a:cubicBezTo>
                    <a:pt x="28059" y="24788"/>
                    <a:pt x="28543" y="24183"/>
                    <a:pt x="28906" y="23699"/>
                  </a:cubicBezTo>
                  <a:cubicBezTo>
                    <a:pt x="29752" y="22006"/>
                    <a:pt x="30478" y="20312"/>
                    <a:pt x="31325" y="18498"/>
                  </a:cubicBezTo>
                  <a:cubicBezTo>
                    <a:pt x="31325" y="17651"/>
                    <a:pt x="31446" y="16683"/>
                    <a:pt x="31567" y="15836"/>
                  </a:cubicBezTo>
                  <a:cubicBezTo>
                    <a:pt x="32655" y="9183"/>
                    <a:pt x="29027" y="4949"/>
                    <a:pt x="24068" y="1682"/>
                  </a:cubicBezTo>
                  <a:cubicBezTo>
                    <a:pt x="21286" y="-253"/>
                    <a:pt x="17900" y="-495"/>
                    <a:pt x="14634" y="836"/>
                  </a:cubicBezTo>
                  <a:cubicBezTo>
                    <a:pt x="10280" y="2529"/>
                    <a:pt x="7620" y="5917"/>
                    <a:pt x="5322" y="9546"/>
                  </a:cubicBezTo>
                  <a:cubicBezTo>
                    <a:pt x="2298" y="14264"/>
                    <a:pt x="1451" y="19586"/>
                    <a:pt x="0" y="25151"/>
                  </a:cubicBezTo>
                  <a:cubicBezTo>
                    <a:pt x="847" y="26724"/>
                    <a:pt x="1693" y="28417"/>
                    <a:pt x="2540" y="29990"/>
                  </a:cubicBezTo>
                  <a:cubicBezTo>
                    <a:pt x="4233" y="30232"/>
                    <a:pt x="5684" y="30232"/>
                    <a:pt x="6773" y="30837"/>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158" name="Google Shape;158;p9"/>
            <p:cNvSpPr/>
            <p:nvPr/>
          </p:nvSpPr>
          <p:spPr>
            <a:xfrm>
              <a:off x="5349648" y="5024038"/>
              <a:ext cx="38702" cy="28223"/>
            </a:xfrm>
            <a:custGeom>
              <a:avLst/>
              <a:gdLst/>
              <a:ahLst/>
              <a:cxnLst/>
              <a:rect l="l" t="t" r="r" b="b"/>
              <a:pathLst>
                <a:path w="38702" h="28223" extrusionOk="0">
                  <a:moveTo>
                    <a:pt x="37372" y="18630"/>
                  </a:moveTo>
                  <a:cubicBezTo>
                    <a:pt x="37614" y="16815"/>
                    <a:pt x="36888" y="14759"/>
                    <a:pt x="38702" y="13307"/>
                  </a:cubicBezTo>
                  <a:cubicBezTo>
                    <a:pt x="38339" y="10041"/>
                    <a:pt x="36767" y="7137"/>
                    <a:pt x="35800" y="4113"/>
                  </a:cubicBezTo>
                  <a:cubicBezTo>
                    <a:pt x="35316" y="4113"/>
                    <a:pt x="34953" y="3992"/>
                    <a:pt x="34711" y="3629"/>
                  </a:cubicBezTo>
                  <a:cubicBezTo>
                    <a:pt x="34348" y="3267"/>
                    <a:pt x="33865" y="3024"/>
                    <a:pt x="33502" y="2662"/>
                  </a:cubicBezTo>
                  <a:cubicBezTo>
                    <a:pt x="32171" y="2057"/>
                    <a:pt x="30841" y="1452"/>
                    <a:pt x="29390" y="968"/>
                  </a:cubicBezTo>
                  <a:cubicBezTo>
                    <a:pt x="28906" y="726"/>
                    <a:pt x="28301" y="363"/>
                    <a:pt x="27817" y="121"/>
                  </a:cubicBezTo>
                  <a:cubicBezTo>
                    <a:pt x="26124" y="121"/>
                    <a:pt x="24431" y="121"/>
                    <a:pt x="22738" y="0"/>
                  </a:cubicBezTo>
                  <a:cubicBezTo>
                    <a:pt x="20198" y="484"/>
                    <a:pt x="17658" y="968"/>
                    <a:pt x="15118" y="1331"/>
                  </a:cubicBezTo>
                  <a:cubicBezTo>
                    <a:pt x="14513" y="1331"/>
                    <a:pt x="13788" y="484"/>
                    <a:pt x="13062" y="121"/>
                  </a:cubicBezTo>
                  <a:cubicBezTo>
                    <a:pt x="10159" y="2903"/>
                    <a:pt x="7136" y="5686"/>
                    <a:pt x="4233" y="8589"/>
                  </a:cubicBezTo>
                  <a:cubicBezTo>
                    <a:pt x="2177" y="10525"/>
                    <a:pt x="605" y="12823"/>
                    <a:pt x="0" y="15605"/>
                  </a:cubicBezTo>
                  <a:cubicBezTo>
                    <a:pt x="1209" y="18509"/>
                    <a:pt x="2056" y="21654"/>
                    <a:pt x="4233" y="24074"/>
                  </a:cubicBezTo>
                  <a:lnTo>
                    <a:pt x="4233" y="24074"/>
                  </a:lnTo>
                  <a:cubicBezTo>
                    <a:pt x="4717" y="24557"/>
                    <a:pt x="5201" y="24921"/>
                    <a:pt x="5563" y="25404"/>
                  </a:cubicBezTo>
                  <a:lnTo>
                    <a:pt x="5563" y="25404"/>
                  </a:lnTo>
                  <a:cubicBezTo>
                    <a:pt x="6047" y="25404"/>
                    <a:pt x="6531" y="25404"/>
                    <a:pt x="6894" y="25404"/>
                  </a:cubicBezTo>
                  <a:cubicBezTo>
                    <a:pt x="15965" y="29517"/>
                    <a:pt x="24794" y="29276"/>
                    <a:pt x="33381" y="23711"/>
                  </a:cubicBezTo>
                  <a:cubicBezTo>
                    <a:pt x="34227" y="22864"/>
                    <a:pt x="35074" y="22017"/>
                    <a:pt x="35800" y="21291"/>
                  </a:cubicBezTo>
                  <a:cubicBezTo>
                    <a:pt x="36283" y="20687"/>
                    <a:pt x="36767" y="20203"/>
                    <a:pt x="37251" y="19598"/>
                  </a:cubicBezTo>
                  <a:cubicBezTo>
                    <a:pt x="37130" y="19235"/>
                    <a:pt x="37251" y="18993"/>
                    <a:pt x="37251" y="18751"/>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159" name="Google Shape;159;p9"/>
            <p:cNvSpPr/>
            <p:nvPr/>
          </p:nvSpPr>
          <p:spPr>
            <a:xfrm>
              <a:off x="5388351" y="5037224"/>
              <a:ext cx="1209" cy="1209"/>
            </a:xfrm>
            <a:custGeom>
              <a:avLst/>
              <a:gdLst/>
              <a:ahLst/>
              <a:cxnLst/>
              <a:rect l="l" t="t" r="r" b="b"/>
              <a:pathLst>
                <a:path w="1209" h="1209" extrusionOk="0">
                  <a:moveTo>
                    <a:pt x="0" y="0"/>
                  </a:moveTo>
                  <a:cubicBezTo>
                    <a:pt x="0" y="0"/>
                    <a:pt x="0" y="0"/>
                    <a:pt x="0" y="0"/>
                  </a:cubicBezTo>
                  <a:cubicBezTo>
                    <a:pt x="0" y="0"/>
                    <a:pt x="0" y="0"/>
                    <a:pt x="0" y="0"/>
                  </a:cubicBezTo>
                  <a:lnTo>
                    <a:pt x="0" y="0"/>
                  </a:ln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sp>
        <p:nvSpPr>
          <p:cNvPr id="160" name="Google Shape;160;p9"/>
          <p:cNvSpPr txBox="1"/>
          <p:nvPr/>
        </p:nvSpPr>
        <p:spPr>
          <a:xfrm>
            <a:off x="1630653" y="6553084"/>
            <a:ext cx="648000" cy="3484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E97924"/>
              </a:buClr>
              <a:buSzPts val="2400"/>
              <a:buFont typeface="Arial"/>
              <a:buNone/>
            </a:pPr>
            <a:r>
              <a:rPr lang="en-GB" sz="2400" b="1" i="0">
                <a:solidFill>
                  <a:srgbClr val="E97924"/>
                </a:solidFill>
                <a:latin typeface="Calibri"/>
                <a:ea typeface="Calibri"/>
                <a:cs typeface="Calibri"/>
                <a:sym typeface="Calibri"/>
              </a:rPr>
              <a:t>06</a:t>
            </a:r>
            <a:endParaRPr/>
          </a:p>
        </p:txBody>
      </p:sp>
      <p:sp>
        <p:nvSpPr>
          <p:cNvPr id="161" name="Google Shape;161;p9"/>
          <p:cNvSpPr txBox="1"/>
          <p:nvPr/>
        </p:nvSpPr>
        <p:spPr>
          <a:xfrm>
            <a:off x="2333608" y="6553384"/>
            <a:ext cx="3996000" cy="348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C2D45"/>
              </a:buClr>
              <a:buSzPts val="1600"/>
              <a:buFont typeface="Arial"/>
              <a:buNone/>
            </a:pPr>
            <a:r>
              <a:rPr lang="en-GB" sz="1600" b="0" i="0">
                <a:solidFill>
                  <a:srgbClr val="0C2D45"/>
                </a:solidFill>
                <a:latin typeface="Calibri"/>
                <a:ea typeface="Calibri"/>
                <a:cs typeface="Calibri"/>
                <a:sym typeface="Calibri"/>
              </a:rPr>
              <a:t>Programmation d'activités informelles 23</a:t>
            </a:r>
            <a:endParaRPr/>
          </a:p>
        </p:txBody>
      </p:sp>
      <p:sp>
        <p:nvSpPr>
          <p:cNvPr id="162" name="Google Shape;162;p9"/>
          <p:cNvSpPr txBox="1"/>
          <p:nvPr/>
        </p:nvSpPr>
        <p:spPr>
          <a:xfrm>
            <a:off x="1630653" y="7015861"/>
            <a:ext cx="648000" cy="3484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E97924"/>
              </a:buClr>
              <a:buSzPts val="2400"/>
              <a:buFont typeface="Arial"/>
              <a:buNone/>
            </a:pPr>
            <a:r>
              <a:rPr lang="en-GB" sz="2400" b="1" i="0">
                <a:solidFill>
                  <a:srgbClr val="E97924"/>
                </a:solidFill>
                <a:latin typeface="Calibri"/>
                <a:ea typeface="Calibri"/>
                <a:cs typeface="Calibri"/>
                <a:sym typeface="Calibri"/>
              </a:rPr>
              <a:t>07</a:t>
            </a:r>
            <a:endParaRPr/>
          </a:p>
        </p:txBody>
      </p:sp>
      <p:sp>
        <p:nvSpPr>
          <p:cNvPr id="163" name="Google Shape;163;p9"/>
          <p:cNvSpPr txBox="1"/>
          <p:nvPr/>
        </p:nvSpPr>
        <p:spPr>
          <a:xfrm>
            <a:off x="2333608" y="7016061"/>
            <a:ext cx="3996000" cy="348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C2D45"/>
              </a:buClr>
              <a:buSzPts val="1600"/>
              <a:buFont typeface="Arial"/>
              <a:buNone/>
            </a:pPr>
            <a:r>
              <a:rPr lang="en-GB" sz="1600" b="0" i="0">
                <a:solidFill>
                  <a:srgbClr val="0C2D45"/>
                </a:solidFill>
                <a:latin typeface="Calibri"/>
                <a:ea typeface="Calibri"/>
                <a:cs typeface="Calibri"/>
                <a:sym typeface="Calibri"/>
              </a:rPr>
              <a:t>Marketing et participation communautaire 24</a:t>
            </a:r>
            <a:endParaRPr sz="1600" b="0" i="0">
              <a:solidFill>
                <a:srgbClr val="0C2D45"/>
              </a:solidFill>
              <a:latin typeface="Calibri"/>
              <a:ea typeface="Calibri"/>
              <a:cs typeface="Calibri"/>
              <a:sym typeface="Calibri"/>
            </a:endParaRPr>
          </a:p>
        </p:txBody>
      </p:sp>
      <p:sp>
        <p:nvSpPr>
          <p:cNvPr id="164" name="Google Shape;164;p9"/>
          <p:cNvSpPr txBox="1"/>
          <p:nvPr/>
        </p:nvSpPr>
        <p:spPr>
          <a:xfrm>
            <a:off x="2317104" y="7519371"/>
            <a:ext cx="3996000" cy="348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C2D45"/>
              </a:buClr>
              <a:buSzPts val="1600"/>
              <a:buFont typeface="Arial"/>
              <a:buNone/>
            </a:pPr>
            <a:r>
              <a:rPr lang="en-GB" sz="1600" b="0" i="0">
                <a:solidFill>
                  <a:srgbClr val="0C2D45"/>
                </a:solidFill>
                <a:latin typeface="Calibri"/>
                <a:ea typeface="Calibri"/>
                <a:cs typeface="Calibri"/>
                <a:sym typeface="Calibri"/>
              </a:rPr>
              <a:t>Stratégies d</a:t>
            </a:r>
            <a:r>
              <a:rPr lang="en-GB" sz="1600">
                <a:solidFill>
                  <a:srgbClr val="0C2D45"/>
                </a:solidFill>
                <a:latin typeface="Calibri"/>
                <a:ea typeface="Calibri"/>
                <a:cs typeface="Calibri"/>
                <a:sym typeface="Calibri"/>
              </a:rPr>
              <a:t>u</a:t>
            </a:r>
            <a:r>
              <a:rPr lang="en-GB" sz="1600" b="0" i="0">
                <a:solidFill>
                  <a:srgbClr val="0C2D45"/>
                </a:solidFill>
                <a:latin typeface="Calibri"/>
                <a:ea typeface="Calibri"/>
                <a:cs typeface="Calibri"/>
                <a:sym typeface="Calibri"/>
              </a:rPr>
              <a:t> développement durable - à suivre dans la prochaine itération</a:t>
            </a:r>
            <a:endParaRPr sz="1600" b="0" i="0">
              <a:solidFill>
                <a:srgbClr val="0C2D45"/>
              </a:solidFill>
              <a:latin typeface="Calibri"/>
              <a:ea typeface="Calibri"/>
              <a:cs typeface="Calibri"/>
              <a:sym typeface="Calibri"/>
            </a:endParaRPr>
          </a:p>
        </p:txBody>
      </p:sp>
      <p:cxnSp>
        <p:nvCxnSpPr>
          <p:cNvPr id="165" name="Google Shape;165;p9"/>
          <p:cNvCxnSpPr/>
          <p:nvPr/>
        </p:nvCxnSpPr>
        <p:spPr>
          <a:xfrm>
            <a:off x="1670773" y="6477007"/>
            <a:ext cx="4807616" cy="0"/>
          </a:xfrm>
          <a:prstGeom prst="straightConnector1">
            <a:avLst/>
          </a:prstGeom>
          <a:noFill/>
          <a:ln w="9525" cap="flat" cmpd="sng">
            <a:solidFill>
              <a:srgbClr val="F3745D"/>
            </a:solidFill>
            <a:prstDash val="dot"/>
            <a:miter lim="800000"/>
            <a:headEnd type="none" w="sm" len="sm"/>
            <a:tailEnd type="none" w="sm" len="sm"/>
          </a:ln>
        </p:spPr>
      </p:cxnSp>
      <p:cxnSp>
        <p:nvCxnSpPr>
          <p:cNvPr id="166" name="Google Shape;166;p9"/>
          <p:cNvCxnSpPr/>
          <p:nvPr/>
        </p:nvCxnSpPr>
        <p:spPr>
          <a:xfrm>
            <a:off x="1670773" y="6940595"/>
            <a:ext cx="4807616" cy="0"/>
          </a:xfrm>
          <a:prstGeom prst="straightConnector1">
            <a:avLst/>
          </a:prstGeom>
          <a:noFill/>
          <a:ln w="9525" cap="flat" cmpd="sng">
            <a:solidFill>
              <a:srgbClr val="F3745D"/>
            </a:solidFill>
            <a:prstDash val="dot"/>
            <a:miter lim="800000"/>
            <a:headEnd type="none" w="sm" len="sm"/>
            <a:tailEnd type="none" w="sm" len="sm"/>
          </a:ln>
        </p:spPr>
      </p:cxnSp>
      <p:cxnSp>
        <p:nvCxnSpPr>
          <p:cNvPr id="167" name="Google Shape;167;p9"/>
          <p:cNvCxnSpPr/>
          <p:nvPr/>
        </p:nvCxnSpPr>
        <p:spPr>
          <a:xfrm>
            <a:off x="1670773" y="7404183"/>
            <a:ext cx="4807616" cy="0"/>
          </a:xfrm>
          <a:prstGeom prst="straightConnector1">
            <a:avLst/>
          </a:prstGeom>
          <a:noFill/>
          <a:ln w="9525" cap="flat" cmpd="sng">
            <a:solidFill>
              <a:srgbClr val="F3745D"/>
            </a:solidFill>
            <a:prstDash val="dot"/>
            <a:miter lim="800000"/>
            <a:headEnd type="none" w="sm" len="sm"/>
            <a:tailEnd type="none" w="sm" len="sm"/>
          </a:ln>
        </p:spPr>
      </p:cxnSp>
      <p:cxnSp>
        <p:nvCxnSpPr>
          <p:cNvPr id="168" name="Google Shape;168;p9"/>
          <p:cNvCxnSpPr/>
          <p:nvPr/>
        </p:nvCxnSpPr>
        <p:spPr>
          <a:xfrm>
            <a:off x="1670773" y="7954858"/>
            <a:ext cx="4807616" cy="0"/>
          </a:xfrm>
          <a:prstGeom prst="straightConnector1">
            <a:avLst/>
          </a:prstGeom>
          <a:noFill/>
          <a:ln w="9525" cap="flat" cmpd="sng">
            <a:solidFill>
              <a:srgbClr val="F3745D"/>
            </a:solidFill>
            <a:prstDash val="dot"/>
            <a:miter lim="800000"/>
            <a:headEnd type="none" w="sm" len="sm"/>
            <a:tailEnd type="none" w="sm" len="sm"/>
          </a:ln>
        </p:spPr>
      </p:cxnSp>
      <p:pic>
        <p:nvPicPr>
          <p:cNvPr id="2" name="Picture 1" descr="A black text on a white background&#10;&#10;AI-generated content may be incorrect.">
            <a:extLst>
              <a:ext uri="{FF2B5EF4-FFF2-40B4-BE49-F238E27FC236}">
                <a16:creationId xmlns:a16="http://schemas.microsoft.com/office/drawing/2014/main" id="{4DDB242F-E036-0DF0-46B1-8246F911C59A}"/>
              </a:ext>
            </a:extLst>
          </p:cNvPr>
          <p:cNvPicPr>
            <a:picLocks noChangeAspect="1"/>
          </p:cNvPicPr>
          <p:nvPr/>
        </p:nvPicPr>
        <p:blipFill>
          <a:blip r:embed="rId3"/>
          <a:stretch>
            <a:fillRect/>
          </a:stretch>
        </p:blipFill>
        <p:spPr>
          <a:xfrm>
            <a:off x="1647689" y="8965208"/>
            <a:ext cx="4656168" cy="70946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27"/>
          <p:cNvSpPr txBox="1">
            <a:spLocks noGrp="1"/>
          </p:cNvSpPr>
          <p:nvPr>
            <p:ph type="sldNum" idx="12"/>
          </p:nvPr>
        </p:nvSpPr>
        <p:spPr>
          <a:xfrm>
            <a:off x="7134555" y="10316301"/>
            <a:ext cx="357598" cy="26659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20</a:t>
            </a:fld>
            <a:endParaRPr/>
          </a:p>
        </p:txBody>
      </p:sp>
      <p:cxnSp>
        <p:nvCxnSpPr>
          <p:cNvPr id="530" name="Google Shape;530;p27"/>
          <p:cNvCxnSpPr/>
          <p:nvPr/>
        </p:nvCxnSpPr>
        <p:spPr>
          <a:xfrm>
            <a:off x="-23766" y="979321"/>
            <a:ext cx="437888" cy="0"/>
          </a:xfrm>
          <a:prstGeom prst="straightConnector1">
            <a:avLst/>
          </a:prstGeom>
          <a:noFill/>
          <a:ln w="28575" cap="flat" cmpd="sng">
            <a:solidFill>
              <a:srgbClr val="50B4D9"/>
            </a:solidFill>
            <a:prstDash val="solid"/>
            <a:miter lim="800000"/>
            <a:headEnd type="none" w="sm" len="sm"/>
            <a:tailEnd type="none" w="sm" len="sm"/>
          </a:ln>
        </p:spPr>
      </p:cxnSp>
      <p:sp>
        <p:nvSpPr>
          <p:cNvPr id="531" name="Google Shape;531;p27"/>
          <p:cNvSpPr txBox="1"/>
          <p:nvPr/>
        </p:nvSpPr>
        <p:spPr>
          <a:xfrm>
            <a:off x="295873" y="1168400"/>
            <a:ext cx="2128200" cy="5471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C2D45"/>
              </a:buClr>
              <a:buSzPts val="1200"/>
              <a:buFont typeface="Arial"/>
              <a:buNone/>
            </a:pPr>
            <a:endParaRPr sz="1150" b="1" i="0">
              <a:solidFill>
                <a:srgbClr val="0C2D45"/>
              </a:solidFill>
              <a:latin typeface="Calibri"/>
              <a:ea typeface="Calibri"/>
              <a:cs typeface="Calibri"/>
              <a:sym typeface="Calibri"/>
            </a:endParaRPr>
          </a:p>
          <a:p>
            <a:pPr marL="0" marR="0" lvl="0" indent="0" algn="l" rtl="0">
              <a:lnSpc>
                <a:spcPct val="100000"/>
              </a:lnSpc>
              <a:spcBef>
                <a:spcPts val="0"/>
              </a:spcBef>
              <a:spcAft>
                <a:spcPts val="0"/>
              </a:spcAft>
              <a:buClr>
                <a:srgbClr val="0C2D45"/>
              </a:buClr>
              <a:buSzPts val="1200"/>
              <a:buFont typeface="Arial"/>
              <a:buNone/>
            </a:pPr>
            <a:r>
              <a:rPr lang="en-GB" sz="1150" b="1" i="0">
                <a:solidFill>
                  <a:srgbClr val="0C2D45"/>
                </a:solidFill>
                <a:latin typeface="Calibri"/>
                <a:ea typeface="Calibri"/>
                <a:cs typeface="Calibri"/>
                <a:sym typeface="Calibri"/>
              </a:rPr>
              <a:t>Comprendre les objectifs des partenaires : </a:t>
            </a:r>
            <a:r>
              <a:rPr lang="en-GB" sz="1150" b="0" i="0">
                <a:solidFill>
                  <a:srgbClr val="0C2D45"/>
                </a:solidFill>
                <a:latin typeface="Calibri"/>
                <a:ea typeface="Calibri"/>
                <a:cs typeface="Calibri"/>
                <a:sym typeface="Calibri"/>
              </a:rPr>
              <a:t>Comprenez ce que chaque partenaire cherche à réaliser grâce à sa participation. Aligner les besoins de votre café sur leurs objectifs garantit une relation mutuellement bénéfique.</a:t>
            </a:r>
            <a:endParaRPr sz="1150"/>
          </a:p>
          <a:p>
            <a:pPr marL="0" marR="0" lvl="0" indent="0" algn="l" rtl="0">
              <a:lnSpc>
                <a:spcPct val="100000"/>
              </a:lnSpc>
              <a:spcBef>
                <a:spcPts val="0"/>
              </a:spcBef>
              <a:spcAft>
                <a:spcPts val="0"/>
              </a:spcAft>
              <a:buClr>
                <a:srgbClr val="0C2D45"/>
              </a:buClr>
              <a:buSzPts val="1200"/>
              <a:buFont typeface="Arial"/>
              <a:buNone/>
            </a:pPr>
            <a:endParaRPr sz="1150" b="0" i="0">
              <a:solidFill>
                <a:srgbClr val="0C2D45"/>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SzPts val="1200"/>
              <a:buFont typeface="Arial"/>
              <a:buNone/>
            </a:pPr>
            <a:r>
              <a:rPr lang="en-GB" sz="1150" b="1" i="0">
                <a:solidFill>
                  <a:schemeClr val="lt1"/>
                </a:solidFill>
                <a:highlight>
                  <a:srgbClr val="7ABB57"/>
                </a:highlight>
                <a:latin typeface="Calibri"/>
                <a:ea typeface="Calibri"/>
                <a:cs typeface="Calibri"/>
                <a:sym typeface="Calibri"/>
              </a:rPr>
              <a:t>EXEMPLE</a:t>
            </a:r>
            <a:endParaRPr sz="1150"/>
          </a:p>
          <a:p>
            <a:pPr marL="0" marR="0" lvl="0" indent="0" algn="l" rtl="0">
              <a:lnSpc>
                <a:spcPct val="100000"/>
              </a:lnSpc>
              <a:spcBef>
                <a:spcPts val="0"/>
              </a:spcBef>
              <a:spcAft>
                <a:spcPts val="0"/>
              </a:spcAft>
              <a:buClr>
                <a:srgbClr val="0C2D45"/>
              </a:buClr>
              <a:buSzPts val="1200"/>
              <a:buFont typeface="Arial"/>
              <a:buNone/>
            </a:pPr>
            <a:endParaRPr sz="1150" b="1" i="0">
              <a:solidFill>
                <a:schemeClr val="lt1"/>
              </a:solidFill>
              <a:highlight>
                <a:srgbClr val="7ABB57"/>
              </a:highlight>
              <a:latin typeface="Calibri"/>
              <a:ea typeface="Calibri"/>
              <a:cs typeface="Calibri"/>
              <a:sym typeface="Calibri"/>
            </a:endParaRPr>
          </a:p>
          <a:p>
            <a:pPr marL="0" marR="0" lvl="0" indent="0" algn="l" rtl="0">
              <a:lnSpc>
                <a:spcPct val="100000"/>
              </a:lnSpc>
              <a:spcBef>
                <a:spcPts val="0"/>
              </a:spcBef>
              <a:spcAft>
                <a:spcPts val="0"/>
              </a:spcAft>
              <a:buClr>
                <a:srgbClr val="0C2D45"/>
              </a:buClr>
              <a:buSzPts val="1200"/>
              <a:buFont typeface="Arial"/>
              <a:buNone/>
            </a:pPr>
            <a:r>
              <a:rPr lang="en-GB" sz="1150" b="0" i="0">
                <a:solidFill>
                  <a:srgbClr val="0C2D45"/>
                </a:solidFill>
                <a:latin typeface="Calibri"/>
                <a:ea typeface="Calibri"/>
                <a:cs typeface="Calibri"/>
                <a:sym typeface="Calibri"/>
              </a:rPr>
              <a:t>Objectifs du partenaire : Une université locale peut avoir pour objectif d'accroître l'engagement communautaire et d'offrir des expériences d'apprentissage pratiques à ses étudiants.</a:t>
            </a:r>
            <a:endParaRPr sz="1150"/>
          </a:p>
          <a:p>
            <a:pPr marL="0" marR="0" lvl="0" indent="0" algn="l" rtl="0">
              <a:lnSpc>
                <a:spcPct val="100000"/>
              </a:lnSpc>
              <a:spcBef>
                <a:spcPts val="0"/>
              </a:spcBef>
              <a:spcAft>
                <a:spcPts val="0"/>
              </a:spcAft>
              <a:buClr>
                <a:srgbClr val="0C2D45"/>
              </a:buClr>
              <a:buSzPts val="1200"/>
              <a:buFont typeface="Arial"/>
              <a:buNone/>
            </a:pPr>
            <a:endParaRPr sz="1150" b="0" i="0">
              <a:solidFill>
                <a:srgbClr val="0C2D45"/>
              </a:solidFill>
              <a:latin typeface="Calibri"/>
              <a:ea typeface="Calibri"/>
              <a:cs typeface="Calibri"/>
              <a:sym typeface="Calibri"/>
            </a:endParaRPr>
          </a:p>
          <a:p>
            <a:pPr marL="0" marR="0" lvl="0" indent="0" algn="l" rtl="0">
              <a:lnSpc>
                <a:spcPct val="100000"/>
              </a:lnSpc>
              <a:spcBef>
                <a:spcPts val="0"/>
              </a:spcBef>
              <a:spcAft>
                <a:spcPts val="0"/>
              </a:spcAft>
              <a:buClr>
                <a:srgbClr val="0C2D45"/>
              </a:buClr>
              <a:buSzPts val="1200"/>
              <a:buFont typeface="Arial"/>
              <a:buNone/>
            </a:pPr>
            <a:r>
              <a:rPr lang="en-GB" sz="1150" b="0" i="0">
                <a:solidFill>
                  <a:srgbClr val="0C2D45"/>
                </a:solidFill>
                <a:latin typeface="Calibri"/>
                <a:ea typeface="Calibri"/>
                <a:cs typeface="Calibri"/>
                <a:sym typeface="Calibri"/>
              </a:rPr>
              <a:t>Alignement sur les besoins du café : Le Solidarity Café peut s'aligner sur ces objectifs en offrant des possibilités de stage aux étudiants en travail social, en arts culinaires ou en expression culturelle, leur permettant ainsi d'acquérir une expérience concrète tout en soutenant les activités du café.</a:t>
            </a:r>
            <a:endParaRPr sz="1150"/>
          </a:p>
          <a:p>
            <a:pPr marL="0" marR="0" lvl="0" indent="0" algn="l" rtl="0">
              <a:lnSpc>
                <a:spcPct val="100000"/>
              </a:lnSpc>
              <a:spcBef>
                <a:spcPts val="0"/>
              </a:spcBef>
              <a:spcAft>
                <a:spcPts val="0"/>
              </a:spcAft>
              <a:buClr>
                <a:srgbClr val="0C2D45"/>
              </a:buClr>
              <a:buSzPts val="1200"/>
              <a:buFont typeface="Arial"/>
              <a:buNone/>
            </a:pPr>
            <a:endParaRPr sz="1150" b="1" i="0">
              <a:solidFill>
                <a:srgbClr val="0C2D45"/>
              </a:solidFill>
              <a:latin typeface="Calibri"/>
              <a:ea typeface="Calibri"/>
              <a:cs typeface="Calibri"/>
              <a:sym typeface="Calibri"/>
            </a:endParaRPr>
          </a:p>
          <a:p>
            <a:pPr marL="0" marR="0" lvl="0" indent="0" algn="l" rtl="0">
              <a:lnSpc>
                <a:spcPct val="100000"/>
              </a:lnSpc>
              <a:spcBef>
                <a:spcPts val="0"/>
              </a:spcBef>
              <a:spcAft>
                <a:spcPts val="0"/>
              </a:spcAft>
              <a:buClr>
                <a:srgbClr val="0C2D45"/>
              </a:buClr>
              <a:buSzPts val="1200"/>
              <a:buFont typeface="Arial"/>
              <a:buNone/>
            </a:pPr>
            <a:endParaRPr sz="1150" b="1" i="0">
              <a:solidFill>
                <a:srgbClr val="0C2D45"/>
              </a:solidFill>
              <a:latin typeface="Calibri"/>
              <a:ea typeface="Calibri"/>
              <a:cs typeface="Calibri"/>
              <a:sym typeface="Calibri"/>
            </a:endParaRPr>
          </a:p>
          <a:p>
            <a:pPr marL="0" marR="0" lvl="0" indent="0" algn="l" rtl="0">
              <a:lnSpc>
                <a:spcPct val="100000"/>
              </a:lnSpc>
              <a:spcBef>
                <a:spcPts val="0"/>
              </a:spcBef>
              <a:spcAft>
                <a:spcPts val="0"/>
              </a:spcAft>
              <a:buClr>
                <a:srgbClr val="0C2D45"/>
              </a:buClr>
              <a:buSzPts val="1200"/>
              <a:buFont typeface="Arial"/>
              <a:buNone/>
            </a:pPr>
            <a:endParaRPr sz="1150" b="1" i="0">
              <a:solidFill>
                <a:srgbClr val="0C2D45"/>
              </a:solidFill>
              <a:latin typeface="Calibri"/>
              <a:ea typeface="Calibri"/>
              <a:cs typeface="Calibri"/>
              <a:sym typeface="Calibri"/>
            </a:endParaRPr>
          </a:p>
          <a:p>
            <a:pPr marL="0" marR="0" lvl="0" indent="0" algn="l" rtl="0">
              <a:lnSpc>
                <a:spcPct val="100000"/>
              </a:lnSpc>
              <a:spcBef>
                <a:spcPts val="0"/>
              </a:spcBef>
              <a:spcAft>
                <a:spcPts val="0"/>
              </a:spcAft>
              <a:buClr>
                <a:srgbClr val="0C2D45"/>
              </a:buClr>
              <a:buSzPts val="1200"/>
              <a:buFont typeface="Arial"/>
              <a:buNone/>
            </a:pPr>
            <a:endParaRPr sz="1150" b="1" i="0">
              <a:solidFill>
                <a:srgbClr val="0C2D45"/>
              </a:solidFill>
              <a:latin typeface="Calibri"/>
              <a:ea typeface="Calibri"/>
              <a:cs typeface="Calibri"/>
              <a:sym typeface="Calibri"/>
            </a:endParaRPr>
          </a:p>
          <a:p>
            <a:pPr marL="0" marR="0" lvl="0" indent="0" algn="l" rtl="0">
              <a:lnSpc>
                <a:spcPct val="100000"/>
              </a:lnSpc>
              <a:spcBef>
                <a:spcPts val="0"/>
              </a:spcBef>
              <a:spcAft>
                <a:spcPts val="0"/>
              </a:spcAft>
              <a:buClr>
                <a:srgbClr val="0C2D45"/>
              </a:buClr>
              <a:buSzPts val="1200"/>
              <a:buFont typeface="Arial"/>
              <a:buNone/>
            </a:pPr>
            <a:endParaRPr sz="1150" b="1" i="0">
              <a:solidFill>
                <a:srgbClr val="0C2D45"/>
              </a:solidFill>
              <a:latin typeface="Calibri"/>
              <a:ea typeface="Calibri"/>
              <a:cs typeface="Calibri"/>
              <a:sym typeface="Calibri"/>
            </a:endParaRPr>
          </a:p>
          <a:p>
            <a:pPr marL="0" marR="0" lvl="0" indent="0" algn="l" rtl="0">
              <a:lnSpc>
                <a:spcPct val="100000"/>
              </a:lnSpc>
              <a:spcBef>
                <a:spcPts val="0"/>
              </a:spcBef>
              <a:spcAft>
                <a:spcPts val="0"/>
              </a:spcAft>
              <a:buClr>
                <a:srgbClr val="0C2D45"/>
              </a:buClr>
              <a:buSzPts val="1200"/>
              <a:buFont typeface="Arial"/>
              <a:buNone/>
            </a:pPr>
            <a:endParaRPr sz="1150" b="1" i="0">
              <a:solidFill>
                <a:srgbClr val="0C2D45"/>
              </a:solidFill>
              <a:latin typeface="Calibri"/>
              <a:ea typeface="Calibri"/>
              <a:cs typeface="Calibri"/>
              <a:sym typeface="Calibri"/>
            </a:endParaRPr>
          </a:p>
          <a:p>
            <a:pPr marL="0" marR="0" lvl="0" indent="0" algn="l" rtl="0">
              <a:lnSpc>
                <a:spcPct val="100000"/>
              </a:lnSpc>
              <a:spcBef>
                <a:spcPts val="0"/>
              </a:spcBef>
              <a:spcAft>
                <a:spcPts val="0"/>
              </a:spcAft>
              <a:buClr>
                <a:srgbClr val="0C2D45"/>
              </a:buClr>
              <a:buSzPts val="1200"/>
              <a:buFont typeface="Arial"/>
              <a:buNone/>
            </a:pPr>
            <a:endParaRPr sz="1150" b="1" i="0">
              <a:solidFill>
                <a:srgbClr val="0C2D45"/>
              </a:solidFill>
              <a:latin typeface="Calibri"/>
              <a:ea typeface="Calibri"/>
              <a:cs typeface="Calibri"/>
              <a:sym typeface="Calibri"/>
            </a:endParaRPr>
          </a:p>
          <a:p>
            <a:pPr marL="0" marR="0" lvl="0" indent="0" algn="l" rtl="0">
              <a:lnSpc>
                <a:spcPct val="100000"/>
              </a:lnSpc>
              <a:spcBef>
                <a:spcPts val="0"/>
              </a:spcBef>
              <a:spcAft>
                <a:spcPts val="0"/>
              </a:spcAft>
              <a:buClr>
                <a:srgbClr val="0C2D45"/>
              </a:buClr>
              <a:buSzPts val="1200"/>
              <a:buFont typeface="Arial"/>
              <a:buNone/>
            </a:pPr>
            <a:endParaRPr sz="1150" b="1" i="0">
              <a:solidFill>
                <a:srgbClr val="0C2D45"/>
              </a:solidFill>
              <a:latin typeface="Calibri"/>
              <a:ea typeface="Calibri"/>
              <a:cs typeface="Calibri"/>
              <a:sym typeface="Calibri"/>
            </a:endParaRPr>
          </a:p>
          <a:p>
            <a:pPr marL="0" marR="0" lvl="0" indent="0" algn="l" rtl="0">
              <a:lnSpc>
                <a:spcPct val="100000"/>
              </a:lnSpc>
              <a:spcBef>
                <a:spcPts val="0"/>
              </a:spcBef>
              <a:spcAft>
                <a:spcPts val="0"/>
              </a:spcAft>
              <a:buClr>
                <a:srgbClr val="0C2D45"/>
              </a:buClr>
              <a:buSzPts val="1200"/>
              <a:buFont typeface="Arial"/>
              <a:buNone/>
            </a:pPr>
            <a:endParaRPr sz="1150" b="1" i="0">
              <a:solidFill>
                <a:srgbClr val="0C2D45"/>
              </a:solidFill>
              <a:latin typeface="Calibri"/>
              <a:ea typeface="Calibri"/>
              <a:cs typeface="Calibri"/>
              <a:sym typeface="Calibri"/>
            </a:endParaRPr>
          </a:p>
          <a:p>
            <a:pPr marL="0" marR="0" lvl="0" indent="0" algn="l" rtl="0">
              <a:lnSpc>
                <a:spcPct val="100000"/>
              </a:lnSpc>
              <a:spcBef>
                <a:spcPts val="0"/>
              </a:spcBef>
              <a:spcAft>
                <a:spcPts val="0"/>
              </a:spcAft>
              <a:buClr>
                <a:srgbClr val="0C2D45"/>
              </a:buClr>
              <a:buSzPts val="1200"/>
              <a:buFont typeface="Arial"/>
              <a:buNone/>
            </a:pPr>
            <a:endParaRPr sz="1150" b="1" i="0">
              <a:solidFill>
                <a:srgbClr val="0C2D45"/>
              </a:solidFill>
              <a:latin typeface="Calibri"/>
              <a:ea typeface="Calibri"/>
              <a:cs typeface="Calibri"/>
              <a:sym typeface="Calibri"/>
            </a:endParaRPr>
          </a:p>
          <a:p>
            <a:pPr marL="0" marR="0" lvl="0" indent="0" algn="l" rtl="0">
              <a:lnSpc>
                <a:spcPct val="100000"/>
              </a:lnSpc>
              <a:spcBef>
                <a:spcPts val="0"/>
              </a:spcBef>
              <a:spcAft>
                <a:spcPts val="0"/>
              </a:spcAft>
              <a:buClr>
                <a:srgbClr val="0C2D45"/>
              </a:buClr>
              <a:buSzPts val="1200"/>
              <a:buFont typeface="Arial"/>
              <a:buNone/>
            </a:pPr>
            <a:endParaRPr sz="1150" b="1" i="0">
              <a:solidFill>
                <a:srgbClr val="0C2D45"/>
              </a:solidFill>
              <a:latin typeface="Calibri"/>
              <a:ea typeface="Calibri"/>
              <a:cs typeface="Calibri"/>
              <a:sym typeface="Calibri"/>
            </a:endParaRPr>
          </a:p>
          <a:p>
            <a:pPr marL="0" marR="0" lvl="0" indent="0" algn="l" rtl="0">
              <a:lnSpc>
                <a:spcPct val="100000"/>
              </a:lnSpc>
              <a:spcBef>
                <a:spcPts val="0"/>
              </a:spcBef>
              <a:spcAft>
                <a:spcPts val="0"/>
              </a:spcAft>
              <a:buClr>
                <a:srgbClr val="0C2D45"/>
              </a:buClr>
              <a:buSzPts val="1200"/>
              <a:buFont typeface="Arial"/>
              <a:buNone/>
            </a:pPr>
            <a:endParaRPr sz="1150" b="1" i="0">
              <a:solidFill>
                <a:srgbClr val="0C2D45"/>
              </a:solidFill>
              <a:latin typeface="Calibri"/>
              <a:ea typeface="Calibri"/>
              <a:cs typeface="Calibri"/>
              <a:sym typeface="Calibri"/>
            </a:endParaRPr>
          </a:p>
          <a:p>
            <a:pPr marL="0" marR="0" lvl="0" indent="0" algn="l" rtl="0">
              <a:lnSpc>
                <a:spcPct val="100000"/>
              </a:lnSpc>
              <a:spcBef>
                <a:spcPts val="0"/>
              </a:spcBef>
              <a:spcAft>
                <a:spcPts val="0"/>
              </a:spcAft>
              <a:buClr>
                <a:srgbClr val="0C2D45"/>
              </a:buClr>
              <a:buSzPts val="1200"/>
              <a:buFont typeface="Arial"/>
              <a:buNone/>
            </a:pPr>
            <a:endParaRPr sz="1150" b="1" i="0">
              <a:solidFill>
                <a:srgbClr val="0C2D45"/>
              </a:solidFill>
              <a:latin typeface="Calibri"/>
              <a:ea typeface="Calibri"/>
              <a:cs typeface="Calibri"/>
              <a:sym typeface="Calibri"/>
            </a:endParaRPr>
          </a:p>
          <a:p>
            <a:pPr marL="0" marR="0" lvl="0" indent="0" algn="l" rtl="0">
              <a:lnSpc>
                <a:spcPct val="100000"/>
              </a:lnSpc>
              <a:spcBef>
                <a:spcPts val="0"/>
              </a:spcBef>
              <a:spcAft>
                <a:spcPts val="0"/>
              </a:spcAft>
              <a:buClr>
                <a:srgbClr val="0C2D45"/>
              </a:buClr>
              <a:buSzPts val="1200"/>
              <a:buFont typeface="Arial"/>
              <a:buNone/>
            </a:pPr>
            <a:endParaRPr sz="1150" b="1" i="0">
              <a:solidFill>
                <a:srgbClr val="0C2D45"/>
              </a:solidFill>
              <a:latin typeface="Calibri"/>
              <a:ea typeface="Calibri"/>
              <a:cs typeface="Calibri"/>
              <a:sym typeface="Calibri"/>
            </a:endParaRPr>
          </a:p>
          <a:p>
            <a:pPr marL="0" marR="0" lvl="0" indent="0" algn="l" rtl="0">
              <a:lnSpc>
                <a:spcPct val="100000"/>
              </a:lnSpc>
              <a:spcBef>
                <a:spcPts val="0"/>
              </a:spcBef>
              <a:spcAft>
                <a:spcPts val="0"/>
              </a:spcAft>
              <a:buClr>
                <a:srgbClr val="0C2D45"/>
              </a:buClr>
              <a:buSzPts val="1200"/>
              <a:buFont typeface="Arial"/>
              <a:buNone/>
            </a:pPr>
            <a:endParaRPr sz="1150" b="1" i="0">
              <a:solidFill>
                <a:srgbClr val="0C2D45"/>
              </a:solidFill>
              <a:latin typeface="Calibri"/>
              <a:ea typeface="Calibri"/>
              <a:cs typeface="Calibri"/>
              <a:sym typeface="Calibri"/>
            </a:endParaRPr>
          </a:p>
          <a:p>
            <a:pPr marL="0" marR="0" lvl="0" indent="0" algn="l" rtl="0">
              <a:lnSpc>
                <a:spcPct val="100000"/>
              </a:lnSpc>
              <a:spcBef>
                <a:spcPts val="0"/>
              </a:spcBef>
              <a:spcAft>
                <a:spcPts val="0"/>
              </a:spcAft>
              <a:buClr>
                <a:srgbClr val="0C2D45"/>
              </a:buClr>
              <a:buSzPts val="1200"/>
              <a:buFont typeface="Arial"/>
              <a:buNone/>
            </a:pPr>
            <a:endParaRPr sz="1150" b="1" i="0">
              <a:solidFill>
                <a:srgbClr val="0C2D45"/>
              </a:solidFill>
              <a:latin typeface="Calibri"/>
              <a:ea typeface="Calibri"/>
              <a:cs typeface="Calibri"/>
              <a:sym typeface="Calibri"/>
            </a:endParaRPr>
          </a:p>
          <a:p>
            <a:pPr marL="0" marR="0" lvl="0" indent="0" algn="l" rtl="0">
              <a:lnSpc>
                <a:spcPct val="100000"/>
              </a:lnSpc>
              <a:spcBef>
                <a:spcPts val="0"/>
              </a:spcBef>
              <a:spcAft>
                <a:spcPts val="0"/>
              </a:spcAft>
              <a:buClr>
                <a:srgbClr val="0C2D45"/>
              </a:buClr>
              <a:buSzPts val="1200"/>
              <a:buFont typeface="Arial"/>
              <a:buNone/>
            </a:pPr>
            <a:endParaRPr sz="1150" b="1" i="0">
              <a:solidFill>
                <a:srgbClr val="0C2D45"/>
              </a:solidFill>
              <a:latin typeface="Calibri"/>
              <a:ea typeface="Calibri"/>
              <a:cs typeface="Calibri"/>
              <a:sym typeface="Calibri"/>
            </a:endParaRPr>
          </a:p>
          <a:p>
            <a:pPr marL="0" marR="0" lvl="0" indent="0" algn="l" rtl="0">
              <a:lnSpc>
                <a:spcPct val="100000"/>
              </a:lnSpc>
              <a:spcBef>
                <a:spcPts val="0"/>
              </a:spcBef>
              <a:spcAft>
                <a:spcPts val="0"/>
              </a:spcAft>
              <a:buClr>
                <a:srgbClr val="0C2D45"/>
              </a:buClr>
              <a:buSzPts val="1200"/>
              <a:buFont typeface="Arial"/>
              <a:buNone/>
            </a:pPr>
            <a:endParaRPr sz="1150" b="1" i="0">
              <a:solidFill>
                <a:srgbClr val="0C2D45"/>
              </a:solidFill>
              <a:latin typeface="Calibri"/>
              <a:ea typeface="Calibri"/>
              <a:cs typeface="Calibri"/>
              <a:sym typeface="Calibri"/>
            </a:endParaRPr>
          </a:p>
          <a:p>
            <a:pPr marL="0" marR="0" lvl="0" indent="0" algn="l" rtl="0">
              <a:lnSpc>
                <a:spcPct val="100000"/>
              </a:lnSpc>
              <a:spcBef>
                <a:spcPts val="0"/>
              </a:spcBef>
              <a:spcAft>
                <a:spcPts val="0"/>
              </a:spcAft>
              <a:buClr>
                <a:srgbClr val="0C2D45"/>
              </a:buClr>
              <a:buSzPts val="1200"/>
              <a:buFont typeface="Arial"/>
              <a:buNone/>
            </a:pPr>
            <a:endParaRPr sz="1150" b="1" i="0">
              <a:solidFill>
                <a:srgbClr val="0C2D45"/>
              </a:solidFill>
              <a:latin typeface="Calibri"/>
              <a:ea typeface="Calibri"/>
              <a:cs typeface="Calibri"/>
              <a:sym typeface="Calibri"/>
            </a:endParaRPr>
          </a:p>
          <a:p>
            <a:pPr marL="0" marR="0" lvl="0" indent="0" algn="l" rtl="0">
              <a:lnSpc>
                <a:spcPct val="100000"/>
              </a:lnSpc>
              <a:spcBef>
                <a:spcPts val="0"/>
              </a:spcBef>
              <a:spcAft>
                <a:spcPts val="0"/>
              </a:spcAft>
              <a:buClr>
                <a:srgbClr val="0C2D45"/>
              </a:buClr>
              <a:buSzPts val="1200"/>
              <a:buFont typeface="Arial"/>
              <a:buNone/>
            </a:pPr>
            <a:endParaRPr sz="1150" b="1" i="0">
              <a:solidFill>
                <a:srgbClr val="0C2D45"/>
              </a:solidFill>
              <a:latin typeface="Calibri"/>
              <a:ea typeface="Calibri"/>
              <a:cs typeface="Calibri"/>
              <a:sym typeface="Calibri"/>
            </a:endParaRPr>
          </a:p>
          <a:p>
            <a:pPr marL="0" marR="0" lvl="0" indent="0" algn="l" rtl="0">
              <a:lnSpc>
                <a:spcPct val="100000"/>
              </a:lnSpc>
              <a:spcBef>
                <a:spcPts val="0"/>
              </a:spcBef>
              <a:spcAft>
                <a:spcPts val="0"/>
              </a:spcAft>
              <a:buClr>
                <a:srgbClr val="0C2D45"/>
              </a:buClr>
              <a:buSzPts val="1200"/>
              <a:buFont typeface="Arial"/>
              <a:buNone/>
            </a:pPr>
            <a:endParaRPr sz="1150" b="1" i="0">
              <a:solidFill>
                <a:srgbClr val="0C2D45"/>
              </a:solidFill>
              <a:latin typeface="Calibri"/>
              <a:ea typeface="Calibri"/>
              <a:cs typeface="Calibri"/>
              <a:sym typeface="Calibri"/>
            </a:endParaRPr>
          </a:p>
          <a:p>
            <a:pPr marL="0" marR="0" lvl="0" indent="0" algn="l" rtl="0">
              <a:lnSpc>
                <a:spcPct val="100000"/>
              </a:lnSpc>
              <a:spcBef>
                <a:spcPts val="0"/>
              </a:spcBef>
              <a:spcAft>
                <a:spcPts val="0"/>
              </a:spcAft>
              <a:buClr>
                <a:srgbClr val="0C2D45"/>
              </a:buClr>
              <a:buSzPts val="1200"/>
              <a:buFont typeface="Arial"/>
              <a:buNone/>
            </a:pPr>
            <a:endParaRPr sz="1150" b="1" i="0">
              <a:solidFill>
                <a:srgbClr val="0C2D45"/>
              </a:solidFill>
              <a:latin typeface="Calibri"/>
              <a:ea typeface="Calibri"/>
              <a:cs typeface="Calibri"/>
              <a:sym typeface="Calibri"/>
            </a:endParaRPr>
          </a:p>
          <a:p>
            <a:pPr marL="0" marR="0" lvl="0" indent="0" algn="l" rtl="0">
              <a:lnSpc>
                <a:spcPct val="100000"/>
              </a:lnSpc>
              <a:spcBef>
                <a:spcPts val="0"/>
              </a:spcBef>
              <a:spcAft>
                <a:spcPts val="0"/>
              </a:spcAft>
              <a:buClr>
                <a:srgbClr val="0C2D45"/>
              </a:buClr>
              <a:buSzPts val="1200"/>
              <a:buFont typeface="Arial"/>
              <a:buNone/>
            </a:pPr>
            <a:endParaRPr sz="1150" b="1" i="0">
              <a:solidFill>
                <a:srgbClr val="0C2D45"/>
              </a:solidFill>
              <a:latin typeface="Calibri"/>
              <a:ea typeface="Calibri"/>
              <a:cs typeface="Calibri"/>
              <a:sym typeface="Calibri"/>
            </a:endParaRPr>
          </a:p>
          <a:p>
            <a:pPr marL="0" marR="0" lvl="0" indent="0" algn="l" rtl="0">
              <a:lnSpc>
                <a:spcPct val="100000"/>
              </a:lnSpc>
              <a:spcBef>
                <a:spcPts val="0"/>
              </a:spcBef>
              <a:spcAft>
                <a:spcPts val="0"/>
              </a:spcAft>
              <a:buClr>
                <a:srgbClr val="0C2D45"/>
              </a:buClr>
              <a:buSzPts val="1200"/>
              <a:buFont typeface="Arial"/>
              <a:buNone/>
            </a:pPr>
            <a:endParaRPr sz="1150" b="1" i="0">
              <a:solidFill>
                <a:srgbClr val="0C2D45"/>
              </a:solidFill>
              <a:latin typeface="Calibri"/>
              <a:ea typeface="Calibri"/>
              <a:cs typeface="Calibri"/>
              <a:sym typeface="Calibri"/>
            </a:endParaRPr>
          </a:p>
          <a:p>
            <a:pPr marL="0" marR="0" lvl="0" indent="0" algn="l" rtl="0">
              <a:lnSpc>
                <a:spcPct val="100000"/>
              </a:lnSpc>
              <a:spcBef>
                <a:spcPts val="0"/>
              </a:spcBef>
              <a:spcAft>
                <a:spcPts val="0"/>
              </a:spcAft>
              <a:buClr>
                <a:srgbClr val="0C2D45"/>
              </a:buClr>
              <a:buSzPts val="1200"/>
              <a:buFont typeface="Arial"/>
              <a:buNone/>
            </a:pPr>
            <a:endParaRPr sz="1150" b="1" i="0">
              <a:solidFill>
                <a:srgbClr val="0C2D45"/>
              </a:solidFill>
              <a:latin typeface="Calibri"/>
              <a:ea typeface="Calibri"/>
              <a:cs typeface="Calibri"/>
              <a:sym typeface="Calibri"/>
            </a:endParaRPr>
          </a:p>
          <a:p>
            <a:pPr marL="0" marR="0" lvl="0" indent="0" algn="l" rtl="0">
              <a:lnSpc>
                <a:spcPct val="100000"/>
              </a:lnSpc>
              <a:spcBef>
                <a:spcPts val="0"/>
              </a:spcBef>
              <a:spcAft>
                <a:spcPts val="0"/>
              </a:spcAft>
              <a:buClr>
                <a:srgbClr val="0C2D45"/>
              </a:buClr>
              <a:buSzPts val="1200"/>
              <a:buFont typeface="Arial"/>
              <a:buNone/>
            </a:pPr>
            <a:endParaRPr sz="1150" b="1" i="0">
              <a:solidFill>
                <a:srgbClr val="0C2D45"/>
              </a:solidFill>
              <a:latin typeface="Calibri"/>
              <a:ea typeface="Calibri"/>
              <a:cs typeface="Calibri"/>
              <a:sym typeface="Calibri"/>
            </a:endParaRPr>
          </a:p>
          <a:p>
            <a:pPr marL="0" marR="0" lvl="0" indent="0" algn="l" rtl="0">
              <a:lnSpc>
                <a:spcPct val="100000"/>
              </a:lnSpc>
              <a:spcBef>
                <a:spcPts val="0"/>
              </a:spcBef>
              <a:spcAft>
                <a:spcPts val="0"/>
              </a:spcAft>
              <a:buClr>
                <a:srgbClr val="0C2D45"/>
              </a:buClr>
              <a:buSzPts val="1200"/>
              <a:buFont typeface="Arial"/>
              <a:buNone/>
            </a:pPr>
            <a:endParaRPr sz="1150" b="1" i="0">
              <a:solidFill>
                <a:srgbClr val="0C2D45"/>
              </a:solidFill>
              <a:latin typeface="Calibri"/>
              <a:ea typeface="Calibri"/>
              <a:cs typeface="Calibri"/>
              <a:sym typeface="Calibri"/>
            </a:endParaRPr>
          </a:p>
          <a:p>
            <a:pPr marL="0" marR="0" lvl="0" indent="0" algn="l" rtl="0">
              <a:lnSpc>
                <a:spcPct val="100000"/>
              </a:lnSpc>
              <a:spcBef>
                <a:spcPts val="0"/>
              </a:spcBef>
              <a:spcAft>
                <a:spcPts val="0"/>
              </a:spcAft>
              <a:buClr>
                <a:srgbClr val="0C2D45"/>
              </a:buClr>
              <a:buSzPts val="1200"/>
              <a:buFont typeface="Arial"/>
              <a:buNone/>
            </a:pPr>
            <a:endParaRPr sz="1150" b="1" i="0">
              <a:solidFill>
                <a:srgbClr val="0C2D45"/>
              </a:solidFill>
              <a:latin typeface="Calibri"/>
              <a:ea typeface="Calibri"/>
              <a:cs typeface="Calibri"/>
              <a:sym typeface="Calibri"/>
            </a:endParaRPr>
          </a:p>
          <a:p>
            <a:pPr marL="0" marR="0" lvl="0" indent="0" algn="l" rtl="0">
              <a:lnSpc>
                <a:spcPct val="100000"/>
              </a:lnSpc>
              <a:spcBef>
                <a:spcPts val="0"/>
              </a:spcBef>
              <a:spcAft>
                <a:spcPts val="0"/>
              </a:spcAft>
              <a:buClr>
                <a:srgbClr val="0C2D45"/>
              </a:buClr>
              <a:buSzPts val="1200"/>
              <a:buFont typeface="Arial"/>
              <a:buNone/>
            </a:pPr>
            <a:endParaRPr sz="1150" b="1" i="0">
              <a:solidFill>
                <a:srgbClr val="0C2D45"/>
              </a:solidFill>
              <a:latin typeface="Calibri"/>
              <a:ea typeface="Calibri"/>
              <a:cs typeface="Calibri"/>
              <a:sym typeface="Calibri"/>
            </a:endParaRPr>
          </a:p>
          <a:p>
            <a:pPr marL="0" marR="0" lvl="0" indent="0" algn="l" rtl="0">
              <a:lnSpc>
                <a:spcPct val="100000"/>
              </a:lnSpc>
              <a:spcBef>
                <a:spcPts val="0"/>
              </a:spcBef>
              <a:spcAft>
                <a:spcPts val="0"/>
              </a:spcAft>
              <a:buClr>
                <a:srgbClr val="0C2D45"/>
              </a:buClr>
              <a:buSzPts val="1200"/>
              <a:buFont typeface="Arial"/>
              <a:buNone/>
            </a:pPr>
            <a:endParaRPr sz="1150" b="1" i="0">
              <a:solidFill>
                <a:srgbClr val="0C2D45"/>
              </a:solidFill>
              <a:latin typeface="Calibri"/>
              <a:ea typeface="Calibri"/>
              <a:cs typeface="Calibri"/>
              <a:sym typeface="Calibri"/>
            </a:endParaRPr>
          </a:p>
          <a:p>
            <a:pPr marL="0" marR="0" lvl="0" indent="0" algn="l" rtl="0">
              <a:lnSpc>
                <a:spcPct val="100000"/>
              </a:lnSpc>
              <a:spcBef>
                <a:spcPts val="0"/>
              </a:spcBef>
              <a:spcAft>
                <a:spcPts val="0"/>
              </a:spcAft>
              <a:buClr>
                <a:srgbClr val="0C2D45"/>
              </a:buClr>
              <a:buSzPts val="1200"/>
              <a:buFont typeface="Arial"/>
              <a:buNone/>
            </a:pPr>
            <a:endParaRPr sz="1150"/>
          </a:p>
          <a:p>
            <a:pPr marL="0" marR="0" lvl="0" indent="0" algn="l" rtl="0">
              <a:lnSpc>
                <a:spcPct val="100000"/>
              </a:lnSpc>
              <a:spcBef>
                <a:spcPts val="0"/>
              </a:spcBef>
              <a:spcAft>
                <a:spcPts val="0"/>
              </a:spcAft>
              <a:buClr>
                <a:srgbClr val="0C2D45"/>
              </a:buClr>
              <a:buSzPts val="1200"/>
              <a:buFont typeface="Arial"/>
              <a:buNone/>
            </a:pPr>
            <a:endParaRPr sz="1150" b="0" i="0">
              <a:solidFill>
                <a:schemeClr val="lt1"/>
              </a:solidFill>
              <a:highlight>
                <a:srgbClr val="7ABB57"/>
              </a:highlight>
              <a:latin typeface="Calibri"/>
              <a:ea typeface="Calibri"/>
              <a:cs typeface="Calibri"/>
              <a:sym typeface="Calibri"/>
            </a:endParaRPr>
          </a:p>
          <a:p>
            <a:pPr marL="0" marR="0" lvl="0" indent="0" algn="l" rtl="0">
              <a:lnSpc>
                <a:spcPct val="100000"/>
              </a:lnSpc>
              <a:spcBef>
                <a:spcPts val="0"/>
              </a:spcBef>
              <a:spcAft>
                <a:spcPts val="0"/>
              </a:spcAft>
              <a:buClr>
                <a:srgbClr val="0C2D45"/>
              </a:buClr>
              <a:buSzPts val="1200"/>
              <a:buFont typeface="Arial"/>
              <a:buNone/>
            </a:pPr>
            <a:endParaRPr sz="1150" b="0" i="0">
              <a:solidFill>
                <a:srgbClr val="0C2D45"/>
              </a:solidFill>
              <a:latin typeface="Calibri"/>
              <a:ea typeface="Calibri"/>
              <a:cs typeface="Calibri"/>
              <a:sym typeface="Calibri"/>
            </a:endParaRPr>
          </a:p>
          <a:p>
            <a:pPr marL="0" marR="0" lvl="0" indent="0" algn="l" rtl="0">
              <a:lnSpc>
                <a:spcPct val="100000"/>
              </a:lnSpc>
              <a:spcBef>
                <a:spcPts val="0"/>
              </a:spcBef>
              <a:spcAft>
                <a:spcPts val="0"/>
              </a:spcAft>
              <a:buClr>
                <a:srgbClr val="0C2D45"/>
              </a:buClr>
              <a:buSzPts val="1200"/>
              <a:buFont typeface="Arial"/>
              <a:buNone/>
            </a:pPr>
            <a:endParaRPr sz="1150" b="1" i="0">
              <a:solidFill>
                <a:srgbClr val="0C2D45"/>
              </a:solidFill>
              <a:latin typeface="Calibri"/>
              <a:ea typeface="Calibri"/>
              <a:cs typeface="Calibri"/>
              <a:sym typeface="Calibri"/>
            </a:endParaRPr>
          </a:p>
        </p:txBody>
      </p:sp>
      <p:sp>
        <p:nvSpPr>
          <p:cNvPr id="532" name="Google Shape;532;p27"/>
          <p:cNvSpPr txBox="1"/>
          <p:nvPr/>
        </p:nvSpPr>
        <p:spPr>
          <a:xfrm>
            <a:off x="444754" y="791381"/>
            <a:ext cx="5257546" cy="453219"/>
          </a:xfrm>
          <a:prstGeom prst="rect">
            <a:avLst/>
          </a:prstGeom>
          <a:noFill/>
          <a:ln>
            <a:noFill/>
          </a:ln>
        </p:spPr>
        <p:txBody>
          <a:bodyPr spcFirstLastPara="1" wrap="square" lIns="91425" tIns="45700" rIns="91425" bIns="45700" anchor="t" anchorCtr="0">
            <a:noAutofit/>
          </a:bodyPr>
          <a:lstStyle/>
          <a:p>
            <a:pPr marL="0" marR="0" lvl="0" indent="0" algn="l" rtl="0">
              <a:lnSpc>
                <a:spcPct val="94166"/>
              </a:lnSpc>
              <a:spcBef>
                <a:spcPts val="0"/>
              </a:spcBef>
              <a:spcAft>
                <a:spcPts val="0"/>
              </a:spcAft>
              <a:buClr>
                <a:srgbClr val="7ABB57"/>
              </a:buClr>
              <a:buSzPts val="2400"/>
              <a:buFont typeface="Arial"/>
              <a:buNone/>
            </a:pPr>
            <a:r>
              <a:rPr lang="en-GB" sz="2400" b="1" i="0">
                <a:solidFill>
                  <a:srgbClr val="7ABB57"/>
                </a:solidFill>
                <a:latin typeface="Calibri"/>
                <a:ea typeface="Calibri"/>
                <a:cs typeface="Calibri"/>
                <a:sym typeface="Calibri"/>
              </a:rPr>
              <a:t>4.2 Stratégies d'engagement</a:t>
            </a:r>
            <a:endParaRPr/>
          </a:p>
          <a:p>
            <a:pPr marL="0" marR="0" lvl="0" indent="0" algn="l" rtl="0">
              <a:lnSpc>
                <a:spcPct val="94166"/>
              </a:lnSpc>
              <a:spcBef>
                <a:spcPts val="0"/>
              </a:spcBef>
              <a:spcAft>
                <a:spcPts val="0"/>
              </a:spcAft>
              <a:buClr>
                <a:srgbClr val="0C2D45"/>
              </a:buClr>
              <a:buSzPts val="2400"/>
              <a:buFont typeface="Arial"/>
              <a:buNone/>
            </a:pPr>
            <a:endParaRPr sz="2400" b="1" i="0">
              <a:solidFill>
                <a:srgbClr val="7ABB57"/>
              </a:solidFill>
              <a:latin typeface="Calibri"/>
              <a:ea typeface="Calibri"/>
              <a:cs typeface="Calibri"/>
              <a:sym typeface="Calibri"/>
            </a:endParaRPr>
          </a:p>
        </p:txBody>
      </p:sp>
      <p:sp>
        <p:nvSpPr>
          <p:cNvPr id="533" name="Google Shape;533;p27"/>
          <p:cNvSpPr txBox="1"/>
          <p:nvPr/>
        </p:nvSpPr>
        <p:spPr>
          <a:xfrm>
            <a:off x="76192" y="8229688"/>
            <a:ext cx="6939300" cy="2385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rgbClr val="7ABB57"/>
                </a:solidFill>
                <a:latin typeface="Calibri"/>
                <a:ea typeface="Calibri"/>
                <a:cs typeface="Calibri"/>
                <a:sym typeface="Calibri"/>
              </a:rPr>
              <a:t>4.3 Établir et maintenir des relations</a:t>
            </a:r>
            <a:endParaRPr/>
          </a:p>
          <a:p>
            <a:pPr marL="0" marR="0" lvl="0" indent="0" algn="l" rtl="0">
              <a:spcBef>
                <a:spcPts val="0"/>
              </a:spcBef>
              <a:spcAft>
                <a:spcPts val="0"/>
              </a:spcAft>
              <a:buNone/>
            </a:pPr>
            <a:endParaRPr sz="1400" b="1">
              <a:solidFill>
                <a:srgbClr val="50B4D9"/>
              </a:solidFill>
              <a:latin typeface="Calibri"/>
              <a:ea typeface="Calibri"/>
              <a:cs typeface="Calibri"/>
              <a:sym typeface="Calibri"/>
            </a:endParaRPr>
          </a:p>
          <a:p>
            <a:pPr marL="171450" marR="0" lvl="0" indent="-171450" algn="l" rtl="0">
              <a:spcBef>
                <a:spcPts val="0"/>
              </a:spcBef>
              <a:spcAft>
                <a:spcPts val="0"/>
              </a:spcAft>
              <a:buClr>
                <a:schemeClr val="dk1"/>
              </a:buClr>
              <a:buSzPts val="1150"/>
              <a:buFont typeface="Arial"/>
              <a:buChar char="•"/>
            </a:pPr>
            <a:r>
              <a:rPr lang="en-GB" sz="1150" b="1">
                <a:solidFill>
                  <a:schemeClr val="dk1"/>
                </a:solidFill>
                <a:latin typeface="Calibri"/>
                <a:ea typeface="Calibri"/>
                <a:cs typeface="Calibri"/>
                <a:sym typeface="Calibri"/>
              </a:rPr>
              <a:t>Mises à jour régulières :</a:t>
            </a:r>
            <a:r>
              <a:rPr lang="en-GB" sz="1150">
                <a:solidFill>
                  <a:schemeClr val="dk1"/>
                </a:solidFill>
                <a:latin typeface="Calibri"/>
                <a:ea typeface="Calibri"/>
                <a:cs typeface="Calibri"/>
                <a:sym typeface="Calibri"/>
              </a:rPr>
              <a:t> Tenir tous les partenaires régulièrement informés des activités, des succès et des besoins du café par le biais de bulletins d'information, de rapports ou de réunions.</a:t>
            </a:r>
            <a:endParaRPr/>
          </a:p>
          <a:p>
            <a:pPr marL="171450" marR="0" lvl="0" indent="-171450" algn="l" rtl="0">
              <a:spcBef>
                <a:spcPts val="0"/>
              </a:spcBef>
              <a:spcAft>
                <a:spcPts val="0"/>
              </a:spcAft>
              <a:buClr>
                <a:schemeClr val="dk1"/>
              </a:buClr>
              <a:buSzPts val="1150"/>
              <a:buFont typeface="Arial"/>
              <a:buChar char="•"/>
            </a:pPr>
            <a:r>
              <a:rPr lang="en-GB" sz="1150" b="1">
                <a:solidFill>
                  <a:schemeClr val="dk1"/>
                </a:solidFill>
                <a:latin typeface="Calibri"/>
                <a:ea typeface="Calibri"/>
                <a:cs typeface="Calibri"/>
                <a:sym typeface="Calibri"/>
              </a:rPr>
              <a:t>Possibilités de retour d'information :</a:t>
            </a:r>
            <a:r>
              <a:rPr lang="en-GB" sz="1150">
                <a:solidFill>
                  <a:schemeClr val="dk1"/>
                </a:solidFill>
                <a:latin typeface="Calibri"/>
                <a:ea typeface="Calibri"/>
                <a:cs typeface="Calibri"/>
                <a:sym typeface="Calibri"/>
              </a:rPr>
              <a:t> Encourager les partenaires à fournir un retour d'information et à suggérer des améliorations afin que le partenariat reste réactif et dynamique.</a:t>
            </a:r>
            <a:endParaRPr/>
          </a:p>
          <a:p>
            <a:pPr marL="171450" marR="0" lvl="0" indent="-171450" algn="l" rtl="0">
              <a:spcBef>
                <a:spcPts val="0"/>
              </a:spcBef>
              <a:spcAft>
                <a:spcPts val="0"/>
              </a:spcAft>
              <a:buClr>
                <a:schemeClr val="dk1"/>
              </a:buClr>
              <a:buSzPts val="1150"/>
              <a:buFont typeface="Arial"/>
              <a:buChar char="•"/>
            </a:pPr>
            <a:r>
              <a:rPr lang="en-GB" sz="1150" b="1">
                <a:solidFill>
                  <a:schemeClr val="dk1"/>
                </a:solidFill>
                <a:latin typeface="Calibri"/>
                <a:ea typeface="Calibri"/>
                <a:cs typeface="Calibri"/>
                <a:sym typeface="Calibri"/>
              </a:rPr>
              <a:t>Célébrer les succès :</a:t>
            </a:r>
            <a:r>
              <a:rPr lang="en-GB" sz="1150">
                <a:solidFill>
                  <a:schemeClr val="dk1"/>
                </a:solidFill>
                <a:latin typeface="Calibri"/>
                <a:ea typeface="Calibri"/>
                <a:cs typeface="Calibri"/>
                <a:sym typeface="Calibri"/>
              </a:rPr>
              <a:t> Reconnaissez et célébrez les réalisations et les étapes importantes du café avec vos partenaires, en reconnaissant leur contribution à son succès.</a:t>
            </a:r>
            <a:endParaRPr/>
          </a:p>
          <a:p>
            <a:pPr marL="171450" marR="0" lvl="0" indent="-171450" algn="l" rtl="0">
              <a:spcBef>
                <a:spcPts val="0"/>
              </a:spcBef>
              <a:spcAft>
                <a:spcPts val="0"/>
              </a:spcAft>
              <a:buClr>
                <a:schemeClr val="dk1"/>
              </a:buClr>
              <a:buSzPts val="1150"/>
              <a:buFont typeface="Arial"/>
              <a:buChar char="•"/>
            </a:pPr>
            <a:r>
              <a:rPr lang="en-GB" sz="1150" b="1">
                <a:solidFill>
                  <a:schemeClr val="dk1"/>
                </a:solidFill>
                <a:latin typeface="Calibri"/>
                <a:ea typeface="Calibri"/>
                <a:cs typeface="Calibri"/>
                <a:sym typeface="Calibri"/>
              </a:rPr>
              <a:t>Examiner les partenariats chaque année :</a:t>
            </a:r>
            <a:r>
              <a:rPr lang="en-GB" sz="1150">
                <a:solidFill>
                  <a:schemeClr val="dk1"/>
                </a:solidFill>
                <a:latin typeface="Calibri"/>
                <a:ea typeface="Calibri"/>
                <a:cs typeface="Calibri"/>
                <a:sym typeface="Calibri"/>
              </a:rPr>
              <a:t> Évaluer chaque année l'efficacité de chaque partenariat afin de s'assurer qu'il répond toujours aux besoins du café et de procéder aux ajustements nécessaires.</a:t>
            </a:r>
            <a:endParaRPr/>
          </a:p>
          <a:p>
            <a:pPr marL="171450" marR="0" lvl="0" indent="-171450" algn="l" rtl="0">
              <a:spcBef>
                <a:spcPts val="0"/>
              </a:spcBef>
              <a:spcAft>
                <a:spcPts val="0"/>
              </a:spcAft>
              <a:buClr>
                <a:schemeClr val="dk1"/>
              </a:buClr>
              <a:buSzPts val="1150"/>
              <a:buFont typeface="Arial"/>
              <a:buChar char="•"/>
            </a:pPr>
            <a:r>
              <a:rPr lang="en-GB" sz="1150" b="1">
                <a:solidFill>
                  <a:schemeClr val="dk1"/>
                </a:solidFill>
                <a:latin typeface="Calibri"/>
                <a:ea typeface="Calibri"/>
                <a:cs typeface="Calibri"/>
                <a:sym typeface="Calibri"/>
              </a:rPr>
              <a:t>Normes éthiques :</a:t>
            </a:r>
            <a:r>
              <a:rPr lang="en-GB" sz="1150">
                <a:solidFill>
                  <a:schemeClr val="dk1"/>
                </a:solidFill>
                <a:latin typeface="Calibri"/>
                <a:ea typeface="Calibri"/>
                <a:cs typeface="Calibri"/>
                <a:sym typeface="Calibri"/>
              </a:rPr>
              <a:t> Veiller à ce que tous les partenariats respectent des normes éthiques élevées, en particulier dans les relations qui concernent les populations vulnérables telles que les migrants et les réfugiés.</a:t>
            </a:r>
            <a:endParaRPr/>
          </a:p>
        </p:txBody>
      </p:sp>
      <p:grpSp>
        <p:nvGrpSpPr>
          <p:cNvPr id="534" name="Google Shape;534;p27"/>
          <p:cNvGrpSpPr/>
          <p:nvPr/>
        </p:nvGrpSpPr>
        <p:grpSpPr>
          <a:xfrm>
            <a:off x="414122" y="7110486"/>
            <a:ext cx="2528226" cy="1046177"/>
            <a:chOff x="5681508" y="5035168"/>
            <a:chExt cx="1406601" cy="582050"/>
          </a:xfrm>
        </p:grpSpPr>
        <p:grpSp>
          <p:nvGrpSpPr>
            <p:cNvPr id="535" name="Google Shape;535;p27"/>
            <p:cNvGrpSpPr/>
            <p:nvPr/>
          </p:nvGrpSpPr>
          <p:grpSpPr>
            <a:xfrm>
              <a:off x="6271456" y="5052748"/>
              <a:ext cx="320570" cy="564130"/>
              <a:chOff x="6271456" y="5052748"/>
              <a:chExt cx="320570" cy="564130"/>
            </a:xfrm>
          </p:grpSpPr>
          <p:sp>
            <p:nvSpPr>
              <p:cNvPr id="536" name="Google Shape;536;p27"/>
              <p:cNvSpPr/>
              <p:nvPr/>
            </p:nvSpPr>
            <p:spPr>
              <a:xfrm>
                <a:off x="6387793" y="5052748"/>
                <a:ext cx="93687" cy="93836"/>
              </a:xfrm>
              <a:custGeom>
                <a:avLst/>
                <a:gdLst/>
                <a:ahLst/>
                <a:cxnLst/>
                <a:rect l="l" t="t" r="r" b="b"/>
                <a:pathLst>
                  <a:path w="93687" h="93836" extrusionOk="0">
                    <a:moveTo>
                      <a:pt x="6698" y="72182"/>
                    </a:moveTo>
                    <a:cubicBezTo>
                      <a:pt x="15285" y="85973"/>
                      <a:pt x="27742" y="93352"/>
                      <a:pt x="44191" y="93473"/>
                    </a:cubicBezTo>
                    <a:cubicBezTo>
                      <a:pt x="44675" y="93473"/>
                      <a:pt x="45279" y="93473"/>
                      <a:pt x="45763" y="93473"/>
                    </a:cubicBezTo>
                    <a:cubicBezTo>
                      <a:pt x="45763" y="93473"/>
                      <a:pt x="45763" y="93716"/>
                      <a:pt x="45763" y="93836"/>
                    </a:cubicBezTo>
                    <a:cubicBezTo>
                      <a:pt x="49513" y="93473"/>
                      <a:pt x="53262" y="93111"/>
                      <a:pt x="56890" y="92626"/>
                    </a:cubicBezTo>
                    <a:cubicBezTo>
                      <a:pt x="64994" y="91538"/>
                      <a:pt x="71887" y="87908"/>
                      <a:pt x="77935" y="82586"/>
                    </a:cubicBezTo>
                    <a:cubicBezTo>
                      <a:pt x="85675" y="75932"/>
                      <a:pt x="89787" y="66980"/>
                      <a:pt x="92327" y="57302"/>
                    </a:cubicBezTo>
                    <a:cubicBezTo>
                      <a:pt x="94141" y="50407"/>
                      <a:pt x="94141" y="43390"/>
                      <a:pt x="92327" y="36616"/>
                    </a:cubicBezTo>
                    <a:cubicBezTo>
                      <a:pt x="90392" y="29236"/>
                      <a:pt x="86885" y="22583"/>
                      <a:pt x="82047" y="16655"/>
                    </a:cubicBezTo>
                    <a:cubicBezTo>
                      <a:pt x="75758" y="8913"/>
                      <a:pt x="67533" y="3953"/>
                      <a:pt x="57858" y="1533"/>
                    </a:cubicBezTo>
                    <a:cubicBezTo>
                      <a:pt x="51690" y="-39"/>
                      <a:pt x="45521" y="-402"/>
                      <a:pt x="39232" y="445"/>
                    </a:cubicBezTo>
                    <a:cubicBezTo>
                      <a:pt x="28952" y="1775"/>
                      <a:pt x="20970" y="7340"/>
                      <a:pt x="13229" y="13631"/>
                    </a:cubicBezTo>
                    <a:cubicBezTo>
                      <a:pt x="8149" y="19800"/>
                      <a:pt x="4279" y="26575"/>
                      <a:pt x="1498" y="33954"/>
                    </a:cubicBezTo>
                    <a:cubicBezTo>
                      <a:pt x="1135" y="34922"/>
                      <a:pt x="893" y="36011"/>
                      <a:pt x="772" y="37099"/>
                    </a:cubicBezTo>
                    <a:cubicBezTo>
                      <a:pt x="-438" y="42785"/>
                      <a:pt x="46" y="48471"/>
                      <a:pt x="409" y="54157"/>
                    </a:cubicBezTo>
                    <a:cubicBezTo>
                      <a:pt x="893" y="60810"/>
                      <a:pt x="3191" y="66859"/>
                      <a:pt x="6577" y="72303"/>
                    </a:cubicBezTo>
                    <a:close/>
                  </a:path>
                </a:pathLst>
              </a:custGeom>
              <a:solidFill>
                <a:srgbClr val="A0D5D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537" name="Google Shape;537;p27"/>
              <p:cNvSpPr/>
              <p:nvPr/>
            </p:nvSpPr>
            <p:spPr>
              <a:xfrm>
                <a:off x="6271456" y="5162201"/>
                <a:ext cx="320570" cy="454677"/>
              </a:xfrm>
              <a:custGeom>
                <a:avLst/>
                <a:gdLst/>
                <a:ahLst/>
                <a:cxnLst/>
                <a:rect l="l" t="t" r="r" b="b"/>
                <a:pathLst>
                  <a:path w="320570" h="454677" extrusionOk="0">
                    <a:moveTo>
                      <a:pt x="317877" y="183143"/>
                    </a:moveTo>
                    <a:cubicBezTo>
                      <a:pt x="315095" y="177094"/>
                      <a:pt x="311225" y="171771"/>
                      <a:pt x="307596" y="166328"/>
                    </a:cubicBezTo>
                    <a:cubicBezTo>
                      <a:pt x="307354" y="165843"/>
                      <a:pt x="306991" y="165359"/>
                      <a:pt x="306750" y="164997"/>
                    </a:cubicBezTo>
                    <a:lnTo>
                      <a:pt x="306750" y="162456"/>
                    </a:lnTo>
                    <a:cubicBezTo>
                      <a:pt x="306629" y="162577"/>
                      <a:pt x="306508" y="162819"/>
                      <a:pt x="306387" y="162940"/>
                    </a:cubicBezTo>
                    <a:cubicBezTo>
                      <a:pt x="305903" y="162940"/>
                      <a:pt x="305661" y="162698"/>
                      <a:pt x="305298" y="162698"/>
                    </a:cubicBezTo>
                    <a:cubicBezTo>
                      <a:pt x="302758" y="158827"/>
                      <a:pt x="300340" y="154835"/>
                      <a:pt x="297800" y="150964"/>
                    </a:cubicBezTo>
                    <a:lnTo>
                      <a:pt x="297800" y="150722"/>
                    </a:lnTo>
                    <a:cubicBezTo>
                      <a:pt x="297074" y="149633"/>
                      <a:pt x="296469" y="148423"/>
                      <a:pt x="295744" y="147334"/>
                    </a:cubicBezTo>
                    <a:cubicBezTo>
                      <a:pt x="288487" y="135116"/>
                      <a:pt x="281230" y="123019"/>
                      <a:pt x="274094" y="110800"/>
                    </a:cubicBezTo>
                    <a:cubicBezTo>
                      <a:pt x="265386" y="95800"/>
                      <a:pt x="256799" y="80678"/>
                      <a:pt x="248091" y="65677"/>
                    </a:cubicBezTo>
                    <a:cubicBezTo>
                      <a:pt x="244342" y="59145"/>
                      <a:pt x="240714" y="52612"/>
                      <a:pt x="236723" y="46200"/>
                    </a:cubicBezTo>
                    <a:cubicBezTo>
                      <a:pt x="231401" y="37611"/>
                      <a:pt x="225838" y="29264"/>
                      <a:pt x="218702" y="22127"/>
                    </a:cubicBezTo>
                    <a:cubicBezTo>
                      <a:pt x="215557" y="18981"/>
                      <a:pt x="212171" y="16078"/>
                      <a:pt x="208905" y="13054"/>
                    </a:cubicBezTo>
                    <a:cubicBezTo>
                      <a:pt x="208179" y="12691"/>
                      <a:pt x="207333" y="12207"/>
                      <a:pt x="206607" y="11844"/>
                    </a:cubicBezTo>
                    <a:cubicBezTo>
                      <a:pt x="201286" y="8577"/>
                      <a:pt x="195601" y="5795"/>
                      <a:pt x="189675" y="3981"/>
                    </a:cubicBezTo>
                    <a:cubicBezTo>
                      <a:pt x="176855" y="-132"/>
                      <a:pt x="163672" y="-737"/>
                      <a:pt x="150368" y="714"/>
                    </a:cubicBezTo>
                    <a:cubicBezTo>
                      <a:pt x="144321" y="1319"/>
                      <a:pt x="138394" y="2529"/>
                      <a:pt x="132347" y="3376"/>
                    </a:cubicBezTo>
                    <a:cubicBezTo>
                      <a:pt x="131501" y="3738"/>
                      <a:pt x="130775" y="4223"/>
                      <a:pt x="129928" y="4464"/>
                    </a:cubicBezTo>
                    <a:cubicBezTo>
                      <a:pt x="125090" y="6279"/>
                      <a:pt x="120374" y="8457"/>
                      <a:pt x="115899" y="11239"/>
                    </a:cubicBezTo>
                    <a:cubicBezTo>
                      <a:pt x="105860" y="17530"/>
                      <a:pt x="97999" y="26119"/>
                      <a:pt x="91347" y="35676"/>
                    </a:cubicBezTo>
                    <a:cubicBezTo>
                      <a:pt x="81066" y="50313"/>
                      <a:pt x="71875" y="65798"/>
                      <a:pt x="62925" y="81283"/>
                    </a:cubicBezTo>
                    <a:cubicBezTo>
                      <a:pt x="57966" y="89993"/>
                      <a:pt x="53007" y="98703"/>
                      <a:pt x="47686" y="107171"/>
                    </a:cubicBezTo>
                    <a:cubicBezTo>
                      <a:pt x="43211" y="114309"/>
                      <a:pt x="39099" y="121567"/>
                      <a:pt x="34987" y="128946"/>
                    </a:cubicBezTo>
                    <a:cubicBezTo>
                      <a:pt x="32084" y="134027"/>
                      <a:pt x="29060" y="139109"/>
                      <a:pt x="26157" y="144189"/>
                    </a:cubicBezTo>
                    <a:cubicBezTo>
                      <a:pt x="22529" y="149875"/>
                      <a:pt x="19022" y="155560"/>
                      <a:pt x="15272" y="161246"/>
                    </a:cubicBezTo>
                    <a:cubicBezTo>
                      <a:pt x="14910" y="161246"/>
                      <a:pt x="14668" y="161609"/>
                      <a:pt x="14184" y="161489"/>
                    </a:cubicBezTo>
                    <a:cubicBezTo>
                      <a:pt x="14184" y="161368"/>
                      <a:pt x="13942" y="161125"/>
                      <a:pt x="13821" y="161004"/>
                    </a:cubicBezTo>
                    <a:lnTo>
                      <a:pt x="13821" y="163545"/>
                    </a:lnTo>
                    <a:cubicBezTo>
                      <a:pt x="13579" y="164029"/>
                      <a:pt x="13216" y="164513"/>
                      <a:pt x="12975" y="164876"/>
                    </a:cubicBezTo>
                    <a:cubicBezTo>
                      <a:pt x="9346" y="170319"/>
                      <a:pt x="5476" y="175642"/>
                      <a:pt x="2694" y="181691"/>
                    </a:cubicBezTo>
                    <a:cubicBezTo>
                      <a:pt x="880" y="185562"/>
                      <a:pt x="-208" y="189554"/>
                      <a:pt x="33" y="193909"/>
                    </a:cubicBezTo>
                    <a:cubicBezTo>
                      <a:pt x="275" y="198265"/>
                      <a:pt x="1848" y="201652"/>
                      <a:pt x="4871" y="204676"/>
                    </a:cubicBezTo>
                    <a:cubicBezTo>
                      <a:pt x="7411" y="207338"/>
                      <a:pt x="10435" y="208184"/>
                      <a:pt x="13942" y="208184"/>
                    </a:cubicBezTo>
                    <a:lnTo>
                      <a:pt x="13942" y="209515"/>
                    </a:lnTo>
                    <a:cubicBezTo>
                      <a:pt x="14789" y="209515"/>
                      <a:pt x="15756" y="209515"/>
                      <a:pt x="16603" y="209515"/>
                    </a:cubicBezTo>
                    <a:cubicBezTo>
                      <a:pt x="21199" y="208910"/>
                      <a:pt x="25190" y="207216"/>
                      <a:pt x="27972" y="203103"/>
                    </a:cubicBezTo>
                    <a:cubicBezTo>
                      <a:pt x="28576" y="202256"/>
                      <a:pt x="29302" y="201410"/>
                      <a:pt x="29907" y="200442"/>
                    </a:cubicBezTo>
                    <a:cubicBezTo>
                      <a:pt x="30270" y="199958"/>
                      <a:pt x="30633" y="199353"/>
                      <a:pt x="30874" y="198869"/>
                    </a:cubicBezTo>
                    <a:cubicBezTo>
                      <a:pt x="34140" y="194635"/>
                      <a:pt x="37405" y="190401"/>
                      <a:pt x="40308" y="186046"/>
                    </a:cubicBezTo>
                    <a:cubicBezTo>
                      <a:pt x="42001" y="183506"/>
                      <a:pt x="43574" y="180965"/>
                      <a:pt x="45267" y="178425"/>
                    </a:cubicBezTo>
                    <a:cubicBezTo>
                      <a:pt x="45267" y="177941"/>
                      <a:pt x="45025" y="177336"/>
                      <a:pt x="44904" y="176852"/>
                    </a:cubicBezTo>
                    <a:cubicBezTo>
                      <a:pt x="46113" y="174916"/>
                      <a:pt x="47444" y="172981"/>
                      <a:pt x="48653" y="171045"/>
                    </a:cubicBezTo>
                    <a:cubicBezTo>
                      <a:pt x="59055" y="154109"/>
                      <a:pt x="69214" y="136931"/>
                      <a:pt x="79373" y="119873"/>
                    </a:cubicBezTo>
                    <a:cubicBezTo>
                      <a:pt x="85783" y="109107"/>
                      <a:pt x="91952" y="98098"/>
                      <a:pt x="98241" y="87331"/>
                    </a:cubicBezTo>
                    <a:cubicBezTo>
                      <a:pt x="98966" y="86122"/>
                      <a:pt x="99692" y="84912"/>
                      <a:pt x="100539" y="83702"/>
                    </a:cubicBezTo>
                    <a:cubicBezTo>
                      <a:pt x="103320" y="79710"/>
                      <a:pt x="107191" y="79831"/>
                      <a:pt x="110456" y="81766"/>
                    </a:cubicBezTo>
                    <a:cubicBezTo>
                      <a:pt x="112149" y="82735"/>
                      <a:pt x="113601" y="84065"/>
                      <a:pt x="114931" y="85154"/>
                    </a:cubicBezTo>
                    <a:cubicBezTo>
                      <a:pt x="114931" y="86001"/>
                      <a:pt x="115052" y="86605"/>
                      <a:pt x="114931" y="87090"/>
                    </a:cubicBezTo>
                    <a:cubicBezTo>
                      <a:pt x="114447" y="88662"/>
                      <a:pt x="113964" y="90114"/>
                      <a:pt x="113238" y="91565"/>
                    </a:cubicBezTo>
                    <a:cubicBezTo>
                      <a:pt x="111545" y="95678"/>
                      <a:pt x="109489" y="99671"/>
                      <a:pt x="107916" y="103905"/>
                    </a:cubicBezTo>
                    <a:cubicBezTo>
                      <a:pt x="103320" y="116365"/>
                      <a:pt x="98966" y="128826"/>
                      <a:pt x="94612" y="141407"/>
                    </a:cubicBezTo>
                    <a:cubicBezTo>
                      <a:pt x="90500" y="153262"/>
                      <a:pt x="86872" y="165238"/>
                      <a:pt x="82881" y="177094"/>
                    </a:cubicBezTo>
                    <a:cubicBezTo>
                      <a:pt x="76833" y="195119"/>
                      <a:pt x="70786" y="213144"/>
                      <a:pt x="64739" y="231169"/>
                    </a:cubicBezTo>
                    <a:cubicBezTo>
                      <a:pt x="58813" y="248831"/>
                      <a:pt x="53007" y="266494"/>
                      <a:pt x="47081" y="284156"/>
                    </a:cubicBezTo>
                    <a:cubicBezTo>
                      <a:pt x="46113" y="287180"/>
                      <a:pt x="44904" y="290205"/>
                      <a:pt x="44178" y="293350"/>
                    </a:cubicBezTo>
                    <a:cubicBezTo>
                      <a:pt x="43816" y="294801"/>
                      <a:pt x="42969" y="296495"/>
                      <a:pt x="44299" y="297947"/>
                    </a:cubicBezTo>
                    <a:cubicBezTo>
                      <a:pt x="44662" y="297947"/>
                      <a:pt x="45025" y="298189"/>
                      <a:pt x="45388" y="298189"/>
                    </a:cubicBezTo>
                    <a:cubicBezTo>
                      <a:pt x="67158" y="298189"/>
                      <a:pt x="88807" y="298189"/>
                      <a:pt x="110577" y="298189"/>
                    </a:cubicBezTo>
                    <a:cubicBezTo>
                      <a:pt x="112754" y="298189"/>
                      <a:pt x="114810" y="298068"/>
                      <a:pt x="116866" y="298794"/>
                    </a:cubicBezTo>
                    <a:cubicBezTo>
                      <a:pt x="118318" y="301213"/>
                      <a:pt x="117713" y="303753"/>
                      <a:pt x="117713" y="306294"/>
                    </a:cubicBezTo>
                    <a:cubicBezTo>
                      <a:pt x="117713" y="309681"/>
                      <a:pt x="117350" y="313068"/>
                      <a:pt x="117350" y="316456"/>
                    </a:cubicBezTo>
                    <a:cubicBezTo>
                      <a:pt x="117350" y="354926"/>
                      <a:pt x="117350" y="393395"/>
                      <a:pt x="117108" y="431744"/>
                    </a:cubicBezTo>
                    <a:cubicBezTo>
                      <a:pt x="117108" y="437067"/>
                      <a:pt x="117834" y="442027"/>
                      <a:pt x="120616" y="446744"/>
                    </a:cubicBezTo>
                    <a:cubicBezTo>
                      <a:pt x="120857" y="447107"/>
                      <a:pt x="121220" y="447470"/>
                      <a:pt x="121462" y="447833"/>
                    </a:cubicBezTo>
                    <a:cubicBezTo>
                      <a:pt x="121825" y="448196"/>
                      <a:pt x="122067" y="448680"/>
                      <a:pt x="122430" y="449043"/>
                    </a:cubicBezTo>
                    <a:cubicBezTo>
                      <a:pt x="122792" y="449406"/>
                      <a:pt x="123155" y="449890"/>
                      <a:pt x="123518" y="450253"/>
                    </a:cubicBezTo>
                    <a:cubicBezTo>
                      <a:pt x="124244" y="450857"/>
                      <a:pt x="124970" y="451583"/>
                      <a:pt x="125816" y="452188"/>
                    </a:cubicBezTo>
                    <a:lnTo>
                      <a:pt x="125816" y="452188"/>
                    </a:lnTo>
                    <a:cubicBezTo>
                      <a:pt x="129444" y="453882"/>
                      <a:pt x="133073" y="454970"/>
                      <a:pt x="137185" y="454608"/>
                    </a:cubicBezTo>
                    <a:cubicBezTo>
                      <a:pt x="146256" y="453761"/>
                      <a:pt x="153512" y="446261"/>
                      <a:pt x="153754" y="437188"/>
                    </a:cubicBezTo>
                    <a:cubicBezTo>
                      <a:pt x="153754" y="433800"/>
                      <a:pt x="153754" y="430413"/>
                      <a:pt x="153754" y="427026"/>
                    </a:cubicBezTo>
                    <a:cubicBezTo>
                      <a:pt x="153754" y="384927"/>
                      <a:pt x="153633" y="342707"/>
                      <a:pt x="153512" y="300608"/>
                    </a:cubicBezTo>
                    <a:cubicBezTo>
                      <a:pt x="153512" y="299882"/>
                      <a:pt x="153633" y="299278"/>
                      <a:pt x="153633" y="298673"/>
                    </a:cubicBezTo>
                    <a:cubicBezTo>
                      <a:pt x="154117" y="298431"/>
                      <a:pt x="154480" y="298189"/>
                      <a:pt x="154843" y="298189"/>
                    </a:cubicBezTo>
                    <a:cubicBezTo>
                      <a:pt x="158108" y="298189"/>
                      <a:pt x="161253" y="298431"/>
                      <a:pt x="164518" y="298431"/>
                    </a:cubicBezTo>
                    <a:cubicBezTo>
                      <a:pt x="165244" y="298431"/>
                      <a:pt x="165970" y="298431"/>
                      <a:pt x="166695" y="298431"/>
                    </a:cubicBezTo>
                    <a:cubicBezTo>
                      <a:pt x="169598" y="298309"/>
                      <a:pt x="169840" y="298431"/>
                      <a:pt x="169719" y="301334"/>
                    </a:cubicBezTo>
                    <a:cubicBezTo>
                      <a:pt x="169719" y="302907"/>
                      <a:pt x="169840" y="304600"/>
                      <a:pt x="169840" y="306173"/>
                    </a:cubicBezTo>
                    <a:cubicBezTo>
                      <a:pt x="169840" y="347062"/>
                      <a:pt x="169840" y="387830"/>
                      <a:pt x="169840" y="428719"/>
                    </a:cubicBezTo>
                    <a:cubicBezTo>
                      <a:pt x="169840" y="433316"/>
                      <a:pt x="169598" y="438034"/>
                      <a:pt x="170808" y="442510"/>
                    </a:cubicBezTo>
                    <a:cubicBezTo>
                      <a:pt x="172259" y="445777"/>
                      <a:pt x="173952" y="448922"/>
                      <a:pt x="176371" y="451583"/>
                    </a:cubicBezTo>
                    <a:cubicBezTo>
                      <a:pt x="178790" y="452793"/>
                      <a:pt x="181209" y="453761"/>
                      <a:pt x="183991" y="454124"/>
                    </a:cubicBezTo>
                    <a:cubicBezTo>
                      <a:pt x="190038" y="454850"/>
                      <a:pt x="195238" y="453035"/>
                      <a:pt x="199834" y="449043"/>
                    </a:cubicBezTo>
                    <a:cubicBezTo>
                      <a:pt x="203705" y="445535"/>
                      <a:pt x="205156" y="441058"/>
                      <a:pt x="205398" y="436099"/>
                    </a:cubicBezTo>
                    <a:cubicBezTo>
                      <a:pt x="205519" y="432832"/>
                      <a:pt x="205398" y="429687"/>
                      <a:pt x="205398" y="426421"/>
                    </a:cubicBezTo>
                    <a:cubicBezTo>
                      <a:pt x="205156" y="384564"/>
                      <a:pt x="204793" y="342828"/>
                      <a:pt x="204551" y="300971"/>
                    </a:cubicBezTo>
                    <a:cubicBezTo>
                      <a:pt x="204551" y="300245"/>
                      <a:pt x="204551" y="299519"/>
                      <a:pt x="204551" y="298552"/>
                    </a:cubicBezTo>
                    <a:cubicBezTo>
                      <a:pt x="205519" y="298431"/>
                      <a:pt x="206365" y="298189"/>
                      <a:pt x="207212" y="298189"/>
                    </a:cubicBezTo>
                    <a:cubicBezTo>
                      <a:pt x="228619" y="298189"/>
                      <a:pt x="249905" y="298189"/>
                      <a:pt x="271313" y="298068"/>
                    </a:cubicBezTo>
                    <a:cubicBezTo>
                      <a:pt x="271676" y="298068"/>
                      <a:pt x="272038" y="298189"/>
                      <a:pt x="272401" y="298309"/>
                    </a:cubicBezTo>
                    <a:cubicBezTo>
                      <a:pt x="273490" y="297947"/>
                      <a:pt x="273369" y="296979"/>
                      <a:pt x="273611" y="296132"/>
                    </a:cubicBezTo>
                    <a:cubicBezTo>
                      <a:pt x="271797" y="289962"/>
                      <a:pt x="269982" y="283793"/>
                      <a:pt x="268047" y="277623"/>
                    </a:cubicBezTo>
                    <a:cubicBezTo>
                      <a:pt x="261516" y="256816"/>
                      <a:pt x="254985" y="235887"/>
                      <a:pt x="248575" y="215080"/>
                    </a:cubicBezTo>
                    <a:cubicBezTo>
                      <a:pt x="243133" y="197781"/>
                      <a:pt x="237932" y="180481"/>
                      <a:pt x="232368" y="163303"/>
                    </a:cubicBezTo>
                    <a:cubicBezTo>
                      <a:pt x="230312" y="157012"/>
                      <a:pt x="228014" y="150843"/>
                      <a:pt x="225958" y="144431"/>
                    </a:cubicBezTo>
                    <a:cubicBezTo>
                      <a:pt x="222572" y="133665"/>
                      <a:pt x="218944" y="123019"/>
                      <a:pt x="215436" y="112252"/>
                    </a:cubicBezTo>
                    <a:cubicBezTo>
                      <a:pt x="212896" y="104751"/>
                      <a:pt x="210236" y="97373"/>
                      <a:pt x="206849" y="90235"/>
                    </a:cubicBezTo>
                    <a:cubicBezTo>
                      <a:pt x="205761" y="88057"/>
                      <a:pt x="205156" y="85880"/>
                      <a:pt x="206003" y="83581"/>
                    </a:cubicBezTo>
                    <a:cubicBezTo>
                      <a:pt x="208990" y="81973"/>
                      <a:pt x="212207" y="81368"/>
                      <a:pt x="215678" y="81766"/>
                    </a:cubicBezTo>
                    <a:cubicBezTo>
                      <a:pt x="217613" y="82614"/>
                      <a:pt x="218581" y="84307"/>
                      <a:pt x="219548" y="86001"/>
                    </a:cubicBezTo>
                    <a:cubicBezTo>
                      <a:pt x="225958" y="97009"/>
                      <a:pt x="232490" y="107897"/>
                      <a:pt x="239020" y="118906"/>
                    </a:cubicBezTo>
                    <a:cubicBezTo>
                      <a:pt x="250873" y="138987"/>
                      <a:pt x="262726" y="159069"/>
                      <a:pt x="274578" y="179030"/>
                    </a:cubicBezTo>
                    <a:cubicBezTo>
                      <a:pt x="274820" y="179393"/>
                      <a:pt x="275062" y="179755"/>
                      <a:pt x="275304" y="180240"/>
                    </a:cubicBezTo>
                    <a:cubicBezTo>
                      <a:pt x="275304" y="180240"/>
                      <a:pt x="275304" y="180360"/>
                      <a:pt x="275304" y="180481"/>
                    </a:cubicBezTo>
                    <a:cubicBezTo>
                      <a:pt x="276997" y="183022"/>
                      <a:pt x="278569" y="185562"/>
                      <a:pt x="280263" y="188103"/>
                    </a:cubicBezTo>
                    <a:cubicBezTo>
                      <a:pt x="280867" y="189070"/>
                      <a:pt x="281714" y="190038"/>
                      <a:pt x="282440" y="191006"/>
                    </a:cubicBezTo>
                    <a:cubicBezTo>
                      <a:pt x="283407" y="192457"/>
                      <a:pt x="284254" y="193909"/>
                      <a:pt x="285221" y="195240"/>
                    </a:cubicBezTo>
                    <a:cubicBezTo>
                      <a:pt x="285826" y="196087"/>
                      <a:pt x="286552" y="196692"/>
                      <a:pt x="287157" y="197417"/>
                    </a:cubicBezTo>
                    <a:cubicBezTo>
                      <a:pt x="288003" y="198506"/>
                      <a:pt x="288850" y="199716"/>
                      <a:pt x="289696" y="200926"/>
                    </a:cubicBezTo>
                    <a:cubicBezTo>
                      <a:pt x="290059" y="201410"/>
                      <a:pt x="290422" y="202015"/>
                      <a:pt x="290664" y="202499"/>
                    </a:cubicBezTo>
                    <a:cubicBezTo>
                      <a:pt x="291269" y="203345"/>
                      <a:pt x="291994" y="204192"/>
                      <a:pt x="292599" y="205160"/>
                    </a:cubicBezTo>
                    <a:cubicBezTo>
                      <a:pt x="295260" y="209273"/>
                      <a:pt x="299251" y="210967"/>
                      <a:pt x="303968" y="211572"/>
                    </a:cubicBezTo>
                    <a:cubicBezTo>
                      <a:pt x="304935" y="211693"/>
                      <a:pt x="305782" y="211693"/>
                      <a:pt x="306629" y="211572"/>
                    </a:cubicBezTo>
                    <a:lnTo>
                      <a:pt x="306629" y="210241"/>
                    </a:lnTo>
                    <a:cubicBezTo>
                      <a:pt x="310015" y="210241"/>
                      <a:pt x="313160" y="209273"/>
                      <a:pt x="315699" y="206733"/>
                    </a:cubicBezTo>
                    <a:cubicBezTo>
                      <a:pt x="318602" y="203708"/>
                      <a:pt x="320295" y="200321"/>
                      <a:pt x="320537" y="195966"/>
                    </a:cubicBezTo>
                    <a:cubicBezTo>
                      <a:pt x="320779" y="191611"/>
                      <a:pt x="319691" y="187740"/>
                      <a:pt x="317877" y="183748"/>
                    </a:cubicBezTo>
                    <a:close/>
                  </a:path>
                </a:pathLst>
              </a:custGeom>
              <a:solidFill>
                <a:srgbClr val="A0D5D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grpSp>
          <p:nvGrpSpPr>
            <p:cNvPr id="538" name="Google Shape;538;p27"/>
            <p:cNvGrpSpPr/>
            <p:nvPr/>
          </p:nvGrpSpPr>
          <p:grpSpPr>
            <a:xfrm>
              <a:off x="5681508" y="5035168"/>
              <a:ext cx="560955" cy="582050"/>
              <a:chOff x="5681508" y="5035168"/>
              <a:chExt cx="560955" cy="582050"/>
            </a:xfrm>
          </p:grpSpPr>
          <p:sp>
            <p:nvSpPr>
              <p:cNvPr id="539" name="Google Shape;539;p27"/>
              <p:cNvSpPr/>
              <p:nvPr/>
            </p:nvSpPr>
            <p:spPr>
              <a:xfrm>
                <a:off x="5758154" y="5246388"/>
                <a:ext cx="61667" cy="61575"/>
              </a:xfrm>
              <a:custGeom>
                <a:avLst/>
                <a:gdLst/>
                <a:ahLst/>
                <a:cxnLst/>
                <a:rect l="l" t="t" r="r" b="b"/>
                <a:pathLst>
                  <a:path w="61667" h="61575" extrusionOk="0">
                    <a:moveTo>
                      <a:pt x="4401" y="47422"/>
                    </a:moveTo>
                    <a:cubicBezTo>
                      <a:pt x="10085" y="56495"/>
                      <a:pt x="18188" y="61334"/>
                      <a:pt x="29073" y="61334"/>
                    </a:cubicBezTo>
                    <a:cubicBezTo>
                      <a:pt x="29436" y="61334"/>
                      <a:pt x="29799" y="61334"/>
                      <a:pt x="30162" y="61334"/>
                    </a:cubicBezTo>
                    <a:cubicBezTo>
                      <a:pt x="30162" y="61334"/>
                      <a:pt x="30162" y="61455"/>
                      <a:pt x="30162" y="61576"/>
                    </a:cubicBezTo>
                    <a:cubicBezTo>
                      <a:pt x="32581" y="61334"/>
                      <a:pt x="35121" y="61091"/>
                      <a:pt x="37539" y="60729"/>
                    </a:cubicBezTo>
                    <a:cubicBezTo>
                      <a:pt x="42861" y="60003"/>
                      <a:pt x="47336" y="57583"/>
                      <a:pt x="51327" y="54196"/>
                    </a:cubicBezTo>
                    <a:cubicBezTo>
                      <a:pt x="56407" y="49841"/>
                      <a:pt x="59189" y="43914"/>
                      <a:pt x="60761" y="37623"/>
                    </a:cubicBezTo>
                    <a:cubicBezTo>
                      <a:pt x="61970" y="33147"/>
                      <a:pt x="61970" y="28550"/>
                      <a:pt x="60761" y="23953"/>
                    </a:cubicBezTo>
                    <a:cubicBezTo>
                      <a:pt x="59430" y="19114"/>
                      <a:pt x="57253" y="14759"/>
                      <a:pt x="53988" y="10887"/>
                    </a:cubicBezTo>
                    <a:cubicBezTo>
                      <a:pt x="49876" y="5807"/>
                      <a:pt x="44433" y="2540"/>
                      <a:pt x="38023" y="968"/>
                    </a:cubicBezTo>
                    <a:cubicBezTo>
                      <a:pt x="34032" y="0"/>
                      <a:pt x="29920" y="-242"/>
                      <a:pt x="25808" y="242"/>
                    </a:cubicBezTo>
                    <a:cubicBezTo>
                      <a:pt x="19035" y="1089"/>
                      <a:pt x="13834" y="4839"/>
                      <a:pt x="8755" y="8831"/>
                    </a:cubicBezTo>
                    <a:cubicBezTo>
                      <a:pt x="5489" y="12823"/>
                      <a:pt x="2949" y="17299"/>
                      <a:pt x="1014" y="22259"/>
                    </a:cubicBezTo>
                    <a:cubicBezTo>
                      <a:pt x="772" y="22864"/>
                      <a:pt x="651" y="23590"/>
                      <a:pt x="530" y="24316"/>
                    </a:cubicBezTo>
                    <a:cubicBezTo>
                      <a:pt x="-316" y="28066"/>
                      <a:pt x="47" y="31816"/>
                      <a:pt x="288" y="35567"/>
                    </a:cubicBezTo>
                    <a:cubicBezTo>
                      <a:pt x="530" y="39921"/>
                      <a:pt x="2103" y="43914"/>
                      <a:pt x="4401" y="47543"/>
                    </a:cubicBezTo>
                    <a:close/>
                  </a:path>
                </a:pathLst>
              </a:custGeom>
              <a:solidFill>
                <a:srgbClr val="50B4D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540" name="Google Shape;540;p27"/>
              <p:cNvSpPr/>
              <p:nvPr/>
            </p:nvSpPr>
            <p:spPr>
              <a:xfrm>
                <a:off x="5681508" y="5318149"/>
                <a:ext cx="179374" cy="299069"/>
              </a:xfrm>
              <a:custGeom>
                <a:avLst/>
                <a:gdLst/>
                <a:ahLst/>
                <a:cxnLst/>
                <a:rect l="l" t="t" r="r" b="b"/>
                <a:pathLst>
                  <a:path w="179374" h="299069" extrusionOk="0">
                    <a:moveTo>
                      <a:pt x="135955" y="7839"/>
                    </a:moveTo>
                    <a:cubicBezTo>
                      <a:pt x="132448" y="5661"/>
                      <a:pt x="128698" y="3847"/>
                      <a:pt x="124828" y="2637"/>
                    </a:cubicBezTo>
                    <a:cubicBezTo>
                      <a:pt x="116362" y="-24"/>
                      <a:pt x="107775" y="-508"/>
                      <a:pt x="98946" y="460"/>
                    </a:cubicBezTo>
                    <a:cubicBezTo>
                      <a:pt x="94955" y="944"/>
                      <a:pt x="91085" y="1670"/>
                      <a:pt x="87093" y="2274"/>
                    </a:cubicBezTo>
                    <a:cubicBezTo>
                      <a:pt x="86610" y="2517"/>
                      <a:pt x="86126" y="2758"/>
                      <a:pt x="85521" y="3000"/>
                    </a:cubicBezTo>
                    <a:cubicBezTo>
                      <a:pt x="82256" y="4210"/>
                      <a:pt x="79232" y="5541"/>
                      <a:pt x="76329" y="7476"/>
                    </a:cubicBezTo>
                    <a:cubicBezTo>
                      <a:pt x="69677" y="11590"/>
                      <a:pt x="64598" y="17275"/>
                      <a:pt x="60123" y="23566"/>
                    </a:cubicBezTo>
                    <a:cubicBezTo>
                      <a:pt x="53350" y="33244"/>
                      <a:pt x="47303" y="43284"/>
                      <a:pt x="41497" y="53567"/>
                    </a:cubicBezTo>
                    <a:cubicBezTo>
                      <a:pt x="38232" y="59253"/>
                      <a:pt x="34966" y="65060"/>
                      <a:pt x="31459" y="70625"/>
                    </a:cubicBezTo>
                    <a:cubicBezTo>
                      <a:pt x="28556" y="75342"/>
                      <a:pt x="25774" y="80181"/>
                      <a:pt x="23114" y="84899"/>
                    </a:cubicBezTo>
                    <a:cubicBezTo>
                      <a:pt x="21178" y="88287"/>
                      <a:pt x="19243" y="91553"/>
                      <a:pt x="17308" y="94940"/>
                    </a:cubicBezTo>
                    <a:cubicBezTo>
                      <a:pt x="14889" y="98691"/>
                      <a:pt x="12591" y="102440"/>
                      <a:pt x="10172" y="106191"/>
                    </a:cubicBezTo>
                    <a:cubicBezTo>
                      <a:pt x="9931" y="106191"/>
                      <a:pt x="9810" y="106433"/>
                      <a:pt x="9447" y="106433"/>
                    </a:cubicBezTo>
                    <a:cubicBezTo>
                      <a:pt x="9447" y="106433"/>
                      <a:pt x="9326" y="106191"/>
                      <a:pt x="9205" y="106070"/>
                    </a:cubicBezTo>
                    <a:lnTo>
                      <a:pt x="9205" y="107764"/>
                    </a:lnTo>
                    <a:cubicBezTo>
                      <a:pt x="8963" y="108005"/>
                      <a:pt x="8842" y="108369"/>
                      <a:pt x="8600" y="108610"/>
                    </a:cubicBezTo>
                    <a:cubicBezTo>
                      <a:pt x="6181" y="112239"/>
                      <a:pt x="3641" y="115748"/>
                      <a:pt x="1827" y="119619"/>
                    </a:cubicBezTo>
                    <a:cubicBezTo>
                      <a:pt x="618" y="122159"/>
                      <a:pt x="-108" y="124700"/>
                      <a:pt x="13" y="127603"/>
                    </a:cubicBezTo>
                    <a:cubicBezTo>
                      <a:pt x="134" y="130385"/>
                      <a:pt x="1223" y="132684"/>
                      <a:pt x="3158" y="134620"/>
                    </a:cubicBezTo>
                    <a:cubicBezTo>
                      <a:pt x="4851" y="136313"/>
                      <a:pt x="6786" y="136918"/>
                      <a:pt x="9084" y="136918"/>
                    </a:cubicBezTo>
                    <a:lnTo>
                      <a:pt x="9084" y="137765"/>
                    </a:lnTo>
                    <a:cubicBezTo>
                      <a:pt x="9689" y="137765"/>
                      <a:pt x="10293" y="137765"/>
                      <a:pt x="10898" y="137765"/>
                    </a:cubicBezTo>
                    <a:cubicBezTo>
                      <a:pt x="13922" y="137402"/>
                      <a:pt x="16583" y="136193"/>
                      <a:pt x="18397" y="133531"/>
                    </a:cubicBezTo>
                    <a:cubicBezTo>
                      <a:pt x="18760" y="132926"/>
                      <a:pt x="19243" y="132442"/>
                      <a:pt x="19606" y="131837"/>
                    </a:cubicBezTo>
                    <a:cubicBezTo>
                      <a:pt x="19848" y="131474"/>
                      <a:pt x="20090" y="131111"/>
                      <a:pt x="20332" y="130749"/>
                    </a:cubicBezTo>
                    <a:cubicBezTo>
                      <a:pt x="22509" y="127966"/>
                      <a:pt x="24686" y="125184"/>
                      <a:pt x="26621" y="122281"/>
                    </a:cubicBezTo>
                    <a:cubicBezTo>
                      <a:pt x="27709" y="120586"/>
                      <a:pt x="28798" y="118893"/>
                      <a:pt x="29886" y="117321"/>
                    </a:cubicBezTo>
                    <a:cubicBezTo>
                      <a:pt x="29886" y="116957"/>
                      <a:pt x="29766" y="116595"/>
                      <a:pt x="29645" y="116232"/>
                    </a:cubicBezTo>
                    <a:cubicBezTo>
                      <a:pt x="30491" y="114901"/>
                      <a:pt x="31338" y="113691"/>
                      <a:pt x="32063" y="112482"/>
                    </a:cubicBezTo>
                    <a:cubicBezTo>
                      <a:pt x="38957" y="101352"/>
                      <a:pt x="45609" y="90101"/>
                      <a:pt x="52261" y="78851"/>
                    </a:cubicBezTo>
                    <a:cubicBezTo>
                      <a:pt x="56494" y="71713"/>
                      <a:pt x="60486" y="64576"/>
                      <a:pt x="64719" y="57439"/>
                    </a:cubicBezTo>
                    <a:cubicBezTo>
                      <a:pt x="65202" y="56591"/>
                      <a:pt x="65686" y="55866"/>
                      <a:pt x="66291" y="55019"/>
                    </a:cubicBezTo>
                    <a:cubicBezTo>
                      <a:pt x="68105" y="52357"/>
                      <a:pt x="70645" y="52478"/>
                      <a:pt x="72822" y="53809"/>
                    </a:cubicBezTo>
                    <a:cubicBezTo>
                      <a:pt x="73910" y="54414"/>
                      <a:pt x="74878" y="55261"/>
                      <a:pt x="75846" y="55987"/>
                    </a:cubicBezTo>
                    <a:cubicBezTo>
                      <a:pt x="75846" y="56591"/>
                      <a:pt x="75846" y="56955"/>
                      <a:pt x="75846" y="57196"/>
                    </a:cubicBezTo>
                    <a:cubicBezTo>
                      <a:pt x="75483" y="58164"/>
                      <a:pt x="75120" y="59253"/>
                      <a:pt x="74757" y="60221"/>
                    </a:cubicBezTo>
                    <a:cubicBezTo>
                      <a:pt x="73548" y="62882"/>
                      <a:pt x="72338" y="65543"/>
                      <a:pt x="71250" y="68326"/>
                    </a:cubicBezTo>
                    <a:cubicBezTo>
                      <a:pt x="68226" y="76552"/>
                      <a:pt x="65323" y="84779"/>
                      <a:pt x="62542" y="93005"/>
                    </a:cubicBezTo>
                    <a:cubicBezTo>
                      <a:pt x="59881" y="100747"/>
                      <a:pt x="57462" y="108610"/>
                      <a:pt x="54801" y="116473"/>
                    </a:cubicBezTo>
                    <a:cubicBezTo>
                      <a:pt x="50810" y="128329"/>
                      <a:pt x="46819" y="140184"/>
                      <a:pt x="42828" y="152040"/>
                    </a:cubicBezTo>
                    <a:cubicBezTo>
                      <a:pt x="38957" y="163653"/>
                      <a:pt x="35087" y="175267"/>
                      <a:pt x="31217" y="186880"/>
                    </a:cubicBezTo>
                    <a:cubicBezTo>
                      <a:pt x="30491" y="188937"/>
                      <a:pt x="29766" y="190872"/>
                      <a:pt x="29282" y="192929"/>
                    </a:cubicBezTo>
                    <a:cubicBezTo>
                      <a:pt x="29040" y="193897"/>
                      <a:pt x="28556" y="194985"/>
                      <a:pt x="29282" y="195953"/>
                    </a:cubicBezTo>
                    <a:cubicBezTo>
                      <a:pt x="29524" y="195953"/>
                      <a:pt x="29766" y="196075"/>
                      <a:pt x="30007" y="196075"/>
                    </a:cubicBezTo>
                    <a:cubicBezTo>
                      <a:pt x="44279" y="196075"/>
                      <a:pt x="58550" y="196075"/>
                      <a:pt x="72822" y="196075"/>
                    </a:cubicBezTo>
                    <a:cubicBezTo>
                      <a:pt x="74273" y="196075"/>
                      <a:pt x="75604" y="196075"/>
                      <a:pt x="76934" y="196437"/>
                    </a:cubicBezTo>
                    <a:cubicBezTo>
                      <a:pt x="77902" y="198010"/>
                      <a:pt x="77539" y="199704"/>
                      <a:pt x="77539" y="201397"/>
                    </a:cubicBezTo>
                    <a:cubicBezTo>
                      <a:pt x="77539" y="203696"/>
                      <a:pt x="77297" y="205873"/>
                      <a:pt x="77297" y="208172"/>
                    </a:cubicBezTo>
                    <a:cubicBezTo>
                      <a:pt x="77297" y="233455"/>
                      <a:pt x="77297" y="258739"/>
                      <a:pt x="77176" y="284022"/>
                    </a:cubicBezTo>
                    <a:cubicBezTo>
                      <a:pt x="77176" y="287530"/>
                      <a:pt x="77660" y="290797"/>
                      <a:pt x="79474" y="293821"/>
                    </a:cubicBezTo>
                    <a:cubicBezTo>
                      <a:pt x="79716" y="294063"/>
                      <a:pt x="79837" y="294305"/>
                      <a:pt x="80079" y="294547"/>
                    </a:cubicBezTo>
                    <a:cubicBezTo>
                      <a:pt x="80320" y="294789"/>
                      <a:pt x="80562" y="295031"/>
                      <a:pt x="80683" y="295273"/>
                    </a:cubicBezTo>
                    <a:cubicBezTo>
                      <a:pt x="80925" y="295515"/>
                      <a:pt x="81167" y="295757"/>
                      <a:pt x="81409" y="296119"/>
                    </a:cubicBezTo>
                    <a:cubicBezTo>
                      <a:pt x="81893" y="296603"/>
                      <a:pt x="82377" y="296966"/>
                      <a:pt x="82860" y="297450"/>
                    </a:cubicBezTo>
                    <a:lnTo>
                      <a:pt x="82860" y="297450"/>
                    </a:lnTo>
                    <a:cubicBezTo>
                      <a:pt x="85279" y="298539"/>
                      <a:pt x="87698" y="299265"/>
                      <a:pt x="90359" y="299023"/>
                    </a:cubicBezTo>
                    <a:cubicBezTo>
                      <a:pt x="96285" y="298418"/>
                      <a:pt x="101123" y="293579"/>
                      <a:pt x="101244" y="287651"/>
                    </a:cubicBezTo>
                    <a:cubicBezTo>
                      <a:pt x="101244" y="285353"/>
                      <a:pt x="101244" y="283176"/>
                      <a:pt x="101244" y="280877"/>
                    </a:cubicBezTo>
                    <a:cubicBezTo>
                      <a:pt x="101244" y="253174"/>
                      <a:pt x="101244" y="225471"/>
                      <a:pt x="101123" y="197768"/>
                    </a:cubicBezTo>
                    <a:cubicBezTo>
                      <a:pt x="101123" y="197284"/>
                      <a:pt x="101123" y="196921"/>
                      <a:pt x="101123" y="196558"/>
                    </a:cubicBezTo>
                    <a:cubicBezTo>
                      <a:pt x="101486" y="196437"/>
                      <a:pt x="101728" y="196195"/>
                      <a:pt x="101849" y="196195"/>
                    </a:cubicBezTo>
                    <a:cubicBezTo>
                      <a:pt x="103905" y="196195"/>
                      <a:pt x="106082" y="196316"/>
                      <a:pt x="108138" y="196437"/>
                    </a:cubicBezTo>
                    <a:cubicBezTo>
                      <a:pt x="108622" y="196437"/>
                      <a:pt x="109105" y="196437"/>
                      <a:pt x="109589" y="196437"/>
                    </a:cubicBezTo>
                    <a:cubicBezTo>
                      <a:pt x="111524" y="196437"/>
                      <a:pt x="111645" y="196437"/>
                      <a:pt x="111524" y="198373"/>
                    </a:cubicBezTo>
                    <a:cubicBezTo>
                      <a:pt x="111524" y="199462"/>
                      <a:pt x="111524" y="200429"/>
                      <a:pt x="111524" y="201518"/>
                    </a:cubicBezTo>
                    <a:cubicBezTo>
                      <a:pt x="111524" y="228374"/>
                      <a:pt x="111524" y="255231"/>
                      <a:pt x="111524" y="282086"/>
                    </a:cubicBezTo>
                    <a:cubicBezTo>
                      <a:pt x="111524" y="285111"/>
                      <a:pt x="111403" y="288256"/>
                      <a:pt x="112129" y="291159"/>
                    </a:cubicBezTo>
                    <a:cubicBezTo>
                      <a:pt x="113097" y="293337"/>
                      <a:pt x="114185" y="295393"/>
                      <a:pt x="115757" y="297088"/>
                    </a:cubicBezTo>
                    <a:cubicBezTo>
                      <a:pt x="117330" y="297934"/>
                      <a:pt x="118902" y="298539"/>
                      <a:pt x="120716" y="298781"/>
                    </a:cubicBezTo>
                    <a:cubicBezTo>
                      <a:pt x="124707" y="299265"/>
                      <a:pt x="128094" y="298055"/>
                      <a:pt x="131117" y="295393"/>
                    </a:cubicBezTo>
                    <a:cubicBezTo>
                      <a:pt x="133657" y="293095"/>
                      <a:pt x="134625" y="290071"/>
                      <a:pt x="134746" y="286805"/>
                    </a:cubicBezTo>
                    <a:cubicBezTo>
                      <a:pt x="134746" y="284748"/>
                      <a:pt x="134746" y="282571"/>
                      <a:pt x="134746" y="280393"/>
                    </a:cubicBezTo>
                    <a:cubicBezTo>
                      <a:pt x="134504" y="252932"/>
                      <a:pt x="134383" y="225350"/>
                      <a:pt x="134141" y="197889"/>
                    </a:cubicBezTo>
                    <a:cubicBezTo>
                      <a:pt x="134141" y="197405"/>
                      <a:pt x="134141" y="196921"/>
                      <a:pt x="134141" y="196316"/>
                    </a:cubicBezTo>
                    <a:cubicBezTo>
                      <a:pt x="134746" y="196316"/>
                      <a:pt x="135350" y="196075"/>
                      <a:pt x="135834" y="196075"/>
                    </a:cubicBezTo>
                    <a:cubicBezTo>
                      <a:pt x="149864" y="196075"/>
                      <a:pt x="163893" y="196075"/>
                      <a:pt x="177923" y="196075"/>
                    </a:cubicBezTo>
                    <a:cubicBezTo>
                      <a:pt x="178165" y="196075"/>
                      <a:pt x="178407" y="196075"/>
                      <a:pt x="178649" y="196195"/>
                    </a:cubicBezTo>
                    <a:cubicBezTo>
                      <a:pt x="179374" y="195953"/>
                      <a:pt x="179253" y="195349"/>
                      <a:pt x="179374" y="194744"/>
                    </a:cubicBezTo>
                    <a:cubicBezTo>
                      <a:pt x="178165" y="190631"/>
                      <a:pt x="176955" y="186638"/>
                      <a:pt x="175746" y="182525"/>
                    </a:cubicBezTo>
                    <a:cubicBezTo>
                      <a:pt x="171513" y="168855"/>
                      <a:pt x="167159" y="155064"/>
                      <a:pt x="162926" y="141394"/>
                    </a:cubicBezTo>
                    <a:cubicBezTo>
                      <a:pt x="159418" y="130023"/>
                      <a:pt x="155911" y="118651"/>
                      <a:pt x="152283" y="107400"/>
                    </a:cubicBezTo>
                    <a:cubicBezTo>
                      <a:pt x="150952" y="103287"/>
                      <a:pt x="149380" y="99174"/>
                      <a:pt x="148050" y="95061"/>
                    </a:cubicBezTo>
                    <a:cubicBezTo>
                      <a:pt x="145752" y="88045"/>
                      <a:pt x="143454" y="80907"/>
                      <a:pt x="141156" y="73891"/>
                    </a:cubicBezTo>
                    <a:cubicBezTo>
                      <a:pt x="139462" y="68931"/>
                      <a:pt x="137769" y="64092"/>
                      <a:pt x="135471" y="59374"/>
                    </a:cubicBezTo>
                    <a:cubicBezTo>
                      <a:pt x="134746" y="57922"/>
                      <a:pt x="134383" y="56591"/>
                      <a:pt x="134988" y="55019"/>
                    </a:cubicBezTo>
                  </a:path>
                </a:pathLst>
              </a:custGeom>
              <a:solidFill>
                <a:srgbClr val="50B4D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nvGrpSpPr>
              <p:cNvPr id="541" name="Google Shape;541;p27"/>
              <p:cNvGrpSpPr/>
              <p:nvPr/>
            </p:nvGrpSpPr>
            <p:grpSpPr>
              <a:xfrm>
                <a:off x="5898463" y="5035168"/>
                <a:ext cx="344000" cy="581799"/>
                <a:chOff x="5898463" y="5035168"/>
                <a:chExt cx="344000" cy="581799"/>
              </a:xfrm>
            </p:grpSpPr>
            <p:sp>
              <p:nvSpPr>
                <p:cNvPr id="542" name="Google Shape;542;p27"/>
                <p:cNvSpPr/>
                <p:nvPr/>
              </p:nvSpPr>
              <p:spPr>
                <a:xfrm>
                  <a:off x="6021376" y="5035168"/>
                  <a:ext cx="99416" cy="101254"/>
                </a:xfrm>
                <a:custGeom>
                  <a:avLst/>
                  <a:gdLst/>
                  <a:ahLst/>
                  <a:cxnLst/>
                  <a:rect l="l" t="t" r="r" b="b"/>
                  <a:pathLst>
                    <a:path w="99416" h="101254" extrusionOk="0">
                      <a:moveTo>
                        <a:pt x="77647" y="92061"/>
                      </a:moveTo>
                      <a:cubicBezTo>
                        <a:pt x="77888" y="91819"/>
                        <a:pt x="78130" y="91819"/>
                        <a:pt x="78493" y="91819"/>
                      </a:cubicBezTo>
                      <a:cubicBezTo>
                        <a:pt x="83331" y="87101"/>
                        <a:pt x="87806" y="82262"/>
                        <a:pt x="91313" y="76455"/>
                      </a:cubicBezTo>
                      <a:cubicBezTo>
                        <a:pt x="92281" y="74883"/>
                        <a:pt x="93128" y="73068"/>
                        <a:pt x="93853" y="71374"/>
                      </a:cubicBezTo>
                      <a:cubicBezTo>
                        <a:pt x="95425" y="67745"/>
                        <a:pt x="96877" y="63995"/>
                        <a:pt x="98328" y="60366"/>
                      </a:cubicBezTo>
                      <a:lnTo>
                        <a:pt x="98328" y="60366"/>
                      </a:lnTo>
                      <a:cubicBezTo>
                        <a:pt x="98328" y="59640"/>
                        <a:pt x="98449" y="59035"/>
                        <a:pt x="98570" y="58309"/>
                      </a:cubicBezTo>
                      <a:cubicBezTo>
                        <a:pt x="98570" y="57946"/>
                        <a:pt x="98570" y="57583"/>
                        <a:pt x="98570" y="57220"/>
                      </a:cubicBezTo>
                      <a:cubicBezTo>
                        <a:pt x="98328" y="55527"/>
                        <a:pt x="98570" y="54075"/>
                        <a:pt x="99417" y="52624"/>
                      </a:cubicBezTo>
                      <a:cubicBezTo>
                        <a:pt x="99417" y="49599"/>
                        <a:pt x="99417" y="46454"/>
                        <a:pt x="99417" y="43429"/>
                      </a:cubicBezTo>
                      <a:cubicBezTo>
                        <a:pt x="99296" y="42946"/>
                        <a:pt x="99054" y="42582"/>
                        <a:pt x="98933" y="42099"/>
                      </a:cubicBezTo>
                      <a:cubicBezTo>
                        <a:pt x="98812" y="41010"/>
                        <a:pt x="98570" y="39921"/>
                        <a:pt x="98449" y="38712"/>
                      </a:cubicBezTo>
                      <a:cubicBezTo>
                        <a:pt x="98449" y="38107"/>
                        <a:pt x="98449" y="37502"/>
                        <a:pt x="98328" y="36897"/>
                      </a:cubicBezTo>
                      <a:cubicBezTo>
                        <a:pt x="97965" y="36292"/>
                        <a:pt x="97723" y="35808"/>
                        <a:pt x="97361" y="35203"/>
                      </a:cubicBezTo>
                      <a:cubicBezTo>
                        <a:pt x="97119" y="34840"/>
                        <a:pt x="97119" y="34598"/>
                        <a:pt x="97240" y="34235"/>
                      </a:cubicBezTo>
                      <a:cubicBezTo>
                        <a:pt x="96272" y="33752"/>
                        <a:pt x="96151" y="32783"/>
                        <a:pt x="96151" y="31695"/>
                      </a:cubicBezTo>
                      <a:cubicBezTo>
                        <a:pt x="96151" y="31695"/>
                        <a:pt x="96151" y="31695"/>
                        <a:pt x="96151" y="31695"/>
                      </a:cubicBezTo>
                      <a:cubicBezTo>
                        <a:pt x="94095" y="28187"/>
                        <a:pt x="92039" y="24679"/>
                        <a:pt x="89862" y="21170"/>
                      </a:cubicBezTo>
                      <a:cubicBezTo>
                        <a:pt x="87443" y="17299"/>
                        <a:pt x="84298" y="14032"/>
                        <a:pt x="80912" y="11008"/>
                      </a:cubicBezTo>
                      <a:cubicBezTo>
                        <a:pt x="80549" y="10645"/>
                        <a:pt x="80186" y="10162"/>
                        <a:pt x="79945" y="9678"/>
                      </a:cubicBezTo>
                      <a:cubicBezTo>
                        <a:pt x="72204" y="4355"/>
                        <a:pt x="63738" y="846"/>
                        <a:pt x="54425" y="0"/>
                      </a:cubicBezTo>
                      <a:cubicBezTo>
                        <a:pt x="51764" y="0"/>
                        <a:pt x="49224" y="0"/>
                        <a:pt x="46564" y="0"/>
                      </a:cubicBezTo>
                      <a:lnTo>
                        <a:pt x="46564" y="0"/>
                      </a:lnTo>
                      <a:cubicBezTo>
                        <a:pt x="45717" y="0"/>
                        <a:pt x="44871" y="0"/>
                        <a:pt x="44024" y="121"/>
                      </a:cubicBezTo>
                      <a:cubicBezTo>
                        <a:pt x="42935" y="121"/>
                        <a:pt x="41726" y="363"/>
                        <a:pt x="40637" y="363"/>
                      </a:cubicBezTo>
                      <a:cubicBezTo>
                        <a:pt x="39912" y="363"/>
                        <a:pt x="39307" y="363"/>
                        <a:pt x="38581" y="484"/>
                      </a:cubicBezTo>
                      <a:cubicBezTo>
                        <a:pt x="37977" y="1451"/>
                        <a:pt x="37009" y="1451"/>
                        <a:pt x="35921" y="1451"/>
                      </a:cubicBezTo>
                      <a:lnTo>
                        <a:pt x="35437" y="1694"/>
                      </a:lnTo>
                      <a:lnTo>
                        <a:pt x="34953" y="1694"/>
                      </a:lnTo>
                      <a:cubicBezTo>
                        <a:pt x="34469" y="1935"/>
                        <a:pt x="33985" y="2177"/>
                        <a:pt x="33623" y="2540"/>
                      </a:cubicBezTo>
                      <a:cubicBezTo>
                        <a:pt x="32897" y="2661"/>
                        <a:pt x="32171" y="2782"/>
                        <a:pt x="31325" y="2903"/>
                      </a:cubicBezTo>
                      <a:cubicBezTo>
                        <a:pt x="30841" y="3871"/>
                        <a:pt x="29873" y="3871"/>
                        <a:pt x="28906" y="3871"/>
                      </a:cubicBezTo>
                      <a:lnTo>
                        <a:pt x="28906" y="3871"/>
                      </a:lnTo>
                      <a:cubicBezTo>
                        <a:pt x="26850" y="5444"/>
                        <a:pt x="24673" y="6895"/>
                        <a:pt x="22012" y="7379"/>
                      </a:cubicBezTo>
                      <a:lnTo>
                        <a:pt x="22012" y="7379"/>
                      </a:lnTo>
                      <a:cubicBezTo>
                        <a:pt x="21649" y="7742"/>
                        <a:pt x="21165" y="8105"/>
                        <a:pt x="20802" y="8468"/>
                      </a:cubicBezTo>
                      <a:lnTo>
                        <a:pt x="20802" y="8468"/>
                      </a:lnTo>
                      <a:cubicBezTo>
                        <a:pt x="20440" y="8831"/>
                        <a:pt x="19956" y="9194"/>
                        <a:pt x="19593" y="9436"/>
                      </a:cubicBezTo>
                      <a:lnTo>
                        <a:pt x="19593" y="9436"/>
                      </a:lnTo>
                      <a:cubicBezTo>
                        <a:pt x="19351" y="10645"/>
                        <a:pt x="18384" y="10767"/>
                        <a:pt x="17416" y="10767"/>
                      </a:cubicBezTo>
                      <a:cubicBezTo>
                        <a:pt x="17416" y="10767"/>
                        <a:pt x="17416" y="10767"/>
                        <a:pt x="17416" y="10767"/>
                      </a:cubicBezTo>
                      <a:cubicBezTo>
                        <a:pt x="17053" y="11129"/>
                        <a:pt x="16690" y="11493"/>
                        <a:pt x="16206" y="11855"/>
                      </a:cubicBezTo>
                      <a:lnTo>
                        <a:pt x="16206" y="11855"/>
                      </a:lnTo>
                      <a:cubicBezTo>
                        <a:pt x="15844" y="12218"/>
                        <a:pt x="15360" y="12581"/>
                        <a:pt x="14997" y="12944"/>
                      </a:cubicBezTo>
                      <a:lnTo>
                        <a:pt x="14997" y="12944"/>
                      </a:lnTo>
                      <a:cubicBezTo>
                        <a:pt x="14634" y="13307"/>
                        <a:pt x="14271" y="13791"/>
                        <a:pt x="13909" y="14154"/>
                      </a:cubicBezTo>
                      <a:lnTo>
                        <a:pt x="13909" y="14154"/>
                      </a:lnTo>
                      <a:cubicBezTo>
                        <a:pt x="13546" y="14517"/>
                        <a:pt x="13183" y="14880"/>
                        <a:pt x="12820" y="15363"/>
                      </a:cubicBezTo>
                      <a:lnTo>
                        <a:pt x="12820" y="15363"/>
                      </a:lnTo>
                      <a:cubicBezTo>
                        <a:pt x="12457" y="15727"/>
                        <a:pt x="12094" y="16210"/>
                        <a:pt x="11732" y="16573"/>
                      </a:cubicBezTo>
                      <a:lnTo>
                        <a:pt x="11732" y="16573"/>
                      </a:lnTo>
                      <a:cubicBezTo>
                        <a:pt x="11369" y="16936"/>
                        <a:pt x="11006" y="17420"/>
                        <a:pt x="10643" y="17783"/>
                      </a:cubicBezTo>
                      <a:cubicBezTo>
                        <a:pt x="10643" y="17783"/>
                        <a:pt x="10643" y="17783"/>
                        <a:pt x="10643" y="17783"/>
                      </a:cubicBezTo>
                      <a:cubicBezTo>
                        <a:pt x="10643" y="18751"/>
                        <a:pt x="10522" y="19597"/>
                        <a:pt x="9313" y="19961"/>
                      </a:cubicBezTo>
                      <a:lnTo>
                        <a:pt x="9313" y="19961"/>
                      </a:lnTo>
                      <a:cubicBezTo>
                        <a:pt x="8950" y="20444"/>
                        <a:pt x="8587" y="20928"/>
                        <a:pt x="8345" y="21412"/>
                      </a:cubicBezTo>
                      <a:cubicBezTo>
                        <a:pt x="7861" y="22138"/>
                        <a:pt x="7499" y="22864"/>
                        <a:pt x="7015" y="23590"/>
                      </a:cubicBezTo>
                      <a:cubicBezTo>
                        <a:pt x="7015" y="24557"/>
                        <a:pt x="7015" y="25404"/>
                        <a:pt x="5926" y="25767"/>
                      </a:cubicBezTo>
                      <a:lnTo>
                        <a:pt x="5926" y="25767"/>
                      </a:lnTo>
                      <a:cubicBezTo>
                        <a:pt x="5563" y="26251"/>
                        <a:pt x="5321" y="26735"/>
                        <a:pt x="4959" y="27219"/>
                      </a:cubicBezTo>
                      <a:cubicBezTo>
                        <a:pt x="4959" y="27582"/>
                        <a:pt x="4959" y="27824"/>
                        <a:pt x="4717" y="28187"/>
                      </a:cubicBezTo>
                      <a:cubicBezTo>
                        <a:pt x="4717" y="29154"/>
                        <a:pt x="4717" y="30001"/>
                        <a:pt x="3628" y="30485"/>
                      </a:cubicBezTo>
                      <a:lnTo>
                        <a:pt x="3628" y="30485"/>
                      </a:lnTo>
                      <a:cubicBezTo>
                        <a:pt x="3265" y="32663"/>
                        <a:pt x="2661" y="34719"/>
                        <a:pt x="1451" y="36534"/>
                      </a:cubicBezTo>
                      <a:cubicBezTo>
                        <a:pt x="1451" y="36897"/>
                        <a:pt x="1451" y="37139"/>
                        <a:pt x="1330" y="37502"/>
                      </a:cubicBezTo>
                      <a:cubicBezTo>
                        <a:pt x="1330" y="39195"/>
                        <a:pt x="1330" y="41010"/>
                        <a:pt x="1088" y="42703"/>
                      </a:cubicBezTo>
                      <a:cubicBezTo>
                        <a:pt x="1088" y="43429"/>
                        <a:pt x="484" y="44034"/>
                        <a:pt x="242" y="44760"/>
                      </a:cubicBezTo>
                      <a:cubicBezTo>
                        <a:pt x="242" y="47421"/>
                        <a:pt x="121" y="49962"/>
                        <a:pt x="0" y="52624"/>
                      </a:cubicBezTo>
                      <a:cubicBezTo>
                        <a:pt x="0" y="53349"/>
                        <a:pt x="0" y="54196"/>
                        <a:pt x="0" y="54922"/>
                      </a:cubicBezTo>
                      <a:cubicBezTo>
                        <a:pt x="0" y="56373"/>
                        <a:pt x="121" y="57704"/>
                        <a:pt x="242" y="59156"/>
                      </a:cubicBezTo>
                      <a:cubicBezTo>
                        <a:pt x="1209" y="59882"/>
                        <a:pt x="1330" y="60850"/>
                        <a:pt x="1209" y="61938"/>
                      </a:cubicBezTo>
                      <a:cubicBezTo>
                        <a:pt x="1209" y="62664"/>
                        <a:pt x="1209" y="63269"/>
                        <a:pt x="1330" y="63995"/>
                      </a:cubicBezTo>
                      <a:cubicBezTo>
                        <a:pt x="2661" y="64963"/>
                        <a:pt x="2298" y="66414"/>
                        <a:pt x="2540" y="67624"/>
                      </a:cubicBezTo>
                      <a:cubicBezTo>
                        <a:pt x="3991" y="70527"/>
                        <a:pt x="5443" y="73310"/>
                        <a:pt x="6652" y="76334"/>
                      </a:cubicBezTo>
                      <a:cubicBezTo>
                        <a:pt x="8224" y="80084"/>
                        <a:pt x="10159" y="83472"/>
                        <a:pt x="13425" y="86012"/>
                      </a:cubicBezTo>
                      <a:cubicBezTo>
                        <a:pt x="13909" y="86375"/>
                        <a:pt x="14271" y="86738"/>
                        <a:pt x="14634" y="87222"/>
                      </a:cubicBezTo>
                      <a:cubicBezTo>
                        <a:pt x="18142" y="92061"/>
                        <a:pt x="23221" y="94601"/>
                        <a:pt x="28543" y="96658"/>
                      </a:cubicBezTo>
                      <a:cubicBezTo>
                        <a:pt x="29631" y="97021"/>
                        <a:pt x="30599" y="97625"/>
                        <a:pt x="31687" y="97989"/>
                      </a:cubicBezTo>
                      <a:cubicBezTo>
                        <a:pt x="33623" y="98714"/>
                        <a:pt x="35558" y="99561"/>
                        <a:pt x="37614" y="99924"/>
                      </a:cubicBezTo>
                      <a:cubicBezTo>
                        <a:pt x="42331" y="100529"/>
                        <a:pt x="47168" y="100771"/>
                        <a:pt x="51885" y="101255"/>
                      </a:cubicBezTo>
                      <a:cubicBezTo>
                        <a:pt x="52490" y="100892"/>
                        <a:pt x="53095" y="100408"/>
                        <a:pt x="53699" y="100287"/>
                      </a:cubicBezTo>
                      <a:cubicBezTo>
                        <a:pt x="55876" y="100166"/>
                        <a:pt x="58054" y="100166"/>
                        <a:pt x="60230" y="100045"/>
                      </a:cubicBezTo>
                      <a:cubicBezTo>
                        <a:pt x="60472" y="99924"/>
                        <a:pt x="60835" y="99924"/>
                        <a:pt x="61077" y="100045"/>
                      </a:cubicBezTo>
                      <a:cubicBezTo>
                        <a:pt x="62045" y="98714"/>
                        <a:pt x="63496" y="99077"/>
                        <a:pt x="64826" y="98956"/>
                      </a:cubicBezTo>
                      <a:cubicBezTo>
                        <a:pt x="65552" y="97504"/>
                        <a:pt x="67003" y="97868"/>
                        <a:pt x="68213" y="97747"/>
                      </a:cubicBezTo>
                      <a:cubicBezTo>
                        <a:pt x="68213" y="97747"/>
                        <a:pt x="68213" y="97747"/>
                        <a:pt x="68213" y="97747"/>
                      </a:cubicBezTo>
                      <a:cubicBezTo>
                        <a:pt x="68576" y="97504"/>
                        <a:pt x="69059" y="97142"/>
                        <a:pt x="69422" y="96899"/>
                      </a:cubicBezTo>
                      <a:cubicBezTo>
                        <a:pt x="69664" y="96658"/>
                        <a:pt x="70027" y="96658"/>
                        <a:pt x="70390" y="96658"/>
                      </a:cubicBezTo>
                      <a:cubicBezTo>
                        <a:pt x="72325" y="95448"/>
                        <a:pt x="73897" y="93512"/>
                        <a:pt x="76316" y="93150"/>
                      </a:cubicBezTo>
                      <a:cubicBezTo>
                        <a:pt x="76316" y="93150"/>
                        <a:pt x="76316" y="93150"/>
                        <a:pt x="76316" y="93150"/>
                      </a:cubicBezTo>
                      <a:cubicBezTo>
                        <a:pt x="76679" y="92786"/>
                        <a:pt x="77163" y="92424"/>
                        <a:pt x="77526" y="92182"/>
                      </a:cubicBezTo>
                      <a:close/>
                    </a:path>
                  </a:pathLst>
                </a:custGeom>
                <a:solidFill>
                  <a:srgbClr val="F3745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543" name="Google Shape;543;p27"/>
                <p:cNvSpPr/>
                <p:nvPr/>
              </p:nvSpPr>
              <p:spPr>
                <a:xfrm>
                  <a:off x="5898463" y="5149246"/>
                  <a:ext cx="344000" cy="467721"/>
                </a:xfrm>
                <a:custGeom>
                  <a:avLst/>
                  <a:gdLst/>
                  <a:ahLst/>
                  <a:cxnLst/>
                  <a:rect l="l" t="t" r="r" b="b"/>
                  <a:pathLst>
                    <a:path w="344000" h="467721" extrusionOk="0">
                      <a:moveTo>
                        <a:pt x="342670" y="182428"/>
                      </a:moveTo>
                      <a:cubicBezTo>
                        <a:pt x="342670" y="181823"/>
                        <a:pt x="342065" y="181218"/>
                        <a:pt x="341703" y="180614"/>
                      </a:cubicBezTo>
                      <a:cubicBezTo>
                        <a:pt x="341703" y="180130"/>
                        <a:pt x="341582" y="179767"/>
                        <a:pt x="341461" y="179283"/>
                      </a:cubicBezTo>
                      <a:cubicBezTo>
                        <a:pt x="341219" y="178920"/>
                        <a:pt x="340856" y="178436"/>
                        <a:pt x="340614" y="178074"/>
                      </a:cubicBezTo>
                      <a:cubicBezTo>
                        <a:pt x="340735" y="176743"/>
                        <a:pt x="340009" y="175654"/>
                        <a:pt x="339284" y="174686"/>
                      </a:cubicBezTo>
                      <a:cubicBezTo>
                        <a:pt x="338921" y="174323"/>
                        <a:pt x="338558" y="173960"/>
                        <a:pt x="338316" y="173597"/>
                      </a:cubicBezTo>
                      <a:lnTo>
                        <a:pt x="338316" y="173597"/>
                      </a:lnTo>
                      <a:cubicBezTo>
                        <a:pt x="337832" y="170573"/>
                        <a:pt x="335776" y="168396"/>
                        <a:pt x="334809" y="165613"/>
                      </a:cubicBezTo>
                      <a:cubicBezTo>
                        <a:pt x="334446" y="165250"/>
                        <a:pt x="334204" y="164766"/>
                        <a:pt x="333841" y="164403"/>
                      </a:cubicBezTo>
                      <a:cubicBezTo>
                        <a:pt x="333599" y="164040"/>
                        <a:pt x="333478" y="163798"/>
                        <a:pt x="333599" y="163315"/>
                      </a:cubicBezTo>
                      <a:cubicBezTo>
                        <a:pt x="333357" y="162831"/>
                        <a:pt x="332995" y="162467"/>
                        <a:pt x="332753" y="161984"/>
                      </a:cubicBezTo>
                      <a:cubicBezTo>
                        <a:pt x="332511" y="161742"/>
                        <a:pt x="332390" y="161379"/>
                        <a:pt x="332511" y="161016"/>
                      </a:cubicBezTo>
                      <a:cubicBezTo>
                        <a:pt x="332148" y="161016"/>
                        <a:pt x="331785" y="160774"/>
                        <a:pt x="331422" y="160774"/>
                      </a:cubicBezTo>
                      <a:cubicBezTo>
                        <a:pt x="331422" y="160411"/>
                        <a:pt x="331422" y="160048"/>
                        <a:pt x="331422" y="159685"/>
                      </a:cubicBezTo>
                      <a:lnTo>
                        <a:pt x="331422" y="159685"/>
                      </a:lnTo>
                      <a:cubicBezTo>
                        <a:pt x="331180" y="159685"/>
                        <a:pt x="330817" y="159685"/>
                        <a:pt x="330576" y="159564"/>
                      </a:cubicBezTo>
                      <a:cubicBezTo>
                        <a:pt x="330455" y="158838"/>
                        <a:pt x="330334" y="158113"/>
                        <a:pt x="330213" y="157387"/>
                      </a:cubicBezTo>
                      <a:cubicBezTo>
                        <a:pt x="329487" y="156177"/>
                        <a:pt x="328761" y="154967"/>
                        <a:pt x="328036" y="153758"/>
                      </a:cubicBezTo>
                      <a:cubicBezTo>
                        <a:pt x="327673" y="153394"/>
                        <a:pt x="327431" y="153032"/>
                        <a:pt x="327068" y="152669"/>
                      </a:cubicBezTo>
                      <a:cubicBezTo>
                        <a:pt x="326826" y="152427"/>
                        <a:pt x="326705" y="152064"/>
                        <a:pt x="326705" y="151701"/>
                      </a:cubicBezTo>
                      <a:cubicBezTo>
                        <a:pt x="326343" y="151217"/>
                        <a:pt x="325980" y="150733"/>
                        <a:pt x="325617" y="150250"/>
                      </a:cubicBezTo>
                      <a:cubicBezTo>
                        <a:pt x="324891" y="149040"/>
                        <a:pt x="324045" y="147951"/>
                        <a:pt x="323319" y="146741"/>
                      </a:cubicBezTo>
                      <a:cubicBezTo>
                        <a:pt x="322956" y="146378"/>
                        <a:pt x="322714" y="146016"/>
                        <a:pt x="322351" y="145652"/>
                      </a:cubicBezTo>
                      <a:cubicBezTo>
                        <a:pt x="322110" y="145411"/>
                        <a:pt x="321989" y="145047"/>
                        <a:pt x="322110" y="144685"/>
                      </a:cubicBezTo>
                      <a:cubicBezTo>
                        <a:pt x="321747" y="144201"/>
                        <a:pt x="321505" y="143717"/>
                        <a:pt x="321142" y="143354"/>
                      </a:cubicBezTo>
                      <a:cubicBezTo>
                        <a:pt x="318844" y="141055"/>
                        <a:pt x="317876" y="138031"/>
                        <a:pt x="316425" y="135369"/>
                      </a:cubicBezTo>
                      <a:cubicBezTo>
                        <a:pt x="316062" y="135007"/>
                        <a:pt x="315820" y="134523"/>
                        <a:pt x="315458" y="134160"/>
                      </a:cubicBezTo>
                      <a:cubicBezTo>
                        <a:pt x="315216" y="133918"/>
                        <a:pt x="315216" y="133555"/>
                        <a:pt x="315216" y="133192"/>
                      </a:cubicBezTo>
                      <a:cubicBezTo>
                        <a:pt x="314853" y="132708"/>
                        <a:pt x="314490" y="132224"/>
                        <a:pt x="314248" y="131861"/>
                      </a:cubicBezTo>
                      <a:lnTo>
                        <a:pt x="314248" y="131861"/>
                      </a:lnTo>
                      <a:cubicBezTo>
                        <a:pt x="314006" y="131499"/>
                        <a:pt x="313643" y="131135"/>
                        <a:pt x="313402" y="130773"/>
                      </a:cubicBezTo>
                      <a:cubicBezTo>
                        <a:pt x="310620" y="126055"/>
                        <a:pt x="307838" y="121457"/>
                        <a:pt x="305056" y="116740"/>
                      </a:cubicBezTo>
                      <a:cubicBezTo>
                        <a:pt x="304814" y="116377"/>
                        <a:pt x="304452" y="116014"/>
                        <a:pt x="304210" y="115651"/>
                      </a:cubicBezTo>
                      <a:cubicBezTo>
                        <a:pt x="304210" y="115288"/>
                        <a:pt x="303968" y="114804"/>
                        <a:pt x="303847" y="114441"/>
                      </a:cubicBezTo>
                      <a:cubicBezTo>
                        <a:pt x="303605" y="114078"/>
                        <a:pt x="303242" y="113715"/>
                        <a:pt x="303000" y="113353"/>
                      </a:cubicBezTo>
                      <a:cubicBezTo>
                        <a:pt x="301791" y="111780"/>
                        <a:pt x="300581" y="110207"/>
                        <a:pt x="299251" y="108634"/>
                      </a:cubicBezTo>
                      <a:cubicBezTo>
                        <a:pt x="299130" y="108271"/>
                        <a:pt x="299009" y="107788"/>
                        <a:pt x="298888" y="107424"/>
                      </a:cubicBezTo>
                      <a:cubicBezTo>
                        <a:pt x="298646" y="107062"/>
                        <a:pt x="298404" y="106820"/>
                        <a:pt x="298162" y="106457"/>
                      </a:cubicBezTo>
                      <a:cubicBezTo>
                        <a:pt x="298162" y="106094"/>
                        <a:pt x="298162" y="105731"/>
                        <a:pt x="298162" y="105247"/>
                      </a:cubicBezTo>
                      <a:cubicBezTo>
                        <a:pt x="297800" y="104884"/>
                        <a:pt x="297558" y="104400"/>
                        <a:pt x="297195" y="104037"/>
                      </a:cubicBezTo>
                      <a:cubicBezTo>
                        <a:pt x="296953" y="103795"/>
                        <a:pt x="296953" y="103433"/>
                        <a:pt x="296953" y="103070"/>
                      </a:cubicBezTo>
                      <a:cubicBezTo>
                        <a:pt x="296590" y="102585"/>
                        <a:pt x="296348" y="102102"/>
                        <a:pt x="295985" y="101739"/>
                      </a:cubicBezTo>
                      <a:lnTo>
                        <a:pt x="295985" y="101739"/>
                      </a:lnTo>
                      <a:cubicBezTo>
                        <a:pt x="295623" y="101739"/>
                        <a:pt x="295260" y="101618"/>
                        <a:pt x="294897" y="101497"/>
                      </a:cubicBezTo>
                      <a:cubicBezTo>
                        <a:pt x="294897" y="101255"/>
                        <a:pt x="294897" y="100892"/>
                        <a:pt x="295139" y="100650"/>
                      </a:cubicBezTo>
                      <a:cubicBezTo>
                        <a:pt x="294292" y="99077"/>
                        <a:pt x="293325" y="97505"/>
                        <a:pt x="292478" y="95932"/>
                      </a:cubicBezTo>
                      <a:cubicBezTo>
                        <a:pt x="291389" y="95569"/>
                        <a:pt x="291269" y="94602"/>
                        <a:pt x="291148" y="93755"/>
                      </a:cubicBezTo>
                      <a:cubicBezTo>
                        <a:pt x="288487" y="89883"/>
                        <a:pt x="285826" y="86012"/>
                        <a:pt x="283286" y="82020"/>
                      </a:cubicBezTo>
                      <a:cubicBezTo>
                        <a:pt x="282682" y="81052"/>
                        <a:pt x="282440" y="79964"/>
                        <a:pt x="281956" y="78875"/>
                      </a:cubicBezTo>
                      <a:cubicBezTo>
                        <a:pt x="281593" y="78391"/>
                        <a:pt x="281230" y="77907"/>
                        <a:pt x="280988" y="77423"/>
                      </a:cubicBezTo>
                      <a:lnTo>
                        <a:pt x="280988" y="77423"/>
                      </a:lnTo>
                      <a:cubicBezTo>
                        <a:pt x="280746" y="77060"/>
                        <a:pt x="280384" y="76697"/>
                        <a:pt x="280142" y="76335"/>
                      </a:cubicBezTo>
                      <a:cubicBezTo>
                        <a:pt x="279295" y="75246"/>
                        <a:pt x="278328" y="74036"/>
                        <a:pt x="277481" y="72947"/>
                      </a:cubicBezTo>
                      <a:cubicBezTo>
                        <a:pt x="276755" y="71374"/>
                        <a:pt x="275909" y="69802"/>
                        <a:pt x="275183" y="68108"/>
                      </a:cubicBezTo>
                      <a:cubicBezTo>
                        <a:pt x="274941" y="67745"/>
                        <a:pt x="274578" y="67383"/>
                        <a:pt x="274336" y="67019"/>
                      </a:cubicBezTo>
                      <a:cubicBezTo>
                        <a:pt x="274336" y="66657"/>
                        <a:pt x="274094" y="66293"/>
                        <a:pt x="273973" y="65931"/>
                      </a:cubicBezTo>
                      <a:cubicBezTo>
                        <a:pt x="273611" y="65931"/>
                        <a:pt x="273248" y="65931"/>
                        <a:pt x="273006" y="65810"/>
                      </a:cubicBezTo>
                      <a:cubicBezTo>
                        <a:pt x="273006" y="65447"/>
                        <a:pt x="273006" y="65084"/>
                        <a:pt x="273006" y="64721"/>
                      </a:cubicBezTo>
                      <a:cubicBezTo>
                        <a:pt x="272764" y="64479"/>
                        <a:pt x="272643" y="64116"/>
                        <a:pt x="272643" y="63753"/>
                      </a:cubicBezTo>
                      <a:cubicBezTo>
                        <a:pt x="271313" y="62906"/>
                        <a:pt x="270345" y="61818"/>
                        <a:pt x="270345" y="60124"/>
                      </a:cubicBezTo>
                      <a:lnTo>
                        <a:pt x="270345" y="60124"/>
                      </a:lnTo>
                      <a:cubicBezTo>
                        <a:pt x="269982" y="59761"/>
                        <a:pt x="269740" y="59277"/>
                        <a:pt x="269378" y="58914"/>
                      </a:cubicBezTo>
                      <a:cubicBezTo>
                        <a:pt x="267442" y="56253"/>
                        <a:pt x="265386" y="53471"/>
                        <a:pt x="263451" y="50809"/>
                      </a:cubicBezTo>
                      <a:cubicBezTo>
                        <a:pt x="263451" y="50446"/>
                        <a:pt x="263451" y="50083"/>
                        <a:pt x="263451" y="49599"/>
                      </a:cubicBezTo>
                      <a:cubicBezTo>
                        <a:pt x="263209" y="49237"/>
                        <a:pt x="262847" y="48752"/>
                        <a:pt x="262605" y="48389"/>
                      </a:cubicBezTo>
                      <a:lnTo>
                        <a:pt x="262605" y="48147"/>
                      </a:lnTo>
                      <a:cubicBezTo>
                        <a:pt x="262000" y="47906"/>
                        <a:pt x="261637" y="47542"/>
                        <a:pt x="261153" y="47301"/>
                      </a:cubicBezTo>
                      <a:cubicBezTo>
                        <a:pt x="261153" y="46938"/>
                        <a:pt x="261153" y="46575"/>
                        <a:pt x="261153" y="46091"/>
                      </a:cubicBezTo>
                      <a:lnTo>
                        <a:pt x="261153" y="46091"/>
                      </a:lnTo>
                      <a:cubicBezTo>
                        <a:pt x="260911" y="45728"/>
                        <a:pt x="260549" y="45365"/>
                        <a:pt x="260307" y="45002"/>
                      </a:cubicBezTo>
                      <a:cubicBezTo>
                        <a:pt x="259460" y="44155"/>
                        <a:pt x="258613" y="43308"/>
                        <a:pt x="257767" y="42462"/>
                      </a:cubicBezTo>
                      <a:lnTo>
                        <a:pt x="257767" y="42462"/>
                      </a:lnTo>
                      <a:cubicBezTo>
                        <a:pt x="257404" y="40042"/>
                        <a:pt x="255348" y="38833"/>
                        <a:pt x="254139" y="36897"/>
                      </a:cubicBezTo>
                      <a:cubicBezTo>
                        <a:pt x="251720" y="33873"/>
                        <a:pt x="249301" y="30848"/>
                        <a:pt x="246882" y="27824"/>
                      </a:cubicBezTo>
                      <a:cubicBezTo>
                        <a:pt x="246156" y="26977"/>
                        <a:pt x="245551" y="26130"/>
                        <a:pt x="244826" y="25162"/>
                      </a:cubicBezTo>
                      <a:cubicBezTo>
                        <a:pt x="244463" y="24800"/>
                        <a:pt x="244100" y="24437"/>
                        <a:pt x="243737" y="24074"/>
                      </a:cubicBezTo>
                      <a:lnTo>
                        <a:pt x="243737" y="24074"/>
                      </a:lnTo>
                      <a:cubicBezTo>
                        <a:pt x="243374" y="23590"/>
                        <a:pt x="243012" y="23227"/>
                        <a:pt x="242649" y="22864"/>
                      </a:cubicBezTo>
                      <a:cubicBezTo>
                        <a:pt x="238416" y="19477"/>
                        <a:pt x="234062" y="15969"/>
                        <a:pt x="229829" y="12581"/>
                      </a:cubicBezTo>
                      <a:cubicBezTo>
                        <a:pt x="228861" y="12097"/>
                        <a:pt x="227773" y="11735"/>
                        <a:pt x="226805" y="11130"/>
                      </a:cubicBezTo>
                      <a:cubicBezTo>
                        <a:pt x="225233" y="10162"/>
                        <a:pt x="223781" y="8952"/>
                        <a:pt x="221725" y="8831"/>
                      </a:cubicBezTo>
                      <a:cubicBezTo>
                        <a:pt x="221362" y="7742"/>
                        <a:pt x="220395" y="7742"/>
                        <a:pt x="219427" y="7621"/>
                      </a:cubicBezTo>
                      <a:cubicBezTo>
                        <a:pt x="218943" y="6532"/>
                        <a:pt x="217976" y="6532"/>
                        <a:pt x="217008" y="6654"/>
                      </a:cubicBezTo>
                      <a:cubicBezTo>
                        <a:pt x="216283" y="5081"/>
                        <a:pt x="214831" y="5444"/>
                        <a:pt x="213622" y="5444"/>
                      </a:cubicBezTo>
                      <a:lnTo>
                        <a:pt x="213622" y="5444"/>
                      </a:lnTo>
                      <a:cubicBezTo>
                        <a:pt x="213138" y="4355"/>
                        <a:pt x="212292" y="4355"/>
                        <a:pt x="211324" y="4476"/>
                      </a:cubicBezTo>
                      <a:cubicBezTo>
                        <a:pt x="210840" y="4113"/>
                        <a:pt x="210356" y="3629"/>
                        <a:pt x="209873" y="3267"/>
                      </a:cubicBezTo>
                      <a:lnTo>
                        <a:pt x="209389" y="3267"/>
                      </a:lnTo>
                      <a:cubicBezTo>
                        <a:pt x="209389" y="3267"/>
                        <a:pt x="209026" y="3267"/>
                        <a:pt x="209026" y="3267"/>
                      </a:cubicBezTo>
                      <a:cubicBezTo>
                        <a:pt x="207817" y="3267"/>
                        <a:pt x="206728" y="3267"/>
                        <a:pt x="205519" y="3267"/>
                      </a:cubicBezTo>
                      <a:cubicBezTo>
                        <a:pt x="205519" y="2903"/>
                        <a:pt x="205519" y="2541"/>
                        <a:pt x="205277" y="2298"/>
                      </a:cubicBezTo>
                      <a:cubicBezTo>
                        <a:pt x="204188" y="2298"/>
                        <a:pt x="203100" y="2298"/>
                        <a:pt x="202011" y="2298"/>
                      </a:cubicBezTo>
                      <a:cubicBezTo>
                        <a:pt x="200923" y="2298"/>
                        <a:pt x="199834" y="2057"/>
                        <a:pt x="198746" y="1936"/>
                      </a:cubicBezTo>
                      <a:cubicBezTo>
                        <a:pt x="196932" y="605"/>
                        <a:pt x="195117" y="363"/>
                        <a:pt x="193303" y="1936"/>
                      </a:cubicBezTo>
                      <a:cubicBezTo>
                        <a:pt x="193061" y="1936"/>
                        <a:pt x="192819" y="1936"/>
                        <a:pt x="192699" y="1694"/>
                      </a:cubicBezTo>
                      <a:cubicBezTo>
                        <a:pt x="192094" y="1210"/>
                        <a:pt x="191610" y="726"/>
                        <a:pt x="190643" y="0"/>
                      </a:cubicBezTo>
                      <a:lnTo>
                        <a:pt x="151335" y="0"/>
                      </a:lnTo>
                      <a:cubicBezTo>
                        <a:pt x="151093" y="242"/>
                        <a:pt x="150852" y="605"/>
                        <a:pt x="150489" y="726"/>
                      </a:cubicBezTo>
                      <a:cubicBezTo>
                        <a:pt x="147949" y="1210"/>
                        <a:pt x="145409" y="1572"/>
                        <a:pt x="142869" y="1936"/>
                      </a:cubicBezTo>
                      <a:cubicBezTo>
                        <a:pt x="141781" y="1936"/>
                        <a:pt x="140692" y="2177"/>
                        <a:pt x="139604" y="2298"/>
                      </a:cubicBezTo>
                      <a:cubicBezTo>
                        <a:pt x="138394" y="3992"/>
                        <a:pt x="136459" y="3145"/>
                        <a:pt x="134887" y="3629"/>
                      </a:cubicBezTo>
                      <a:cubicBezTo>
                        <a:pt x="134040" y="4839"/>
                        <a:pt x="132710" y="4476"/>
                        <a:pt x="131500" y="4597"/>
                      </a:cubicBezTo>
                      <a:cubicBezTo>
                        <a:pt x="130654" y="6049"/>
                        <a:pt x="129202" y="5565"/>
                        <a:pt x="127993" y="5928"/>
                      </a:cubicBezTo>
                      <a:cubicBezTo>
                        <a:pt x="126300" y="7137"/>
                        <a:pt x="124244" y="7621"/>
                        <a:pt x="122309" y="8105"/>
                      </a:cubicBezTo>
                      <a:cubicBezTo>
                        <a:pt x="121825" y="8347"/>
                        <a:pt x="121462" y="8710"/>
                        <a:pt x="120978" y="8952"/>
                      </a:cubicBezTo>
                      <a:cubicBezTo>
                        <a:pt x="120615" y="9194"/>
                        <a:pt x="120253" y="9315"/>
                        <a:pt x="119890" y="9194"/>
                      </a:cubicBezTo>
                      <a:cubicBezTo>
                        <a:pt x="119527" y="9557"/>
                        <a:pt x="119043" y="9799"/>
                        <a:pt x="118680" y="10162"/>
                      </a:cubicBezTo>
                      <a:cubicBezTo>
                        <a:pt x="118438" y="10404"/>
                        <a:pt x="118076" y="10525"/>
                        <a:pt x="117713" y="10525"/>
                      </a:cubicBezTo>
                      <a:cubicBezTo>
                        <a:pt x="116866" y="11855"/>
                        <a:pt x="115778" y="12823"/>
                        <a:pt x="114084" y="12823"/>
                      </a:cubicBezTo>
                      <a:cubicBezTo>
                        <a:pt x="114084" y="12823"/>
                        <a:pt x="114084" y="12823"/>
                        <a:pt x="114084" y="12823"/>
                      </a:cubicBezTo>
                      <a:cubicBezTo>
                        <a:pt x="113721" y="13186"/>
                        <a:pt x="113238" y="13549"/>
                        <a:pt x="112875" y="13912"/>
                      </a:cubicBezTo>
                      <a:lnTo>
                        <a:pt x="112875" y="13912"/>
                      </a:lnTo>
                      <a:cubicBezTo>
                        <a:pt x="112512" y="14275"/>
                        <a:pt x="112149" y="14638"/>
                        <a:pt x="111665" y="15001"/>
                      </a:cubicBezTo>
                      <a:lnTo>
                        <a:pt x="111665" y="15001"/>
                      </a:lnTo>
                      <a:cubicBezTo>
                        <a:pt x="111303" y="15364"/>
                        <a:pt x="110940" y="15727"/>
                        <a:pt x="110698" y="15969"/>
                      </a:cubicBezTo>
                      <a:cubicBezTo>
                        <a:pt x="109972" y="16453"/>
                        <a:pt x="109247" y="16936"/>
                        <a:pt x="108521" y="17420"/>
                      </a:cubicBezTo>
                      <a:cubicBezTo>
                        <a:pt x="108158" y="17783"/>
                        <a:pt x="107674" y="18146"/>
                        <a:pt x="107312" y="18509"/>
                      </a:cubicBezTo>
                      <a:lnTo>
                        <a:pt x="107312" y="18509"/>
                      </a:lnTo>
                      <a:cubicBezTo>
                        <a:pt x="106949" y="18872"/>
                        <a:pt x="106465" y="19235"/>
                        <a:pt x="106102" y="19477"/>
                      </a:cubicBezTo>
                      <a:lnTo>
                        <a:pt x="106102" y="19477"/>
                      </a:lnTo>
                      <a:cubicBezTo>
                        <a:pt x="105739" y="19961"/>
                        <a:pt x="105376" y="20323"/>
                        <a:pt x="105014" y="20687"/>
                      </a:cubicBezTo>
                      <a:lnTo>
                        <a:pt x="105014" y="20687"/>
                      </a:lnTo>
                      <a:cubicBezTo>
                        <a:pt x="104651" y="21170"/>
                        <a:pt x="104288" y="21413"/>
                        <a:pt x="103925" y="21775"/>
                      </a:cubicBezTo>
                      <a:lnTo>
                        <a:pt x="103804" y="21775"/>
                      </a:lnTo>
                      <a:cubicBezTo>
                        <a:pt x="103441" y="22259"/>
                        <a:pt x="103078" y="22622"/>
                        <a:pt x="102716" y="22985"/>
                      </a:cubicBezTo>
                      <a:lnTo>
                        <a:pt x="102716" y="22985"/>
                      </a:lnTo>
                      <a:cubicBezTo>
                        <a:pt x="102353" y="23469"/>
                        <a:pt x="101990" y="23832"/>
                        <a:pt x="101748" y="24316"/>
                      </a:cubicBezTo>
                      <a:cubicBezTo>
                        <a:pt x="100660" y="25526"/>
                        <a:pt x="99571" y="26735"/>
                        <a:pt x="98482" y="27945"/>
                      </a:cubicBezTo>
                      <a:cubicBezTo>
                        <a:pt x="98241" y="28792"/>
                        <a:pt x="98241" y="29881"/>
                        <a:pt x="97031" y="30001"/>
                      </a:cubicBezTo>
                      <a:cubicBezTo>
                        <a:pt x="96668" y="30486"/>
                        <a:pt x="96306" y="30848"/>
                        <a:pt x="95943" y="31332"/>
                      </a:cubicBezTo>
                      <a:cubicBezTo>
                        <a:pt x="95580" y="31816"/>
                        <a:pt x="95217" y="32179"/>
                        <a:pt x="94854" y="32663"/>
                      </a:cubicBezTo>
                      <a:cubicBezTo>
                        <a:pt x="94491" y="33026"/>
                        <a:pt x="94128" y="33389"/>
                        <a:pt x="93887" y="33752"/>
                      </a:cubicBezTo>
                      <a:cubicBezTo>
                        <a:pt x="93645" y="34599"/>
                        <a:pt x="93645" y="35687"/>
                        <a:pt x="92435" y="35808"/>
                      </a:cubicBezTo>
                      <a:lnTo>
                        <a:pt x="92435" y="35808"/>
                      </a:lnTo>
                      <a:cubicBezTo>
                        <a:pt x="92072" y="36292"/>
                        <a:pt x="91831" y="36655"/>
                        <a:pt x="91468" y="37139"/>
                      </a:cubicBezTo>
                      <a:lnTo>
                        <a:pt x="91468" y="37139"/>
                      </a:lnTo>
                      <a:cubicBezTo>
                        <a:pt x="91105" y="37623"/>
                        <a:pt x="90863" y="37986"/>
                        <a:pt x="90500" y="38469"/>
                      </a:cubicBezTo>
                      <a:cubicBezTo>
                        <a:pt x="90500" y="38469"/>
                        <a:pt x="90500" y="38469"/>
                        <a:pt x="90500" y="38469"/>
                      </a:cubicBezTo>
                      <a:cubicBezTo>
                        <a:pt x="90137" y="38833"/>
                        <a:pt x="89774" y="39316"/>
                        <a:pt x="89412" y="39679"/>
                      </a:cubicBezTo>
                      <a:cubicBezTo>
                        <a:pt x="89412" y="39679"/>
                        <a:pt x="89412" y="39679"/>
                        <a:pt x="89412" y="39679"/>
                      </a:cubicBezTo>
                      <a:cubicBezTo>
                        <a:pt x="89412" y="40647"/>
                        <a:pt x="89412" y="41615"/>
                        <a:pt x="88202" y="41978"/>
                      </a:cubicBezTo>
                      <a:cubicBezTo>
                        <a:pt x="88202" y="41978"/>
                        <a:pt x="88202" y="41978"/>
                        <a:pt x="88202" y="41978"/>
                      </a:cubicBezTo>
                      <a:cubicBezTo>
                        <a:pt x="87839" y="42462"/>
                        <a:pt x="87477" y="42946"/>
                        <a:pt x="87114" y="43429"/>
                      </a:cubicBezTo>
                      <a:lnTo>
                        <a:pt x="87114" y="43429"/>
                      </a:lnTo>
                      <a:cubicBezTo>
                        <a:pt x="87114" y="43672"/>
                        <a:pt x="87114" y="44034"/>
                        <a:pt x="86872" y="44277"/>
                      </a:cubicBezTo>
                      <a:cubicBezTo>
                        <a:pt x="86509" y="44760"/>
                        <a:pt x="86146" y="45123"/>
                        <a:pt x="85783" y="45607"/>
                      </a:cubicBezTo>
                      <a:cubicBezTo>
                        <a:pt x="85058" y="46696"/>
                        <a:pt x="84211" y="47906"/>
                        <a:pt x="83485" y="48994"/>
                      </a:cubicBezTo>
                      <a:cubicBezTo>
                        <a:pt x="81429" y="52261"/>
                        <a:pt x="79494" y="55527"/>
                        <a:pt x="77438" y="58672"/>
                      </a:cubicBezTo>
                      <a:cubicBezTo>
                        <a:pt x="72358" y="66536"/>
                        <a:pt x="67279" y="74399"/>
                        <a:pt x="62078" y="82262"/>
                      </a:cubicBezTo>
                      <a:cubicBezTo>
                        <a:pt x="56636" y="90609"/>
                        <a:pt x="50951" y="98715"/>
                        <a:pt x="45751" y="107183"/>
                      </a:cubicBezTo>
                      <a:cubicBezTo>
                        <a:pt x="35228" y="124119"/>
                        <a:pt x="24585" y="140934"/>
                        <a:pt x="13579" y="157508"/>
                      </a:cubicBezTo>
                      <a:cubicBezTo>
                        <a:pt x="9830" y="163193"/>
                        <a:pt x="5718" y="168879"/>
                        <a:pt x="2815" y="175170"/>
                      </a:cubicBezTo>
                      <a:cubicBezTo>
                        <a:pt x="880" y="179283"/>
                        <a:pt x="-208" y="183396"/>
                        <a:pt x="33" y="187872"/>
                      </a:cubicBezTo>
                      <a:cubicBezTo>
                        <a:pt x="275" y="192348"/>
                        <a:pt x="1969" y="195977"/>
                        <a:pt x="5113" y="199123"/>
                      </a:cubicBezTo>
                      <a:cubicBezTo>
                        <a:pt x="8016" y="202147"/>
                        <a:pt x="11523" y="203236"/>
                        <a:pt x="15635" y="202994"/>
                      </a:cubicBezTo>
                      <a:cubicBezTo>
                        <a:pt x="15998" y="202994"/>
                        <a:pt x="16361" y="202994"/>
                        <a:pt x="16845" y="202994"/>
                      </a:cubicBezTo>
                      <a:cubicBezTo>
                        <a:pt x="22045" y="203357"/>
                        <a:pt x="26278" y="201059"/>
                        <a:pt x="29423" y="197066"/>
                      </a:cubicBezTo>
                      <a:cubicBezTo>
                        <a:pt x="33898" y="191381"/>
                        <a:pt x="38373" y="185574"/>
                        <a:pt x="42485" y="179525"/>
                      </a:cubicBezTo>
                      <a:cubicBezTo>
                        <a:pt x="51072" y="166823"/>
                        <a:pt x="59175" y="153758"/>
                        <a:pt x="67762" y="141055"/>
                      </a:cubicBezTo>
                      <a:cubicBezTo>
                        <a:pt x="76229" y="128474"/>
                        <a:pt x="84332" y="115651"/>
                        <a:pt x="92193" y="102707"/>
                      </a:cubicBezTo>
                      <a:cubicBezTo>
                        <a:pt x="96668" y="95085"/>
                        <a:pt x="101264" y="87585"/>
                        <a:pt x="105860" y="80085"/>
                      </a:cubicBezTo>
                      <a:cubicBezTo>
                        <a:pt x="107674" y="77181"/>
                        <a:pt x="109126" y="73915"/>
                        <a:pt x="112754" y="71737"/>
                      </a:cubicBezTo>
                      <a:cubicBezTo>
                        <a:pt x="113843" y="71858"/>
                        <a:pt x="115294" y="72100"/>
                        <a:pt x="116745" y="72342"/>
                      </a:cubicBezTo>
                      <a:cubicBezTo>
                        <a:pt x="116866" y="72342"/>
                        <a:pt x="116987" y="72584"/>
                        <a:pt x="117108" y="72826"/>
                      </a:cubicBezTo>
                      <a:cubicBezTo>
                        <a:pt x="117108" y="75487"/>
                        <a:pt x="117592" y="78270"/>
                        <a:pt x="117108" y="80810"/>
                      </a:cubicBezTo>
                      <a:cubicBezTo>
                        <a:pt x="116261" y="84682"/>
                        <a:pt x="116382" y="88432"/>
                        <a:pt x="116382" y="92303"/>
                      </a:cubicBezTo>
                      <a:cubicBezTo>
                        <a:pt x="116382" y="99077"/>
                        <a:pt x="116382" y="105852"/>
                        <a:pt x="116382" y="112506"/>
                      </a:cubicBezTo>
                      <a:cubicBezTo>
                        <a:pt x="116382" y="198760"/>
                        <a:pt x="116382" y="285014"/>
                        <a:pt x="116382" y="371268"/>
                      </a:cubicBezTo>
                      <a:cubicBezTo>
                        <a:pt x="116382" y="395342"/>
                        <a:pt x="116382" y="419537"/>
                        <a:pt x="116382" y="443611"/>
                      </a:cubicBezTo>
                      <a:cubicBezTo>
                        <a:pt x="116382" y="450022"/>
                        <a:pt x="117592" y="455829"/>
                        <a:pt x="122671" y="460305"/>
                      </a:cubicBezTo>
                      <a:cubicBezTo>
                        <a:pt x="122913" y="460547"/>
                        <a:pt x="123034" y="461031"/>
                        <a:pt x="123155" y="461273"/>
                      </a:cubicBezTo>
                      <a:cubicBezTo>
                        <a:pt x="124365" y="461515"/>
                        <a:pt x="125090" y="462362"/>
                        <a:pt x="125574" y="463450"/>
                      </a:cubicBezTo>
                      <a:cubicBezTo>
                        <a:pt x="125816" y="463934"/>
                        <a:pt x="126300" y="464176"/>
                        <a:pt x="126663" y="464539"/>
                      </a:cubicBezTo>
                      <a:cubicBezTo>
                        <a:pt x="127025" y="464902"/>
                        <a:pt x="127509" y="465265"/>
                        <a:pt x="127872" y="465507"/>
                      </a:cubicBezTo>
                      <a:cubicBezTo>
                        <a:pt x="127872" y="465507"/>
                        <a:pt x="127872" y="465507"/>
                        <a:pt x="127872" y="465507"/>
                      </a:cubicBezTo>
                      <a:cubicBezTo>
                        <a:pt x="128356" y="465870"/>
                        <a:pt x="128719" y="466233"/>
                        <a:pt x="129202" y="466716"/>
                      </a:cubicBezTo>
                      <a:cubicBezTo>
                        <a:pt x="129565" y="466716"/>
                        <a:pt x="129807" y="466716"/>
                        <a:pt x="130170" y="466716"/>
                      </a:cubicBezTo>
                      <a:cubicBezTo>
                        <a:pt x="131984" y="466837"/>
                        <a:pt x="133919" y="466837"/>
                        <a:pt x="135734" y="467201"/>
                      </a:cubicBezTo>
                      <a:cubicBezTo>
                        <a:pt x="143111" y="468773"/>
                        <a:pt x="149400" y="466716"/>
                        <a:pt x="154964" y="461999"/>
                      </a:cubicBezTo>
                      <a:cubicBezTo>
                        <a:pt x="156536" y="460668"/>
                        <a:pt x="158592" y="459821"/>
                        <a:pt x="159076" y="457402"/>
                      </a:cubicBezTo>
                      <a:cubicBezTo>
                        <a:pt x="159076" y="456434"/>
                        <a:pt x="159076" y="455466"/>
                        <a:pt x="160043" y="454982"/>
                      </a:cubicBezTo>
                      <a:cubicBezTo>
                        <a:pt x="160164" y="450506"/>
                        <a:pt x="160406" y="446151"/>
                        <a:pt x="160406" y="441675"/>
                      </a:cubicBezTo>
                      <a:cubicBezTo>
                        <a:pt x="160406" y="376591"/>
                        <a:pt x="160406" y="311628"/>
                        <a:pt x="160406" y="246544"/>
                      </a:cubicBezTo>
                      <a:cubicBezTo>
                        <a:pt x="160406" y="243278"/>
                        <a:pt x="161132" y="240133"/>
                        <a:pt x="161858" y="236625"/>
                      </a:cubicBezTo>
                      <a:cubicBezTo>
                        <a:pt x="162825" y="235536"/>
                        <a:pt x="164035" y="234326"/>
                        <a:pt x="165002" y="233237"/>
                      </a:cubicBezTo>
                      <a:cubicBezTo>
                        <a:pt x="168389" y="231786"/>
                        <a:pt x="171533" y="231302"/>
                        <a:pt x="174799" y="231302"/>
                      </a:cubicBezTo>
                      <a:cubicBezTo>
                        <a:pt x="179636" y="231302"/>
                        <a:pt x="184716" y="234326"/>
                        <a:pt x="184595" y="240980"/>
                      </a:cubicBezTo>
                      <a:cubicBezTo>
                        <a:pt x="184474" y="250295"/>
                        <a:pt x="184595" y="259489"/>
                        <a:pt x="184595" y="268804"/>
                      </a:cubicBezTo>
                      <a:cubicBezTo>
                        <a:pt x="184595" y="304491"/>
                        <a:pt x="184716" y="340178"/>
                        <a:pt x="184837" y="375866"/>
                      </a:cubicBezTo>
                      <a:cubicBezTo>
                        <a:pt x="186288" y="392076"/>
                        <a:pt x="185442" y="408165"/>
                        <a:pt x="185684" y="424376"/>
                      </a:cubicBezTo>
                      <a:cubicBezTo>
                        <a:pt x="185684" y="433449"/>
                        <a:pt x="185684" y="442522"/>
                        <a:pt x="185684" y="451595"/>
                      </a:cubicBezTo>
                      <a:cubicBezTo>
                        <a:pt x="185805" y="451837"/>
                        <a:pt x="185926" y="452200"/>
                        <a:pt x="185684" y="452442"/>
                      </a:cubicBezTo>
                      <a:cubicBezTo>
                        <a:pt x="187014" y="453409"/>
                        <a:pt x="186772" y="454861"/>
                        <a:pt x="186772" y="456192"/>
                      </a:cubicBezTo>
                      <a:cubicBezTo>
                        <a:pt x="186893" y="456434"/>
                        <a:pt x="186893" y="456676"/>
                        <a:pt x="186772" y="457038"/>
                      </a:cubicBezTo>
                      <a:cubicBezTo>
                        <a:pt x="188103" y="457402"/>
                        <a:pt x="189191" y="458128"/>
                        <a:pt x="188949" y="459700"/>
                      </a:cubicBezTo>
                      <a:cubicBezTo>
                        <a:pt x="194392" y="466596"/>
                        <a:pt x="201648" y="468168"/>
                        <a:pt x="209994" y="467080"/>
                      </a:cubicBezTo>
                      <a:cubicBezTo>
                        <a:pt x="211082" y="466959"/>
                        <a:pt x="212171" y="466837"/>
                        <a:pt x="213259" y="466716"/>
                      </a:cubicBezTo>
                      <a:cubicBezTo>
                        <a:pt x="214106" y="466475"/>
                        <a:pt x="214831" y="466112"/>
                        <a:pt x="215678" y="465870"/>
                      </a:cubicBezTo>
                      <a:cubicBezTo>
                        <a:pt x="215920" y="466233"/>
                        <a:pt x="216041" y="466354"/>
                        <a:pt x="216162" y="466475"/>
                      </a:cubicBezTo>
                      <a:cubicBezTo>
                        <a:pt x="216041" y="466475"/>
                        <a:pt x="215799" y="466233"/>
                        <a:pt x="215678" y="465870"/>
                      </a:cubicBezTo>
                      <a:cubicBezTo>
                        <a:pt x="216041" y="465870"/>
                        <a:pt x="216404" y="465628"/>
                        <a:pt x="216767" y="465507"/>
                      </a:cubicBezTo>
                      <a:lnTo>
                        <a:pt x="216767" y="465507"/>
                      </a:lnTo>
                      <a:cubicBezTo>
                        <a:pt x="217129" y="465144"/>
                        <a:pt x="217492" y="464902"/>
                        <a:pt x="217855" y="464660"/>
                      </a:cubicBezTo>
                      <a:cubicBezTo>
                        <a:pt x="218218" y="464660"/>
                        <a:pt x="218702" y="464418"/>
                        <a:pt x="219065" y="464297"/>
                      </a:cubicBezTo>
                      <a:cubicBezTo>
                        <a:pt x="219427" y="463208"/>
                        <a:pt x="220395" y="463087"/>
                        <a:pt x="221362" y="463087"/>
                      </a:cubicBezTo>
                      <a:cubicBezTo>
                        <a:pt x="221362" y="463087"/>
                        <a:pt x="221362" y="463087"/>
                        <a:pt x="221362" y="463087"/>
                      </a:cubicBezTo>
                      <a:cubicBezTo>
                        <a:pt x="221725" y="462724"/>
                        <a:pt x="222088" y="462362"/>
                        <a:pt x="222572" y="461877"/>
                      </a:cubicBezTo>
                      <a:cubicBezTo>
                        <a:pt x="223660" y="460668"/>
                        <a:pt x="224749" y="459579"/>
                        <a:pt x="225717" y="458369"/>
                      </a:cubicBezTo>
                      <a:cubicBezTo>
                        <a:pt x="225958" y="457523"/>
                        <a:pt x="226079" y="456434"/>
                        <a:pt x="227168" y="456071"/>
                      </a:cubicBezTo>
                      <a:cubicBezTo>
                        <a:pt x="228740" y="450506"/>
                        <a:pt x="229829" y="444941"/>
                        <a:pt x="229345" y="439135"/>
                      </a:cubicBezTo>
                      <a:cubicBezTo>
                        <a:pt x="229345" y="437804"/>
                        <a:pt x="229103" y="436473"/>
                        <a:pt x="228861" y="435143"/>
                      </a:cubicBezTo>
                      <a:cubicBezTo>
                        <a:pt x="228377" y="432118"/>
                        <a:pt x="228256" y="429094"/>
                        <a:pt x="228861" y="425949"/>
                      </a:cubicBezTo>
                      <a:cubicBezTo>
                        <a:pt x="229103" y="424860"/>
                        <a:pt x="229345" y="423650"/>
                        <a:pt x="229224" y="422561"/>
                      </a:cubicBezTo>
                      <a:cubicBezTo>
                        <a:pt x="229103" y="420505"/>
                        <a:pt x="228498" y="418448"/>
                        <a:pt x="228498" y="416271"/>
                      </a:cubicBezTo>
                      <a:cubicBezTo>
                        <a:pt x="228498" y="414456"/>
                        <a:pt x="229103" y="412641"/>
                        <a:pt x="228498" y="410706"/>
                      </a:cubicBezTo>
                      <a:cubicBezTo>
                        <a:pt x="228014" y="409133"/>
                        <a:pt x="228014" y="407198"/>
                        <a:pt x="228498" y="405504"/>
                      </a:cubicBezTo>
                      <a:cubicBezTo>
                        <a:pt x="229587" y="401633"/>
                        <a:pt x="229224" y="397882"/>
                        <a:pt x="229224" y="394012"/>
                      </a:cubicBezTo>
                      <a:cubicBezTo>
                        <a:pt x="229224" y="297112"/>
                        <a:pt x="229224" y="200212"/>
                        <a:pt x="229345" y="103311"/>
                      </a:cubicBezTo>
                      <a:cubicBezTo>
                        <a:pt x="229345" y="97747"/>
                        <a:pt x="229345" y="92182"/>
                        <a:pt x="229466" y="86496"/>
                      </a:cubicBezTo>
                      <a:cubicBezTo>
                        <a:pt x="229466" y="84561"/>
                        <a:pt x="229466" y="82625"/>
                        <a:pt x="229345" y="80690"/>
                      </a:cubicBezTo>
                      <a:cubicBezTo>
                        <a:pt x="229345" y="80326"/>
                        <a:pt x="229345" y="79843"/>
                        <a:pt x="229345" y="79480"/>
                      </a:cubicBezTo>
                      <a:cubicBezTo>
                        <a:pt x="229103" y="78996"/>
                        <a:pt x="228740" y="78391"/>
                        <a:pt x="228619" y="77907"/>
                      </a:cubicBezTo>
                      <a:cubicBezTo>
                        <a:pt x="228135" y="76213"/>
                        <a:pt x="228135" y="74520"/>
                        <a:pt x="229466" y="72947"/>
                      </a:cubicBezTo>
                      <a:cubicBezTo>
                        <a:pt x="230675" y="71374"/>
                        <a:pt x="232247" y="71012"/>
                        <a:pt x="234424" y="71374"/>
                      </a:cubicBezTo>
                      <a:cubicBezTo>
                        <a:pt x="236360" y="72584"/>
                        <a:pt x="237811" y="74520"/>
                        <a:pt x="239141" y="76697"/>
                      </a:cubicBezTo>
                      <a:cubicBezTo>
                        <a:pt x="245189" y="87343"/>
                        <a:pt x="251236" y="97989"/>
                        <a:pt x="257525" y="108514"/>
                      </a:cubicBezTo>
                      <a:cubicBezTo>
                        <a:pt x="261395" y="115046"/>
                        <a:pt x="265628" y="121579"/>
                        <a:pt x="269619" y="127990"/>
                      </a:cubicBezTo>
                      <a:cubicBezTo>
                        <a:pt x="277844" y="141177"/>
                        <a:pt x="286068" y="154241"/>
                        <a:pt x="294413" y="167306"/>
                      </a:cubicBezTo>
                      <a:cubicBezTo>
                        <a:pt x="298162" y="173235"/>
                        <a:pt x="302154" y="179162"/>
                        <a:pt x="306024" y="185090"/>
                      </a:cubicBezTo>
                      <a:cubicBezTo>
                        <a:pt x="307959" y="188114"/>
                        <a:pt x="309773" y="191260"/>
                        <a:pt x="311587" y="194405"/>
                      </a:cubicBezTo>
                      <a:cubicBezTo>
                        <a:pt x="312071" y="195251"/>
                        <a:pt x="312434" y="196099"/>
                        <a:pt x="313039" y="196824"/>
                      </a:cubicBezTo>
                      <a:cubicBezTo>
                        <a:pt x="313764" y="197792"/>
                        <a:pt x="314611" y="198518"/>
                        <a:pt x="314490" y="198518"/>
                      </a:cubicBezTo>
                      <a:cubicBezTo>
                        <a:pt x="317756" y="200212"/>
                        <a:pt x="319932" y="201300"/>
                        <a:pt x="322110" y="202389"/>
                      </a:cubicBezTo>
                      <a:cubicBezTo>
                        <a:pt x="322351" y="202389"/>
                        <a:pt x="322472" y="202389"/>
                        <a:pt x="322714" y="202389"/>
                      </a:cubicBezTo>
                      <a:cubicBezTo>
                        <a:pt x="328399" y="204203"/>
                        <a:pt x="333115" y="202268"/>
                        <a:pt x="337228" y="198276"/>
                      </a:cubicBezTo>
                      <a:cubicBezTo>
                        <a:pt x="338679" y="196824"/>
                        <a:pt x="340251" y="195373"/>
                        <a:pt x="341703" y="193921"/>
                      </a:cubicBezTo>
                      <a:cubicBezTo>
                        <a:pt x="342307" y="192106"/>
                        <a:pt x="342912" y="190171"/>
                        <a:pt x="343396" y="188356"/>
                      </a:cubicBezTo>
                      <a:cubicBezTo>
                        <a:pt x="343033" y="187630"/>
                        <a:pt x="343396" y="187388"/>
                        <a:pt x="344000" y="187147"/>
                      </a:cubicBezTo>
                      <a:cubicBezTo>
                        <a:pt x="344000" y="185452"/>
                        <a:pt x="344000" y="183880"/>
                        <a:pt x="343759" y="182187"/>
                      </a:cubicBezTo>
                      <a:close/>
                    </a:path>
                  </a:pathLst>
                </a:custGeom>
                <a:solidFill>
                  <a:srgbClr val="F3745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sp>
            <p:nvSpPr>
              <p:cNvPr id="544" name="Google Shape;544;p27"/>
              <p:cNvSpPr/>
              <p:nvPr/>
            </p:nvSpPr>
            <p:spPr>
              <a:xfrm>
                <a:off x="6118298" y="5178681"/>
                <a:ext cx="112964" cy="166509"/>
              </a:xfrm>
              <a:custGeom>
                <a:avLst/>
                <a:gdLst/>
                <a:ahLst/>
                <a:cxnLst/>
                <a:rect l="l" t="t" r="r" b="b"/>
                <a:pathLst>
                  <a:path w="112964" h="166509" extrusionOk="0">
                    <a:moveTo>
                      <a:pt x="112796" y="164970"/>
                    </a:moveTo>
                    <a:cubicBezTo>
                      <a:pt x="80625" y="117548"/>
                      <a:pt x="48454" y="70126"/>
                      <a:pt x="16283" y="22583"/>
                    </a:cubicBezTo>
                    <a:cubicBezTo>
                      <a:pt x="11807" y="16051"/>
                      <a:pt x="7333" y="9397"/>
                      <a:pt x="2858" y="2865"/>
                    </a:cubicBezTo>
                    <a:cubicBezTo>
                      <a:pt x="-1617" y="-3668"/>
                      <a:pt x="318" y="2865"/>
                      <a:pt x="1043" y="3953"/>
                    </a:cubicBezTo>
                    <a:cubicBezTo>
                      <a:pt x="33215" y="51375"/>
                      <a:pt x="65386" y="98797"/>
                      <a:pt x="97557" y="146339"/>
                    </a:cubicBezTo>
                    <a:cubicBezTo>
                      <a:pt x="102032" y="152872"/>
                      <a:pt x="106507" y="159526"/>
                      <a:pt x="110982" y="166058"/>
                    </a:cubicBezTo>
                    <a:cubicBezTo>
                      <a:pt x="111708" y="167147"/>
                      <a:pt x="113522" y="166058"/>
                      <a:pt x="112796" y="164970"/>
                    </a:cubicBezTo>
                    <a:lnTo>
                      <a:pt x="112796" y="164970"/>
                    </a:lnTo>
                    <a:close/>
                  </a:path>
                </a:pathLst>
              </a:custGeom>
              <a:solidFill>
                <a:srgbClr val="F3745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545" name="Google Shape;545;p27"/>
              <p:cNvSpPr/>
              <p:nvPr/>
            </p:nvSpPr>
            <p:spPr>
              <a:xfrm>
                <a:off x="5905238" y="5180732"/>
                <a:ext cx="113887" cy="165833"/>
              </a:xfrm>
              <a:custGeom>
                <a:avLst/>
                <a:gdLst/>
                <a:ahLst/>
                <a:cxnLst/>
                <a:rect l="l" t="t" r="r" b="b"/>
                <a:pathLst>
                  <a:path w="113887" h="165833" extrusionOk="0">
                    <a:moveTo>
                      <a:pt x="3539" y="163403"/>
                    </a:moveTo>
                    <a:cubicBezTo>
                      <a:pt x="35831" y="115981"/>
                      <a:pt x="68002" y="68559"/>
                      <a:pt x="100295" y="21259"/>
                    </a:cubicBezTo>
                    <a:cubicBezTo>
                      <a:pt x="104770" y="14726"/>
                      <a:pt x="109244" y="8073"/>
                      <a:pt x="113720" y="1540"/>
                    </a:cubicBezTo>
                    <a:cubicBezTo>
                      <a:pt x="114445" y="451"/>
                      <a:pt x="112631" y="-638"/>
                      <a:pt x="111905" y="451"/>
                    </a:cubicBezTo>
                    <a:cubicBezTo>
                      <a:pt x="79613" y="47873"/>
                      <a:pt x="47442" y="95294"/>
                      <a:pt x="15150" y="142595"/>
                    </a:cubicBezTo>
                    <a:cubicBezTo>
                      <a:pt x="10674" y="149128"/>
                      <a:pt x="6200" y="155781"/>
                      <a:pt x="1725" y="162314"/>
                    </a:cubicBezTo>
                    <a:cubicBezTo>
                      <a:pt x="-2750" y="168847"/>
                      <a:pt x="2813" y="164491"/>
                      <a:pt x="3539" y="163403"/>
                    </a:cubicBezTo>
                    <a:lnTo>
                      <a:pt x="3539" y="163403"/>
                    </a:lnTo>
                    <a:close/>
                  </a:path>
                </a:pathLst>
              </a:custGeom>
              <a:solidFill>
                <a:srgbClr val="F3745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546" name="Google Shape;546;p27"/>
              <p:cNvSpPr/>
              <p:nvPr/>
            </p:nvSpPr>
            <p:spPr>
              <a:xfrm>
                <a:off x="5772351" y="5318470"/>
                <a:ext cx="143451" cy="42337"/>
              </a:xfrm>
              <a:custGeom>
                <a:avLst/>
                <a:gdLst/>
                <a:ahLst/>
                <a:cxnLst/>
                <a:rect l="l" t="t" r="r" b="b"/>
                <a:pathLst>
                  <a:path w="143451" h="42337" extrusionOk="0">
                    <a:moveTo>
                      <a:pt x="38339" y="26996"/>
                    </a:moveTo>
                    <a:cubicBezTo>
                      <a:pt x="39549" y="26391"/>
                      <a:pt x="40879" y="26632"/>
                      <a:pt x="42089" y="26996"/>
                    </a:cubicBezTo>
                    <a:cubicBezTo>
                      <a:pt x="50313" y="28568"/>
                      <a:pt x="58537" y="30020"/>
                      <a:pt x="66761" y="31593"/>
                    </a:cubicBezTo>
                    <a:cubicBezTo>
                      <a:pt x="81880" y="34375"/>
                      <a:pt x="96877" y="37157"/>
                      <a:pt x="111995" y="39940"/>
                    </a:cubicBezTo>
                    <a:cubicBezTo>
                      <a:pt x="112358" y="39940"/>
                      <a:pt x="112600" y="39940"/>
                      <a:pt x="112963" y="40061"/>
                    </a:cubicBezTo>
                    <a:cubicBezTo>
                      <a:pt x="112963" y="40061"/>
                      <a:pt x="112963" y="40061"/>
                      <a:pt x="112963" y="40061"/>
                    </a:cubicBezTo>
                    <a:cubicBezTo>
                      <a:pt x="114898" y="40303"/>
                      <a:pt x="116954" y="40666"/>
                      <a:pt x="118889" y="40908"/>
                    </a:cubicBezTo>
                    <a:cubicBezTo>
                      <a:pt x="119614" y="40908"/>
                      <a:pt x="120461" y="40908"/>
                      <a:pt x="121187" y="41149"/>
                    </a:cubicBezTo>
                    <a:cubicBezTo>
                      <a:pt x="122275" y="41270"/>
                      <a:pt x="123364" y="41513"/>
                      <a:pt x="124573" y="41633"/>
                    </a:cubicBezTo>
                    <a:cubicBezTo>
                      <a:pt x="125178" y="41633"/>
                      <a:pt x="125904" y="41633"/>
                      <a:pt x="126508" y="41633"/>
                    </a:cubicBezTo>
                    <a:cubicBezTo>
                      <a:pt x="127476" y="41633"/>
                      <a:pt x="128443" y="41754"/>
                      <a:pt x="129290" y="41875"/>
                    </a:cubicBezTo>
                    <a:cubicBezTo>
                      <a:pt x="129653" y="41875"/>
                      <a:pt x="130137" y="41996"/>
                      <a:pt x="130500" y="41996"/>
                    </a:cubicBezTo>
                    <a:cubicBezTo>
                      <a:pt x="131225" y="41996"/>
                      <a:pt x="131951" y="41996"/>
                      <a:pt x="132556" y="42238"/>
                    </a:cubicBezTo>
                    <a:cubicBezTo>
                      <a:pt x="135700" y="42722"/>
                      <a:pt x="138361" y="41392"/>
                      <a:pt x="140659" y="39456"/>
                    </a:cubicBezTo>
                    <a:cubicBezTo>
                      <a:pt x="141143" y="39093"/>
                      <a:pt x="141505" y="38609"/>
                      <a:pt x="141868" y="38125"/>
                    </a:cubicBezTo>
                    <a:lnTo>
                      <a:pt x="141263" y="37520"/>
                    </a:lnTo>
                    <a:cubicBezTo>
                      <a:pt x="142715" y="35827"/>
                      <a:pt x="143561" y="33891"/>
                      <a:pt x="143441" y="31471"/>
                    </a:cubicBezTo>
                    <a:cubicBezTo>
                      <a:pt x="143199" y="28689"/>
                      <a:pt x="142231" y="26391"/>
                      <a:pt x="140175" y="24455"/>
                    </a:cubicBezTo>
                    <a:cubicBezTo>
                      <a:pt x="138119" y="22519"/>
                      <a:pt x="135700" y="21310"/>
                      <a:pt x="133039" y="20584"/>
                    </a:cubicBezTo>
                    <a:cubicBezTo>
                      <a:pt x="128806" y="19374"/>
                      <a:pt x="124573" y="19011"/>
                      <a:pt x="120219" y="18407"/>
                    </a:cubicBezTo>
                    <a:cubicBezTo>
                      <a:pt x="119856" y="18407"/>
                      <a:pt x="119493" y="18407"/>
                      <a:pt x="119131" y="18285"/>
                    </a:cubicBezTo>
                    <a:lnTo>
                      <a:pt x="117921" y="17197"/>
                    </a:lnTo>
                    <a:cubicBezTo>
                      <a:pt x="117921" y="17318"/>
                      <a:pt x="117921" y="17438"/>
                      <a:pt x="117921" y="17559"/>
                    </a:cubicBezTo>
                    <a:cubicBezTo>
                      <a:pt x="117679" y="17802"/>
                      <a:pt x="117558" y="17802"/>
                      <a:pt x="117316" y="18043"/>
                    </a:cubicBezTo>
                    <a:cubicBezTo>
                      <a:pt x="114293" y="17681"/>
                      <a:pt x="111269" y="17197"/>
                      <a:pt x="108246" y="16713"/>
                    </a:cubicBezTo>
                    <a:lnTo>
                      <a:pt x="108246" y="16713"/>
                    </a:lnTo>
                    <a:cubicBezTo>
                      <a:pt x="107399" y="16471"/>
                      <a:pt x="106552" y="16350"/>
                      <a:pt x="105706" y="16108"/>
                    </a:cubicBezTo>
                    <a:cubicBezTo>
                      <a:pt x="96514" y="14414"/>
                      <a:pt x="87443" y="12842"/>
                      <a:pt x="78251" y="11027"/>
                    </a:cubicBezTo>
                    <a:cubicBezTo>
                      <a:pt x="67003" y="8850"/>
                      <a:pt x="55876" y="6551"/>
                      <a:pt x="44629" y="4373"/>
                    </a:cubicBezTo>
                    <a:cubicBezTo>
                      <a:pt x="39791" y="3406"/>
                      <a:pt x="34953" y="2438"/>
                      <a:pt x="30115" y="1591"/>
                    </a:cubicBezTo>
                    <a:cubicBezTo>
                      <a:pt x="23584" y="502"/>
                      <a:pt x="17053" y="-344"/>
                      <a:pt x="10401" y="139"/>
                    </a:cubicBezTo>
                    <a:cubicBezTo>
                      <a:pt x="7499" y="382"/>
                      <a:pt x="4596" y="744"/>
                      <a:pt x="1693" y="1107"/>
                    </a:cubicBezTo>
                    <a:cubicBezTo>
                      <a:pt x="1088" y="1349"/>
                      <a:pt x="605" y="1591"/>
                      <a:pt x="0" y="1712"/>
                    </a:cubicBezTo>
                  </a:path>
                </a:pathLst>
              </a:custGeom>
              <a:solidFill>
                <a:srgbClr val="50B4D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grpSp>
          <p:nvGrpSpPr>
            <p:cNvPr id="547" name="Google Shape;547;p27"/>
            <p:cNvGrpSpPr/>
            <p:nvPr/>
          </p:nvGrpSpPr>
          <p:grpSpPr>
            <a:xfrm>
              <a:off x="6615687" y="5133568"/>
              <a:ext cx="269367" cy="473526"/>
              <a:chOff x="6615687" y="5133568"/>
              <a:chExt cx="269367" cy="473526"/>
            </a:xfrm>
          </p:grpSpPr>
          <p:sp>
            <p:nvSpPr>
              <p:cNvPr id="548" name="Google Shape;548;p27"/>
              <p:cNvSpPr/>
              <p:nvPr/>
            </p:nvSpPr>
            <p:spPr>
              <a:xfrm>
                <a:off x="6713721" y="5133568"/>
                <a:ext cx="78482" cy="78705"/>
              </a:xfrm>
              <a:custGeom>
                <a:avLst/>
                <a:gdLst/>
                <a:ahLst/>
                <a:cxnLst/>
                <a:rect l="l" t="t" r="r" b="b"/>
                <a:pathLst>
                  <a:path w="78482" h="78705" extrusionOk="0">
                    <a:moveTo>
                      <a:pt x="5386" y="60680"/>
                    </a:moveTo>
                    <a:cubicBezTo>
                      <a:pt x="12642" y="72293"/>
                      <a:pt x="23044" y="78463"/>
                      <a:pt x="36831" y="78463"/>
                    </a:cubicBezTo>
                    <a:cubicBezTo>
                      <a:pt x="37315" y="78463"/>
                      <a:pt x="37678" y="78463"/>
                      <a:pt x="38162" y="78463"/>
                    </a:cubicBezTo>
                    <a:cubicBezTo>
                      <a:pt x="38162" y="78463"/>
                      <a:pt x="38162" y="78705"/>
                      <a:pt x="38162" y="78705"/>
                    </a:cubicBezTo>
                    <a:cubicBezTo>
                      <a:pt x="41306" y="78342"/>
                      <a:pt x="44451" y="78100"/>
                      <a:pt x="47595" y="77616"/>
                    </a:cubicBezTo>
                    <a:cubicBezTo>
                      <a:pt x="54368" y="76648"/>
                      <a:pt x="60174" y="73624"/>
                      <a:pt x="65253" y="69269"/>
                    </a:cubicBezTo>
                    <a:cubicBezTo>
                      <a:pt x="71784" y="63583"/>
                      <a:pt x="75171" y="56204"/>
                      <a:pt x="77348" y="48098"/>
                    </a:cubicBezTo>
                    <a:cubicBezTo>
                      <a:pt x="78799" y="42292"/>
                      <a:pt x="78920" y="36485"/>
                      <a:pt x="77348" y="30678"/>
                    </a:cubicBezTo>
                    <a:cubicBezTo>
                      <a:pt x="75655" y="24508"/>
                      <a:pt x="72752" y="18823"/>
                      <a:pt x="68761" y="13984"/>
                    </a:cubicBezTo>
                    <a:cubicBezTo>
                      <a:pt x="63439" y="7452"/>
                      <a:pt x="56545" y="3338"/>
                      <a:pt x="48442" y="1282"/>
                    </a:cubicBezTo>
                    <a:cubicBezTo>
                      <a:pt x="43362" y="-49"/>
                      <a:pt x="38162" y="-291"/>
                      <a:pt x="32840" y="314"/>
                    </a:cubicBezTo>
                    <a:cubicBezTo>
                      <a:pt x="24253" y="1403"/>
                      <a:pt x="17480" y="6121"/>
                      <a:pt x="11070" y="11322"/>
                    </a:cubicBezTo>
                    <a:cubicBezTo>
                      <a:pt x="6837" y="16525"/>
                      <a:pt x="3571" y="22210"/>
                      <a:pt x="1274" y="28380"/>
                    </a:cubicBezTo>
                    <a:cubicBezTo>
                      <a:pt x="911" y="29227"/>
                      <a:pt x="790" y="30073"/>
                      <a:pt x="669" y="31042"/>
                    </a:cubicBezTo>
                    <a:cubicBezTo>
                      <a:pt x="-420" y="35759"/>
                      <a:pt x="64" y="40598"/>
                      <a:pt x="427" y="45316"/>
                    </a:cubicBezTo>
                    <a:cubicBezTo>
                      <a:pt x="790" y="50881"/>
                      <a:pt x="2725" y="55962"/>
                      <a:pt x="5628" y="60559"/>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549" name="Google Shape;549;p27"/>
              <p:cNvSpPr/>
              <p:nvPr/>
            </p:nvSpPr>
            <p:spPr>
              <a:xfrm>
                <a:off x="6615687" y="5225467"/>
                <a:ext cx="269367" cy="381627"/>
              </a:xfrm>
              <a:custGeom>
                <a:avLst/>
                <a:gdLst/>
                <a:ahLst/>
                <a:cxnLst/>
                <a:rect l="l" t="t" r="r" b="b"/>
                <a:pathLst>
                  <a:path w="269367" h="381627" extrusionOk="0">
                    <a:moveTo>
                      <a:pt x="266937" y="153871"/>
                    </a:moveTo>
                    <a:cubicBezTo>
                      <a:pt x="264518" y="148790"/>
                      <a:pt x="261373" y="144314"/>
                      <a:pt x="258350" y="139717"/>
                    </a:cubicBezTo>
                    <a:cubicBezTo>
                      <a:pt x="258108" y="139355"/>
                      <a:pt x="257866" y="138991"/>
                      <a:pt x="257624" y="138629"/>
                    </a:cubicBezTo>
                    <a:lnTo>
                      <a:pt x="257624" y="136451"/>
                    </a:lnTo>
                    <a:cubicBezTo>
                      <a:pt x="257624" y="136572"/>
                      <a:pt x="257382" y="136814"/>
                      <a:pt x="257261" y="136935"/>
                    </a:cubicBezTo>
                    <a:cubicBezTo>
                      <a:pt x="256898" y="136935"/>
                      <a:pt x="256656" y="136814"/>
                      <a:pt x="256294" y="136693"/>
                    </a:cubicBezTo>
                    <a:cubicBezTo>
                      <a:pt x="254117" y="133426"/>
                      <a:pt x="252060" y="130161"/>
                      <a:pt x="250004" y="126894"/>
                    </a:cubicBezTo>
                    <a:lnTo>
                      <a:pt x="250004" y="126894"/>
                    </a:lnTo>
                    <a:cubicBezTo>
                      <a:pt x="249400" y="125805"/>
                      <a:pt x="248916" y="124838"/>
                      <a:pt x="248311" y="123870"/>
                    </a:cubicBezTo>
                    <a:cubicBezTo>
                      <a:pt x="242264" y="113587"/>
                      <a:pt x="236096" y="103425"/>
                      <a:pt x="230169" y="93142"/>
                    </a:cubicBezTo>
                    <a:cubicBezTo>
                      <a:pt x="222792" y="80561"/>
                      <a:pt x="215656" y="67859"/>
                      <a:pt x="208399" y="55278"/>
                    </a:cubicBezTo>
                    <a:cubicBezTo>
                      <a:pt x="205255" y="49834"/>
                      <a:pt x="202231" y="44269"/>
                      <a:pt x="198845" y="38946"/>
                    </a:cubicBezTo>
                    <a:cubicBezTo>
                      <a:pt x="194370" y="31809"/>
                      <a:pt x="189774" y="24792"/>
                      <a:pt x="183727" y="18744"/>
                    </a:cubicBezTo>
                    <a:cubicBezTo>
                      <a:pt x="181066" y="16082"/>
                      <a:pt x="178163" y="13662"/>
                      <a:pt x="175502" y="11122"/>
                    </a:cubicBezTo>
                    <a:cubicBezTo>
                      <a:pt x="174898" y="10759"/>
                      <a:pt x="174172" y="10397"/>
                      <a:pt x="173567" y="10033"/>
                    </a:cubicBezTo>
                    <a:cubicBezTo>
                      <a:pt x="169092" y="7251"/>
                      <a:pt x="164375" y="4953"/>
                      <a:pt x="159296" y="3380"/>
                    </a:cubicBezTo>
                    <a:cubicBezTo>
                      <a:pt x="148532" y="-128"/>
                      <a:pt x="137526" y="-612"/>
                      <a:pt x="126278" y="598"/>
                    </a:cubicBezTo>
                    <a:cubicBezTo>
                      <a:pt x="121198" y="1202"/>
                      <a:pt x="116239" y="2049"/>
                      <a:pt x="111160" y="2896"/>
                    </a:cubicBezTo>
                    <a:cubicBezTo>
                      <a:pt x="110555" y="3259"/>
                      <a:pt x="109829" y="3622"/>
                      <a:pt x="109225" y="3864"/>
                    </a:cubicBezTo>
                    <a:cubicBezTo>
                      <a:pt x="105112" y="5315"/>
                      <a:pt x="101242" y="7130"/>
                      <a:pt x="97493" y="9549"/>
                    </a:cubicBezTo>
                    <a:cubicBezTo>
                      <a:pt x="89027" y="14872"/>
                      <a:pt x="82496" y="22010"/>
                      <a:pt x="76811" y="30115"/>
                    </a:cubicBezTo>
                    <a:cubicBezTo>
                      <a:pt x="68103" y="42455"/>
                      <a:pt x="60484" y="55398"/>
                      <a:pt x="52985" y="68343"/>
                    </a:cubicBezTo>
                    <a:cubicBezTo>
                      <a:pt x="48752" y="75601"/>
                      <a:pt x="44640" y="82981"/>
                      <a:pt x="40165" y="90118"/>
                    </a:cubicBezTo>
                    <a:cubicBezTo>
                      <a:pt x="36416" y="96167"/>
                      <a:pt x="32908" y="102215"/>
                      <a:pt x="29522" y="108385"/>
                    </a:cubicBezTo>
                    <a:cubicBezTo>
                      <a:pt x="27103" y="112740"/>
                      <a:pt x="24563" y="116974"/>
                      <a:pt x="22023" y="121209"/>
                    </a:cubicBezTo>
                    <a:cubicBezTo>
                      <a:pt x="19000" y="126048"/>
                      <a:pt x="15976" y="130765"/>
                      <a:pt x="12953" y="135483"/>
                    </a:cubicBezTo>
                    <a:cubicBezTo>
                      <a:pt x="12590" y="135483"/>
                      <a:pt x="12469" y="135725"/>
                      <a:pt x="11985" y="135725"/>
                    </a:cubicBezTo>
                    <a:cubicBezTo>
                      <a:pt x="11985" y="135604"/>
                      <a:pt x="11743" y="135483"/>
                      <a:pt x="11622" y="135241"/>
                    </a:cubicBezTo>
                    <a:lnTo>
                      <a:pt x="11622" y="137419"/>
                    </a:lnTo>
                    <a:cubicBezTo>
                      <a:pt x="11380" y="137782"/>
                      <a:pt x="11138" y="138145"/>
                      <a:pt x="10896" y="138508"/>
                    </a:cubicBezTo>
                    <a:cubicBezTo>
                      <a:pt x="7873" y="143104"/>
                      <a:pt x="4607" y="147581"/>
                      <a:pt x="2309" y="152662"/>
                    </a:cubicBezTo>
                    <a:cubicBezTo>
                      <a:pt x="737" y="155928"/>
                      <a:pt x="-110" y="159194"/>
                      <a:pt x="11" y="162823"/>
                    </a:cubicBezTo>
                    <a:cubicBezTo>
                      <a:pt x="132" y="166453"/>
                      <a:pt x="1584" y="169356"/>
                      <a:pt x="4003" y="171896"/>
                    </a:cubicBezTo>
                    <a:cubicBezTo>
                      <a:pt x="6180" y="174074"/>
                      <a:pt x="8720" y="174921"/>
                      <a:pt x="11622" y="174800"/>
                    </a:cubicBezTo>
                    <a:lnTo>
                      <a:pt x="11622" y="175888"/>
                    </a:lnTo>
                    <a:cubicBezTo>
                      <a:pt x="12348" y="175888"/>
                      <a:pt x="13073" y="175888"/>
                      <a:pt x="13920" y="175888"/>
                    </a:cubicBezTo>
                    <a:cubicBezTo>
                      <a:pt x="17790" y="175405"/>
                      <a:pt x="21177" y="173953"/>
                      <a:pt x="23475" y="170445"/>
                    </a:cubicBezTo>
                    <a:cubicBezTo>
                      <a:pt x="23959" y="169719"/>
                      <a:pt x="24563" y="168993"/>
                      <a:pt x="25047" y="168267"/>
                    </a:cubicBezTo>
                    <a:cubicBezTo>
                      <a:pt x="25289" y="167783"/>
                      <a:pt x="25652" y="167420"/>
                      <a:pt x="25894" y="166936"/>
                    </a:cubicBezTo>
                    <a:cubicBezTo>
                      <a:pt x="28675" y="163428"/>
                      <a:pt x="31336" y="159920"/>
                      <a:pt x="33876" y="156170"/>
                    </a:cubicBezTo>
                    <a:cubicBezTo>
                      <a:pt x="35327" y="154113"/>
                      <a:pt x="36658" y="151936"/>
                      <a:pt x="38109" y="149758"/>
                    </a:cubicBezTo>
                    <a:cubicBezTo>
                      <a:pt x="38109" y="149274"/>
                      <a:pt x="37988" y="148911"/>
                      <a:pt x="37867" y="148428"/>
                    </a:cubicBezTo>
                    <a:cubicBezTo>
                      <a:pt x="38956" y="146855"/>
                      <a:pt x="40044" y="145161"/>
                      <a:pt x="41012" y="143589"/>
                    </a:cubicBezTo>
                    <a:cubicBezTo>
                      <a:pt x="49720" y="129313"/>
                      <a:pt x="58307" y="115039"/>
                      <a:pt x="66894" y="100643"/>
                    </a:cubicBezTo>
                    <a:cubicBezTo>
                      <a:pt x="72216" y="91570"/>
                      <a:pt x="77416" y="82376"/>
                      <a:pt x="82738" y="73303"/>
                    </a:cubicBezTo>
                    <a:cubicBezTo>
                      <a:pt x="83342" y="72214"/>
                      <a:pt x="83947" y="71246"/>
                      <a:pt x="84673" y="70279"/>
                    </a:cubicBezTo>
                    <a:cubicBezTo>
                      <a:pt x="86971" y="66891"/>
                      <a:pt x="90357" y="67012"/>
                      <a:pt x="93018" y="68705"/>
                    </a:cubicBezTo>
                    <a:cubicBezTo>
                      <a:pt x="94469" y="69553"/>
                      <a:pt x="95679" y="70641"/>
                      <a:pt x="96767" y="71488"/>
                    </a:cubicBezTo>
                    <a:cubicBezTo>
                      <a:pt x="96767" y="72214"/>
                      <a:pt x="96767" y="72698"/>
                      <a:pt x="96767" y="73061"/>
                    </a:cubicBezTo>
                    <a:cubicBezTo>
                      <a:pt x="96405" y="74392"/>
                      <a:pt x="95921" y="75601"/>
                      <a:pt x="95437" y="76811"/>
                    </a:cubicBezTo>
                    <a:cubicBezTo>
                      <a:pt x="93986" y="80319"/>
                      <a:pt x="92292" y="83707"/>
                      <a:pt x="90962" y="87215"/>
                    </a:cubicBezTo>
                    <a:cubicBezTo>
                      <a:pt x="87092" y="97619"/>
                      <a:pt x="83463" y="108143"/>
                      <a:pt x="79835" y="118668"/>
                    </a:cubicBezTo>
                    <a:cubicBezTo>
                      <a:pt x="76449" y="128587"/>
                      <a:pt x="73304" y="138629"/>
                      <a:pt x="69918" y="148669"/>
                    </a:cubicBezTo>
                    <a:cubicBezTo>
                      <a:pt x="64838" y="163791"/>
                      <a:pt x="59758" y="178913"/>
                      <a:pt x="54679" y="194034"/>
                    </a:cubicBezTo>
                    <a:cubicBezTo>
                      <a:pt x="49720" y="208915"/>
                      <a:pt x="44761" y="223673"/>
                      <a:pt x="39923" y="238553"/>
                    </a:cubicBezTo>
                    <a:cubicBezTo>
                      <a:pt x="39077" y="241093"/>
                      <a:pt x="38109" y="243634"/>
                      <a:pt x="37383" y="246295"/>
                    </a:cubicBezTo>
                    <a:cubicBezTo>
                      <a:pt x="37021" y="247505"/>
                      <a:pt x="36416" y="248956"/>
                      <a:pt x="37383" y="250166"/>
                    </a:cubicBezTo>
                    <a:cubicBezTo>
                      <a:pt x="37746" y="250166"/>
                      <a:pt x="37988" y="250408"/>
                      <a:pt x="38230" y="250408"/>
                    </a:cubicBezTo>
                    <a:cubicBezTo>
                      <a:pt x="56493" y="250408"/>
                      <a:pt x="74755" y="250408"/>
                      <a:pt x="92897" y="250408"/>
                    </a:cubicBezTo>
                    <a:cubicBezTo>
                      <a:pt x="94711" y="250408"/>
                      <a:pt x="96525" y="250408"/>
                      <a:pt x="98219" y="250892"/>
                    </a:cubicBezTo>
                    <a:cubicBezTo>
                      <a:pt x="99428" y="252949"/>
                      <a:pt x="98944" y="255126"/>
                      <a:pt x="98944" y="257183"/>
                    </a:cubicBezTo>
                    <a:cubicBezTo>
                      <a:pt x="98944" y="260086"/>
                      <a:pt x="98702" y="262868"/>
                      <a:pt x="98702" y="265772"/>
                    </a:cubicBezTo>
                    <a:cubicBezTo>
                      <a:pt x="98702" y="298072"/>
                      <a:pt x="98702" y="330372"/>
                      <a:pt x="98461" y="362551"/>
                    </a:cubicBezTo>
                    <a:cubicBezTo>
                      <a:pt x="98461" y="367027"/>
                      <a:pt x="99065" y="371261"/>
                      <a:pt x="101363" y="375132"/>
                    </a:cubicBezTo>
                    <a:cubicBezTo>
                      <a:pt x="101605" y="375374"/>
                      <a:pt x="101847" y="375737"/>
                      <a:pt x="102089" y="375979"/>
                    </a:cubicBezTo>
                    <a:cubicBezTo>
                      <a:pt x="102331" y="376342"/>
                      <a:pt x="102694" y="376705"/>
                      <a:pt x="102936" y="376947"/>
                    </a:cubicBezTo>
                    <a:cubicBezTo>
                      <a:pt x="103298" y="377310"/>
                      <a:pt x="103540" y="377673"/>
                      <a:pt x="103903" y="377914"/>
                    </a:cubicBezTo>
                    <a:cubicBezTo>
                      <a:pt x="104508" y="378519"/>
                      <a:pt x="105112" y="379003"/>
                      <a:pt x="105838" y="379608"/>
                    </a:cubicBezTo>
                    <a:lnTo>
                      <a:pt x="105838" y="379608"/>
                    </a:lnTo>
                    <a:cubicBezTo>
                      <a:pt x="108862" y="381060"/>
                      <a:pt x="112006" y="381907"/>
                      <a:pt x="115393" y="381544"/>
                    </a:cubicBezTo>
                    <a:cubicBezTo>
                      <a:pt x="123012" y="380818"/>
                      <a:pt x="129060" y="374527"/>
                      <a:pt x="129301" y="366906"/>
                    </a:cubicBezTo>
                    <a:cubicBezTo>
                      <a:pt x="129301" y="364002"/>
                      <a:pt x="129301" y="361220"/>
                      <a:pt x="129301" y="358317"/>
                    </a:cubicBezTo>
                    <a:cubicBezTo>
                      <a:pt x="129301" y="322993"/>
                      <a:pt x="129301" y="287547"/>
                      <a:pt x="129181" y="252223"/>
                    </a:cubicBezTo>
                    <a:cubicBezTo>
                      <a:pt x="129181" y="251618"/>
                      <a:pt x="129181" y="251134"/>
                      <a:pt x="129301" y="250650"/>
                    </a:cubicBezTo>
                    <a:cubicBezTo>
                      <a:pt x="129785" y="250408"/>
                      <a:pt x="130027" y="250166"/>
                      <a:pt x="130269" y="250287"/>
                    </a:cubicBezTo>
                    <a:cubicBezTo>
                      <a:pt x="132930" y="250287"/>
                      <a:pt x="135712" y="250408"/>
                      <a:pt x="138372" y="250529"/>
                    </a:cubicBezTo>
                    <a:cubicBezTo>
                      <a:pt x="138977" y="250529"/>
                      <a:pt x="139582" y="250529"/>
                      <a:pt x="140186" y="250529"/>
                    </a:cubicBezTo>
                    <a:cubicBezTo>
                      <a:pt x="142605" y="250408"/>
                      <a:pt x="142847" y="250529"/>
                      <a:pt x="142726" y="252949"/>
                    </a:cubicBezTo>
                    <a:cubicBezTo>
                      <a:pt x="142726" y="254280"/>
                      <a:pt x="142847" y="255610"/>
                      <a:pt x="142847" y="256941"/>
                    </a:cubicBezTo>
                    <a:cubicBezTo>
                      <a:pt x="142847" y="291177"/>
                      <a:pt x="142847" y="325533"/>
                      <a:pt x="142847" y="359768"/>
                    </a:cubicBezTo>
                    <a:cubicBezTo>
                      <a:pt x="142847" y="363640"/>
                      <a:pt x="142605" y="367632"/>
                      <a:pt x="143694" y="371382"/>
                    </a:cubicBezTo>
                    <a:cubicBezTo>
                      <a:pt x="144903" y="374164"/>
                      <a:pt x="146234" y="376826"/>
                      <a:pt x="148411" y="379003"/>
                    </a:cubicBezTo>
                    <a:cubicBezTo>
                      <a:pt x="150467" y="379971"/>
                      <a:pt x="152523" y="380818"/>
                      <a:pt x="154821" y="381181"/>
                    </a:cubicBezTo>
                    <a:cubicBezTo>
                      <a:pt x="159901" y="381786"/>
                      <a:pt x="164255" y="380213"/>
                      <a:pt x="168125" y="376826"/>
                    </a:cubicBezTo>
                    <a:cubicBezTo>
                      <a:pt x="171390" y="373923"/>
                      <a:pt x="172600" y="370051"/>
                      <a:pt x="172721" y="365938"/>
                    </a:cubicBezTo>
                    <a:cubicBezTo>
                      <a:pt x="172842" y="363277"/>
                      <a:pt x="172721" y="360494"/>
                      <a:pt x="172721" y="357833"/>
                    </a:cubicBezTo>
                    <a:cubicBezTo>
                      <a:pt x="172479" y="322750"/>
                      <a:pt x="172237" y="287668"/>
                      <a:pt x="171995" y="252586"/>
                    </a:cubicBezTo>
                    <a:cubicBezTo>
                      <a:pt x="171995" y="251981"/>
                      <a:pt x="171995" y="251376"/>
                      <a:pt x="171995" y="250529"/>
                    </a:cubicBezTo>
                    <a:cubicBezTo>
                      <a:pt x="172842" y="250408"/>
                      <a:pt x="173567" y="250166"/>
                      <a:pt x="174172" y="250166"/>
                    </a:cubicBezTo>
                    <a:cubicBezTo>
                      <a:pt x="192072" y="250166"/>
                      <a:pt x="209972" y="250166"/>
                      <a:pt x="227992" y="250046"/>
                    </a:cubicBezTo>
                    <a:cubicBezTo>
                      <a:pt x="228234" y="250046"/>
                      <a:pt x="228597" y="250046"/>
                      <a:pt x="228839" y="250166"/>
                    </a:cubicBezTo>
                    <a:cubicBezTo>
                      <a:pt x="229686" y="249803"/>
                      <a:pt x="229686" y="249077"/>
                      <a:pt x="229807" y="248351"/>
                    </a:cubicBezTo>
                    <a:cubicBezTo>
                      <a:pt x="228234" y="243150"/>
                      <a:pt x="226783" y="237948"/>
                      <a:pt x="225211" y="232746"/>
                    </a:cubicBezTo>
                    <a:cubicBezTo>
                      <a:pt x="219768" y="215205"/>
                      <a:pt x="214326" y="197785"/>
                      <a:pt x="208762" y="180244"/>
                    </a:cubicBezTo>
                    <a:cubicBezTo>
                      <a:pt x="204287" y="165727"/>
                      <a:pt x="199812" y="151210"/>
                      <a:pt x="195095" y="136814"/>
                    </a:cubicBezTo>
                    <a:cubicBezTo>
                      <a:pt x="193402" y="131491"/>
                      <a:pt x="191467" y="126289"/>
                      <a:pt x="189774" y="120966"/>
                    </a:cubicBezTo>
                    <a:cubicBezTo>
                      <a:pt x="186871" y="111893"/>
                      <a:pt x="183969" y="102941"/>
                      <a:pt x="180945" y="93989"/>
                    </a:cubicBezTo>
                    <a:cubicBezTo>
                      <a:pt x="178889" y="87699"/>
                      <a:pt x="176591" y="81529"/>
                      <a:pt x="173688" y="75480"/>
                    </a:cubicBezTo>
                    <a:cubicBezTo>
                      <a:pt x="172842" y="73666"/>
                      <a:pt x="172237" y="71851"/>
                      <a:pt x="172963" y="69915"/>
                    </a:cubicBezTo>
                    <a:cubicBezTo>
                      <a:pt x="175466" y="68621"/>
                      <a:pt x="178163" y="68101"/>
                      <a:pt x="181066" y="68343"/>
                    </a:cubicBezTo>
                    <a:cubicBezTo>
                      <a:pt x="182638" y="69069"/>
                      <a:pt x="183485" y="70520"/>
                      <a:pt x="184331" y="71972"/>
                    </a:cubicBezTo>
                    <a:cubicBezTo>
                      <a:pt x="189774" y="81166"/>
                      <a:pt x="195216" y="90360"/>
                      <a:pt x="200659" y="99554"/>
                    </a:cubicBezTo>
                    <a:cubicBezTo>
                      <a:pt x="210576" y="116370"/>
                      <a:pt x="220494" y="133306"/>
                      <a:pt x="230532" y="150000"/>
                    </a:cubicBezTo>
                    <a:cubicBezTo>
                      <a:pt x="230774" y="150363"/>
                      <a:pt x="231016" y="150605"/>
                      <a:pt x="231137" y="150968"/>
                    </a:cubicBezTo>
                    <a:cubicBezTo>
                      <a:pt x="231137" y="150968"/>
                      <a:pt x="231137" y="151089"/>
                      <a:pt x="231137" y="151210"/>
                    </a:cubicBezTo>
                    <a:cubicBezTo>
                      <a:pt x="232588" y="153387"/>
                      <a:pt x="233919" y="155444"/>
                      <a:pt x="235370" y="157621"/>
                    </a:cubicBezTo>
                    <a:cubicBezTo>
                      <a:pt x="235975" y="158468"/>
                      <a:pt x="236580" y="159194"/>
                      <a:pt x="237184" y="160041"/>
                    </a:cubicBezTo>
                    <a:cubicBezTo>
                      <a:pt x="238031" y="161250"/>
                      <a:pt x="238757" y="162460"/>
                      <a:pt x="239603" y="163670"/>
                    </a:cubicBezTo>
                    <a:cubicBezTo>
                      <a:pt x="240087" y="164396"/>
                      <a:pt x="240692" y="164880"/>
                      <a:pt x="241296" y="165484"/>
                    </a:cubicBezTo>
                    <a:cubicBezTo>
                      <a:pt x="242022" y="166453"/>
                      <a:pt x="242748" y="167420"/>
                      <a:pt x="243473" y="168388"/>
                    </a:cubicBezTo>
                    <a:cubicBezTo>
                      <a:pt x="243715" y="168872"/>
                      <a:pt x="244078" y="169235"/>
                      <a:pt x="244320" y="169719"/>
                    </a:cubicBezTo>
                    <a:cubicBezTo>
                      <a:pt x="244804" y="170445"/>
                      <a:pt x="245408" y="171170"/>
                      <a:pt x="245892" y="171896"/>
                    </a:cubicBezTo>
                    <a:cubicBezTo>
                      <a:pt x="248190" y="175283"/>
                      <a:pt x="251456" y="176735"/>
                      <a:pt x="255447" y="177340"/>
                    </a:cubicBezTo>
                    <a:cubicBezTo>
                      <a:pt x="256173" y="177340"/>
                      <a:pt x="257019" y="177461"/>
                      <a:pt x="257745" y="177340"/>
                    </a:cubicBezTo>
                    <a:lnTo>
                      <a:pt x="257745" y="176252"/>
                    </a:lnTo>
                    <a:cubicBezTo>
                      <a:pt x="260648" y="176252"/>
                      <a:pt x="263187" y="175526"/>
                      <a:pt x="265364" y="173348"/>
                    </a:cubicBezTo>
                    <a:cubicBezTo>
                      <a:pt x="267783" y="170808"/>
                      <a:pt x="269235" y="167904"/>
                      <a:pt x="269356" y="164275"/>
                    </a:cubicBezTo>
                    <a:cubicBezTo>
                      <a:pt x="269477" y="160646"/>
                      <a:pt x="268630" y="157380"/>
                      <a:pt x="267058" y="154113"/>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grpSp>
          <p:nvGrpSpPr>
            <p:cNvPr id="550" name="Google Shape;550;p27"/>
            <p:cNvGrpSpPr/>
            <p:nvPr/>
          </p:nvGrpSpPr>
          <p:grpSpPr>
            <a:xfrm>
              <a:off x="6890349" y="5271792"/>
              <a:ext cx="197760" cy="335077"/>
              <a:chOff x="6890349" y="5271792"/>
              <a:chExt cx="197760" cy="335077"/>
            </a:xfrm>
          </p:grpSpPr>
          <p:sp>
            <p:nvSpPr>
              <p:cNvPr id="551" name="Google Shape;551;p27"/>
              <p:cNvSpPr/>
              <p:nvPr/>
            </p:nvSpPr>
            <p:spPr>
              <a:xfrm>
                <a:off x="6962085" y="5271792"/>
                <a:ext cx="56360" cy="58309"/>
              </a:xfrm>
              <a:custGeom>
                <a:avLst/>
                <a:gdLst/>
                <a:ahLst/>
                <a:cxnLst/>
                <a:rect l="l" t="t" r="r" b="b"/>
                <a:pathLst>
                  <a:path w="56360" h="58309" extrusionOk="0">
                    <a:moveTo>
                      <a:pt x="44024" y="52866"/>
                    </a:moveTo>
                    <a:cubicBezTo>
                      <a:pt x="44145" y="52866"/>
                      <a:pt x="44266" y="52745"/>
                      <a:pt x="44508" y="52745"/>
                    </a:cubicBezTo>
                    <a:cubicBezTo>
                      <a:pt x="47289" y="50084"/>
                      <a:pt x="49950" y="47180"/>
                      <a:pt x="51885" y="43914"/>
                    </a:cubicBezTo>
                    <a:cubicBezTo>
                      <a:pt x="52490" y="42946"/>
                      <a:pt x="52974" y="41978"/>
                      <a:pt x="53337" y="41011"/>
                    </a:cubicBezTo>
                    <a:cubicBezTo>
                      <a:pt x="54183" y="38954"/>
                      <a:pt x="55030" y="36776"/>
                      <a:pt x="55877" y="34720"/>
                    </a:cubicBezTo>
                    <a:lnTo>
                      <a:pt x="55877" y="34720"/>
                    </a:lnTo>
                    <a:cubicBezTo>
                      <a:pt x="55877" y="34357"/>
                      <a:pt x="55877" y="33994"/>
                      <a:pt x="55877" y="33510"/>
                    </a:cubicBezTo>
                    <a:cubicBezTo>
                      <a:pt x="55877" y="33268"/>
                      <a:pt x="55877" y="33026"/>
                      <a:pt x="55877" y="32905"/>
                    </a:cubicBezTo>
                    <a:cubicBezTo>
                      <a:pt x="55756" y="31938"/>
                      <a:pt x="55877" y="31090"/>
                      <a:pt x="56360" y="30243"/>
                    </a:cubicBezTo>
                    <a:cubicBezTo>
                      <a:pt x="56360" y="28429"/>
                      <a:pt x="56360" y="26735"/>
                      <a:pt x="56360" y="24921"/>
                    </a:cubicBezTo>
                    <a:cubicBezTo>
                      <a:pt x="56360" y="24679"/>
                      <a:pt x="56118" y="24437"/>
                      <a:pt x="56118" y="24195"/>
                    </a:cubicBezTo>
                    <a:cubicBezTo>
                      <a:pt x="56118" y="23590"/>
                      <a:pt x="55877" y="22865"/>
                      <a:pt x="55877" y="22260"/>
                    </a:cubicBezTo>
                    <a:cubicBezTo>
                      <a:pt x="55877" y="21896"/>
                      <a:pt x="55877" y="21534"/>
                      <a:pt x="55877" y="21170"/>
                    </a:cubicBezTo>
                    <a:cubicBezTo>
                      <a:pt x="55756" y="20808"/>
                      <a:pt x="55514" y="20566"/>
                      <a:pt x="55393" y="20203"/>
                    </a:cubicBezTo>
                    <a:cubicBezTo>
                      <a:pt x="55393" y="20082"/>
                      <a:pt x="55272" y="19840"/>
                      <a:pt x="55393" y="19598"/>
                    </a:cubicBezTo>
                    <a:cubicBezTo>
                      <a:pt x="54788" y="19235"/>
                      <a:pt x="54788" y="18751"/>
                      <a:pt x="54788" y="18146"/>
                    </a:cubicBezTo>
                    <a:cubicBezTo>
                      <a:pt x="54788" y="18146"/>
                      <a:pt x="54788" y="18146"/>
                      <a:pt x="54788" y="18146"/>
                    </a:cubicBezTo>
                    <a:cubicBezTo>
                      <a:pt x="53579" y="16090"/>
                      <a:pt x="52369" y="14033"/>
                      <a:pt x="51160" y="12097"/>
                    </a:cubicBezTo>
                    <a:cubicBezTo>
                      <a:pt x="49829" y="9799"/>
                      <a:pt x="48015" y="7984"/>
                      <a:pt x="46080" y="6291"/>
                    </a:cubicBezTo>
                    <a:cubicBezTo>
                      <a:pt x="45838" y="6049"/>
                      <a:pt x="45717" y="5807"/>
                      <a:pt x="45475" y="5565"/>
                    </a:cubicBezTo>
                    <a:cubicBezTo>
                      <a:pt x="41000" y="2541"/>
                      <a:pt x="36163" y="484"/>
                      <a:pt x="30720" y="0"/>
                    </a:cubicBezTo>
                    <a:cubicBezTo>
                      <a:pt x="29148" y="0"/>
                      <a:pt x="27696" y="0"/>
                      <a:pt x="26124" y="0"/>
                    </a:cubicBezTo>
                    <a:lnTo>
                      <a:pt x="26124" y="0"/>
                    </a:lnTo>
                    <a:cubicBezTo>
                      <a:pt x="25640" y="0"/>
                      <a:pt x="25157" y="0"/>
                      <a:pt x="24673" y="0"/>
                    </a:cubicBezTo>
                    <a:cubicBezTo>
                      <a:pt x="24068" y="0"/>
                      <a:pt x="23342" y="0"/>
                      <a:pt x="22738" y="121"/>
                    </a:cubicBezTo>
                    <a:cubicBezTo>
                      <a:pt x="22375" y="121"/>
                      <a:pt x="22012" y="121"/>
                      <a:pt x="21528" y="121"/>
                    </a:cubicBezTo>
                    <a:cubicBezTo>
                      <a:pt x="21165" y="605"/>
                      <a:pt x="20561" y="726"/>
                      <a:pt x="20077" y="726"/>
                    </a:cubicBezTo>
                    <a:lnTo>
                      <a:pt x="19835" y="726"/>
                    </a:lnTo>
                    <a:cubicBezTo>
                      <a:pt x="19835" y="726"/>
                      <a:pt x="19593" y="726"/>
                      <a:pt x="19593" y="726"/>
                    </a:cubicBezTo>
                    <a:cubicBezTo>
                      <a:pt x="19351" y="847"/>
                      <a:pt x="19109" y="1089"/>
                      <a:pt x="18746" y="1210"/>
                    </a:cubicBezTo>
                    <a:cubicBezTo>
                      <a:pt x="18263" y="1210"/>
                      <a:pt x="17900" y="1331"/>
                      <a:pt x="17416" y="1452"/>
                    </a:cubicBezTo>
                    <a:cubicBezTo>
                      <a:pt x="17174" y="2057"/>
                      <a:pt x="16570" y="2057"/>
                      <a:pt x="16086" y="2057"/>
                    </a:cubicBezTo>
                    <a:lnTo>
                      <a:pt x="16086" y="2057"/>
                    </a:lnTo>
                    <a:cubicBezTo>
                      <a:pt x="14876" y="2904"/>
                      <a:pt x="13667" y="3871"/>
                      <a:pt x="12094" y="4114"/>
                    </a:cubicBezTo>
                    <a:lnTo>
                      <a:pt x="12094" y="4114"/>
                    </a:lnTo>
                    <a:cubicBezTo>
                      <a:pt x="11853" y="4355"/>
                      <a:pt x="11611" y="4476"/>
                      <a:pt x="11369" y="4718"/>
                    </a:cubicBezTo>
                    <a:lnTo>
                      <a:pt x="11369" y="4718"/>
                    </a:lnTo>
                    <a:cubicBezTo>
                      <a:pt x="11127" y="4960"/>
                      <a:pt x="10885" y="5081"/>
                      <a:pt x="10643" y="5323"/>
                    </a:cubicBezTo>
                    <a:lnTo>
                      <a:pt x="10643" y="5323"/>
                    </a:lnTo>
                    <a:cubicBezTo>
                      <a:pt x="10522" y="6049"/>
                      <a:pt x="9918" y="6049"/>
                      <a:pt x="9434" y="6170"/>
                    </a:cubicBezTo>
                    <a:cubicBezTo>
                      <a:pt x="9434" y="6170"/>
                      <a:pt x="9434" y="6170"/>
                      <a:pt x="9434" y="6170"/>
                    </a:cubicBezTo>
                    <a:cubicBezTo>
                      <a:pt x="9192" y="6412"/>
                      <a:pt x="8950" y="6654"/>
                      <a:pt x="8708" y="6775"/>
                    </a:cubicBezTo>
                    <a:lnTo>
                      <a:pt x="8708" y="6775"/>
                    </a:lnTo>
                    <a:cubicBezTo>
                      <a:pt x="8466" y="7017"/>
                      <a:pt x="8224" y="7138"/>
                      <a:pt x="7982" y="7380"/>
                    </a:cubicBezTo>
                    <a:lnTo>
                      <a:pt x="7982" y="7380"/>
                    </a:lnTo>
                    <a:cubicBezTo>
                      <a:pt x="7740" y="7622"/>
                      <a:pt x="7499" y="7863"/>
                      <a:pt x="7378" y="8105"/>
                    </a:cubicBezTo>
                    <a:lnTo>
                      <a:pt x="7378" y="8105"/>
                    </a:lnTo>
                    <a:cubicBezTo>
                      <a:pt x="7136" y="8348"/>
                      <a:pt x="6894" y="8589"/>
                      <a:pt x="6773" y="8831"/>
                    </a:cubicBezTo>
                    <a:lnTo>
                      <a:pt x="6773" y="8831"/>
                    </a:lnTo>
                    <a:cubicBezTo>
                      <a:pt x="6531" y="9073"/>
                      <a:pt x="6289" y="9315"/>
                      <a:pt x="6168" y="9557"/>
                    </a:cubicBezTo>
                    <a:lnTo>
                      <a:pt x="6168" y="9557"/>
                    </a:lnTo>
                    <a:cubicBezTo>
                      <a:pt x="5926" y="9799"/>
                      <a:pt x="5805" y="10041"/>
                      <a:pt x="5563" y="10283"/>
                    </a:cubicBezTo>
                    <a:cubicBezTo>
                      <a:pt x="5563" y="10283"/>
                      <a:pt x="5563" y="10283"/>
                      <a:pt x="5563" y="10283"/>
                    </a:cubicBezTo>
                    <a:cubicBezTo>
                      <a:pt x="5563" y="10888"/>
                      <a:pt x="5563" y="11372"/>
                      <a:pt x="4838" y="11493"/>
                    </a:cubicBezTo>
                    <a:lnTo>
                      <a:pt x="4838" y="11493"/>
                    </a:lnTo>
                    <a:cubicBezTo>
                      <a:pt x="4596" y="11856"/>
                      <a:pt x="4475" y="12097"/>
                      <a:pt x="4233" y="12340"/>
                    </a:cubicBezTo>
                    <a:cubicBezTo>
                      <a:pt x="3991" y="12702"/>
                      <a:pt x="3749" y="13187"/>
                      <a:pt x="3507" y="13549"/>
                    </a:cubicBezTo>
                    <a:cubicBezTo>
                      <a:pt x="3507" y="14033"/>
                      <a:pt x="3507" y="14638"/>
                      <a:pt x="2903" y="14880"/>
                    </a:cubicBezTo>
                    <a:lnTo>
                      <a:pt x="2903" y="14880"/>
                    </a:lnTo>
                    <a:cubicBezTo>
                      <a:pt x="2661" y="15243"/>
                      <a:pt x="2540" y="15485"/>
                      <a:pt x="2298" y="15727"/>
                    </a:cubicBezTo>
                    <a:cubicBezTo>
                      <a:pt x="2298" y="15969"/>
                      <a:pt x="2298" y="16090"/>
                      <a:pt x="2298" y="16211"/>
                    </a:cubicBezTo>
                    <a:cubicBezTo>
                      <a:pt x="2298" y="16816"/>
                      <a:pt x="2298" y="17300"/>
                      <a:pt x="1693" y="17541"/>
                    </a:cubicBezTo>
                    <a:lnTo>
                      <a:pt x="1693" y="17541"/>
                    </a:lnTo>
                    <a:cubicBezTo>
                      <a:pt x="1451" y="18751"/>
                      <a:pt x="1209" y="19961"/>
                      <a:pt x="484" y="21050"/>
                    </a:cubicBezTo>
                    <a:cubicBezTo>
                      <a:pt x="484" y="21291"/>
                      <a:pt x="484" y="21413"/>
                      <a:pt x="484" y="21655"/>
                    </a:cubicBezTo>
                    <a:cubicBezTo>
                      <a:pt x="484" y="22622"/>
                      <a:pt x="484" y="23590"/>
                      <a:pt x="484" y="24679"/>
                    </a:cubicBezTo>
                    <a:cubicBezTo>
                      <a:pt x="484" y="25042"/>
                      <a:pt x="121" y="25404"/>
                      <a:pt x="0" y="25889"/>
                    </a:cubicBezTo>
                    <a:cubicBezTo>
                      <a:pt x="0" y="27340"/>
                      <a:pt x="0" y="28913"/>
                      <a:pt x="0" y="30365"/>
                    </a:cubicBezTo>
                    <a:cubicBezTo>
                      <a:pt x="0" y="30848"/>
                      <a:pt x="0" y="31212"/>
                      <a:pt x="0" y="31695"/>
                    </a:cubicBezTo>
                    <a:cubicBezTo>
                      <a:pt x="0" y="32542"/>
                      <a:pt x="0" y="33268"/>
                      <a:pt x="121" y="34115"/>
                    </a:cubicBezTo>
                    <a:cubicBezTo>
                      <a:pt x="726" y="34478"/>
                      <a:pt x="726" y="35082"/>
                      <a:pt x="605" y="35687"/>
                    </a:cubicBezTo>
                    <a:cubicBezTo>
                      <a:pt x="605" y="36051"/>
                      <a:pt x="605" y="36534"/>
                      <a:pt x="605" y="36897"/>
                    </a:cubicBezTo>
                    <a:cubicBezTo>
                      <a:pt x="1330" y="37381"/>
                      <a:pt x="1209" y="38228"/>
                      <a:pt x="1330" y="38954"/>
                    </a:cubicBezTo>
                    <a:cubicBezTo>
                      <a:pt x="2177" y="40647"/>
                      <a:pt x="3024" y="42220"/>
                      <a:pt x="3749" y="43914"/>
                    </a:cubicBezTo>
                    <a:cubicBezTo>
                      <a:pt x="4596" y="46091"/>
                      <a:pt x="5805" y="48027"/>
                      <a:pt x="7620" y="49479"/>
                    </a:cubicBezTo>
                    <a:cubicBezTo>
                      <a:pt x="7861" y="49720"/>
                      <a:pt x="8103" y="49963"/>
                      <a:pt x="8345" y="50204"/>
                    </a:cubicBezTo>
                    <a:cubicBezTo>
                      <a:pt x="10401" y="52987"/>
                      <a:pt x="13304" y="54438"/>
                      <a:pt x="16448" y="55648"/>
                    </a:cubicBezTo>
                    <a:cubicBezTo>
                      <a:pt x="17053" y="55890"/>
                      <a:pt x="17658" y="56253"/>
                      <a:pt x="18263" y="56495"/>
                    </a:cubicBezTo>
                    <a:cubicBezTo>
                      <a:pt x="19351" y="56858"/>
                      <a:pt x="20561" y="57463"/>
                      <a:pt x="21649" y="57584"/>
                    </a:cubicBezTo>
                    <a:cubicBezTo>
                      <a:pt x="24431" y="57947"/>
                      <a:pt x="27092" y="58067"/>
                      <a:pt x="29873" y="58310"/>
                    </a:cubicBezTo>
                    <a:cubicBezTo>
                      <a:pt x="30236" y="58067"/>
                      <a:pt x="30599" y="57826"/>
                      <a:pt x="30962" y="57826"/>
                    </a:cubicBezTo>
                    <a:cubicBezTo>
                      <a:pt x="32171" y="57826"/>
                      <a:pt x="33502" y="57826"/>
                      <a:pt x="34711" y="57705"/>
                    </a:cubicBezTo>
                    <a:cubicBezTo>
                      <a:pt x="34832" y="57705"/>
                      <a:pt x="35074" y="57705"/>
                      <a:pt x="35195" y="57705"/>
                    </a:cubicBezTo>
                    <a:cubicBezTo>
                      <a:pt x="35800" y="56979"/>
                      <a:pt x="36525" y="57100"/>
                      <a:pt x="37372" y="57100"/>
                    </a:cubicBezTo>
                    <a:cubicBezTo>
                      <a:pt x="37856" y="56253"/>
                      <a:pt x="38581" y="56495"/>
                      <a:pt x="39307" y="56374"/>
                    </a:cubicBezTo>
                    <a:cubicBezTo>
                      <a:pt x="39307" y="56374"/>
                      <a:pt x="39307" y="56374"/>
                      <a:pt x="39307" y="56374"/>
                    </a:cubicBezTo>
                    <a:cubicBezTo>
                      <a:pt x="39549" y="56253"/>
                      <a:pt x="39791" y="56011"/>
                      <a:pt x="40033" y="55890"/>
                    </a:cubicBezTo>
                    <a:cubicBezTo>
                      <a:pt x="40154" y="55890"/>
                      <a:pt x="40396" y="55769"/>
                      <a:pt x="40637" y="55769"/>
                    </a:cubicBezTo>
                    <a:cubicBezTo>
                      <a:pt x="41726" y="55043"/>
                      <a:pt x="42694" y="53954"/>
                      <a:pt x="44024" y="53833"/>
                    </a:cubicBezTo>
                    <a:cubicBezTo>
                      <a:pt x="44024" y="53833"/>
                      <a:pt x="44024" y="53833"/>
                      <a:pt x="44024" y="53833"/>
                    </a:cubicBezTo>
                    <a:cubicBezTo>
                      <a:pt x="44266" y="53592"/>
                      <a:pt x="44508" y="53471"/>
                      <a:pt x="44750" y="53228"/>
                    </a:cubicBezTo>
                    <a:close/>
                  </a:path>
                </a:pathLst>
              </a:custGeom>
              <a:solidFill>
                <a:srgbClr val="8CAA4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552" name="Google Shape;552;p27"/>
              <p:cNvSpPr/>
              <p:nvPr/>
            </p:nvSpPr>
            <p:spPr>
              <a:xfrm>
                <a:off x="6890349" y="5337239"/>
                <a:ext cx="197760" cy="269630"/>
              </a:xfrm>
              <a:custGeom>
                <a:avLst/>
                <a:gdLst/>
                <a:ahLst/>
                <a:cxnLst/>
                <a:rect l="l" t="t" r="r" b="b"/>
                <a:pathLst>
                  <a:path w="197760" h="269630" extrusionOk="0">
                    <a:moveTo>
                      <a:pt x="197639" y="105247"/>
                    </a:moveTo>
                    <a:cubicBezTo>
                      <a:pt x="197639" y="104884"/>
                      <a:pt x="197276" y="104521"/>
                      <a:pt x="197034" y="104280"/>
                    </a:cubicBezTo>
                    <a:cubicBezTo>
                      <a:pt x="197034" y="104037"/>
                      <a:pt x="197034" y="103796"/>
                      <a:pt x="196913" y="103554"/>
                    </a:cubicBezTo>
                    <a:cubicBezTo>
                      <a:pt x="196792" y="103311"/>
                      <a:pt x="196551" y="103070"/>
                      <a:pt x="196430" y="102828"/>
                    </a:cubicBezTo>
                    <a:cubicBezTo>
                      <a:pt x="196430" y="101981"/>
                      <a:pt x="196067" y="101497"/>
                      <a:pt x="195704" y="100892"/>
                    </a:cubicBezTo>
                    <a:cubicBezTo>
                      <a:pt x="195462" y="100650"/>
                      <a:pt x="195341" y="100408"/>
                      <a:pt x="195099" y="100287"/>
                    </a:cubicBezTo>
                    <a:lnTo>
                      <a:pt x="195099" y="100287"/>
                    </a:lnTo>
                    <a:cubicBezTo>
                      <a:pt x="194857" y="98594"/>
                      <a:pt x="193648" y="97263"/>
                      <a:pt x="193043" y="95690"/>
                    </a:cubicBezTo>
                    <a:cubicBezTo>
                      <a:pt x="192922" y="95448"/>
                      <a:pt x="192680" y="95207"/>
                      <a:pt x="192559" y="94964"/>
                    </a:cubicBezTo>
                    <a:cubicBezTo>
                      <a:pt x="192438" y="94843"/>
                      <a:pt x="192318" y="94602"/>
                      <a:pt x="192438" y="94360"/>
                    </a:cubicBezTo>
                    <a:cubicBezTo>
                      <a:pt x="192318" y="94118"/>
                      <a:pt x="192076" y="93876"/>
                      <a:pt x="191955" y="93634"/>
                    </a:cubicBezTo>
                    <a:cubicBezTo>
                      <a:pt x="191834" y="93513"/>
                      <a:pt x="191713" y="93271"/>
                      <a:pt x="191834" y="93029"/>
                    </a:cubicBezTo>
                    <a:cubicBezTo>
                      <a:pt x="191592" y="93029"/>
                      <a:pt x="191471" y="93029"/>
                      <a:pt x="191229" y="92908"/>
                    </a:cubicBezTo>
                    <a:cubicBezTo>
                      <a:pt x="191229" y="92666"/>
                      <a:pt x="191229" y="92424"/>
                      <a:pt x="191229" y="92303"/>
                    </a:cubicBezTo>
                    <a:lnTo>
                      <a:pt x="191229" y="92303"/>
                    </a:lnTo>
                    <a:cubicBezTo>
                      <a:pt x="191108" y="92303"/>
                      <a:pt x="190866" y="92303"/>
                      <a:pt x="190745" y="92303"/>
                    </a:cubicBezTo>
                    <a:cubicBezTo>
                      <a:pt x="190745" y="91940"/>
                      <a:pt x="190624" y="91456"/>
                      <a:pt x="190503" y="91094"/>
                    </a:cubicBezTo>
                    <a:cubicBezTo>
                      <a:pt x="190020" y="90368"/>
                      <a:pt x="189657" y="89763"/>
                      <a:pt x="189173" y="89037"/>
                    </a:cubicBezTo>
                    <a:cubicBezTo>
                      <a:pt x="189052" y="88795"/>
                      <a:pt x="188810" y="88674"/>
                      <a:pt x="188689" y="88432"/>
                    </a:cubicBezTo>
                    <a:cubicBezTo>
                      <a:pt x="188568" y="88311"/>
                      <a:pt x="188447" y="88069"/>
                      <a:pt x="188447" y="87827"/>
                    </a:cubicBezTo>
                    <a:cubicBezTo>
                      <a:pt x="188205" y="87585"/>
                      <a:pt x="188085" y="87343"/>
                      <a:pt x="187843" y="86980"/>
                    </a:cubicBezTo>
                    <a:cubicBezTo>
                      <a:pt x="187359" y="86255"/>
                      <a:pt x="186996" y="85650"/>
                      <a:pt x="186512" y="84924"/>
                    </a:cubicBezTo>
                    <a:cubicBezTo>
                      <a:pt x="186391" y="84682"/>
                      <a:pt x="186149" y="84440"/>
                      <a:pt x="186028" y="84319"/>
                    </a:cubicBezTo>
                    <a:cubicBezTo>
                      <a:pt x="185907" y="84198"/>
                      <a:pt x="185787" y="83956"/>
                      <a:pt x="185907" y="83714"/>
                    </a:cubicBezTo>
                    <a:cubicBezTo>
                      <a:pt x="185666" y="83472"/>
                      <a:pt x="185545" y="83230"/>
                      <a:pt x="185303" y="82867"/>
                    </a:cubicBezTo>
                    <a:cubicBezTo>
                      <a:pt x="183972" y="81536"/>
                      <a:pt x="183489" y="79843"/>
                      <a:pt x="182521" y="78270"/>
                    </a:cubicBezTo>
                    <a:cubicBezTo>
                      <a:pt x="182279" y="78028"/>
                      <a:pt x="182158" y="77786"/>
                      <a:pt x="181916" y="77544"/>
                    </a:cubicBezTo>
                    <a:cubicBezTo>
                      <a:pt x="181795" y="77423"/>
                      <a:pt x="181795" y="77182"/>
                      <a:pt x="181795" y="76939"/>
                    </a:cubicBezTo>
                    <a:cubicBezTo>
                      <a:pt x="181553" y="76697"/>
                      <a:pt x="181433" y="76456"/>
                      <a:pt x="181191" y="76092"/>
                    </a:cubicBezTo>
                    <a:lnTo>
                      <a:pt x="181191" y="76092"/>
                    </a:lnTo>
                    <a:cubicBezTo>
                      <a:pt x="181070" y="75851"/>
                      <a:pt x="180828" y="75609"/>
                      <a:pt x="180707" y="75487"/>
                    </a:cubicBezTo>
                    <a:cubicBezTo>
                      <a:pt x="179135" y="72826"/>
                      <a:pt x="177441" y="70165"/>
                      <a:pt x="175869" y="67383"/>
                    </a:cubicBezTo>
                    <a:cubicBezTo>
                      <a:pt x="175748" y="67140"/>
                      <a:pt x="175506" y="67019"/>
                      <a:pt x="175385" y="66778"/>
                    </a:cubicBezTo>
                    <a:cubicBezTo>
                      <a:pt x="175385" y="66536"/>
                      <a:pt x="175264" y="66294"/>
                      <a:pt x="175143" y="66052"/>
                    </a:cubicBezTo>
                    <a:cubicBezTo>
                      <a:pt x="175022" y="65810"/>
                      <a:pt x="174781" y="65568"/>
                      <a:pt x="174660" y="65447"/>
                    </a:cubicBezTo>
                    <a:cubicBezTo>
                      <a:pt x="173934" y="64600"/>
                      <a:pt x="173208" y="63632"/>
                      <a:pt x="172483" y="62785"/>
                    </a:cubicBezTo>
                    <a:cubicBezTo>
                      <a:pt x="172483" y="62544"/>
                      <a:pt x="172362" y="62301"/>
                      <a:pt x="172241" y="62060"/>
                    </a:cubicBezTo>
                    <a:cubicBezTo>
                      <a:pt x="172120" y="61818"/>
                      <a:pt x="171999" y="61697"/>
                      <a:pt x="171757" y="61455"/>
                    </a:cubicBezTo>
                    <a:cubicBezTo>
                      <a:pt x="171757" y="61213"/>
                      <a:pt x="171757" y="60971"/>
                      <a:pt x="171757" y="60729"/>
                    </a:cubicBezTo>
                    <a:cubicBezTo>
                      <a:pt x="171515" y="60487"/>
                      <a:pt x="171394" y="60245"/>
                      <a:pt x="171152" y="60003"/>
                    </a:cubicBezTo>
                    <a:cubicBezTo>
                      <a:pt x="171031" y="59882"/>
                      <a:pt x="171031" y="59640"/>
                      <a:pt x="171031" y="59398"/>
                    </a:cubicBezTo>
                    <a:cubicBezTo>
                      <a:pt x="170789" y="59156"/>
                      <a:pt x="170668" y="58914"/>
                      <a:pt x="170426" y="58551"/>
                    </a:cubicBezTo>
                    <a:lnTo>
                      <a:pt x="170426" y="58551"/>
                    </a:lnTo>
                    <a:cubicBezTo>
                      <a:pt x="170185" y="58551"/>
                      <a:pt x="170064" y="58551"/>
                      <a:pt x="169822" y="58431"/>
                    </a:cubicBezTo>
                    <a:cubicBezTo>
                      <a:pt x="169822" y="58310"/>
                      <a:pt x="169822" y="58067"/>
                      <a:pt x="169822" y="57946"/>
                    </a:cubicBezTo>
                    <a:cubicBezTo>
                      <a:pt x="169338" y="57100"/>
                      <a:pt x="168854" y="56132"/>
                      <a:pt x="168250" y="55285"/>
                    </a:cubicBezTo>
                    <a:cubicBezTo>
                      <a:pt x="167645" y="55043"/>
                      <a:pt x="167524" y="54559"/>
                      <a:pt x="167524" y="53954"/>
                    </a:cubicBezTo>
                    <a:cubicBezTo>
                      <a:pt x="165952" y="51656"/>
                      <a:pt x="164500" y="49478"/>
                      <a:pt x="163049" y="47180"/>
                    </a:cubicBezTo>
                    <a:cubicBezTo>
                      <a:pt x="162686" y="46696"/>
                      <a:pt x="162565" y="45970"/>
                      <a:pt x="162323" y="45365"/>
                    </a:cubicBezTo>
                    <a:cubicBezTo>
                      <a:pt x="162081" y="45124"/>
                      <a:pt x="161960" y="44760"/>
                      <a:pt x="161718" y="44519"/>
                    </a:cubicBezTo>
                    <a:lnTo>
                      <a:pt x="161718" y="44519"/>
                    </a:lnTo>
                    <a:cubicBezTo>
                      <a:pt x="161598" y="44277"/>
                      <a:pt x="161356" y="44034"/>
                      <a:pt x="161235" y="43914"/>
                    </a:cubicBezTo>
                    <a:cubicBezTo>
                      <a:pt x="160751" y="43309"/>
                      <a:pt x="160267" y="42583"/>
                      <a:pt x="159662" y="41978"/>
                    </a:cubicBezTo>
                    <a:cubicBezTo>
                      <a:pt x="159179" y="41010"/>
                      <a:pt x="158816" y="40164"/>
                      <a:pt x="158332" y="39195"/>
                    </a:cubicBezTo>
                    <a:cubicBezTo>
                      <a:pt x="158211" y="38954"/>
                      <a:pt x="157969" y="38833"/>
                      <a:pt x="157848" y="38590"/>
                    </a:cubicBezTo>
                    <a:cubicBezTo>
                      <a:pt x="157848" y="38349"/>
                      <a:pt x="157727" y="38107"/>
                      <a:pt x="157606" y="37986"/>
                    </a:cubicBezTo>
                    <a:cubicBezTo>
                      <a:pt x="157364" y="37986"/>
                      <a:pt x="157244" y="37986"/>
                      <a:pt x="157002" y="37986"/>
                    </a:cubicBezTo>
                    <a:cubicBezTo>
                      <a:pt x="157002" y="37744"/>
                      <a:pt x="157002" y="37623"/>
                      <a:pt x="157002" y="37381"/>
                    </a:cubicBezTo>
                    <a:cubicBezTo>
                      <a:pt x="156881" y="37260"/>
                      <a:pt x="156760" y="37018"/>
                      <a:pt x="156760" y="36897"/>
                    </a:cubicBezTo>
                    <a:cubicBezTo>
                      <a:pt x="155913" y="36413"/>
                      <a:pt x="155429" y="35808"/>
                      <a:pt x="155429" y="34720"/>
                    </a:cubicBezTo>
                    <a:lnTo>
                      <a:pt x="155429" y="34720"/>
                    </a:lnTo>
                    <a:cubicBezTo>
                      <a:pt x="155187" y="34478"/>
                      <a:pt x="155067" y="34236"/>
                      <a:pt x="154825" y="33994"/>
                    </a:cubicBezTo>
                    <a:cubicBezTo>
                      <a:pt x="153736" y="32421"/>
                      <a:pt x="152527" y="30848"/>
                      <a:pt x="151438" y="29276"/>
                    </a:cubicBezTo>
                    <a:cubicBezTo>
                      <a:pt x="151438" y="29034"/>
                      <a:pt x="151438" y="28792"/>
                      <a:pt x="151438" y="28550"/>
                    </a:cubicBezTo>
                    <a:cubicBezTo>
                      <a:pt x="151317" y="28308"/>
                      <a:pt x="151075" y="28066"/>
                      <a:pt x="150954" y="27824"/>
                    </a:cubicBezTo>
                    <a:lnTo>
                      <a:pt x="150954" y="27824"/>
                    </a:lnTo>
                    <a:cubicBezTo>
                      <a:pt x="150713" y="27461"/>
                      <a:pt x="150471" y="27340"/>
                      <a:pt x="150229" y="27219"/>
                    </a:cubicBezTo>
                    <a:cubicBezTo>
                      <a:pt x="150229" y="26977"/>
                      <a:pt x="150229" y="26735"/>
                      <a:pt x="150229" y="26493"/>
                    </a:cubicBezTo>
                    <a:lnTo>
                      <a:pt x="150229" y="26493"/>
                    </a:lnTo>
                    <a:cubicBezTo>
                      <a:pt x="150108" y="26252"/>
                      <a:pt x="149866" y="26009"/>
                      <a:pt x="149745" y="25888"/>
                    </a:cubicBezTo>
                    <a:cubicBezTo>
                      <a:pt x="149261" y="25404"/>
                      <a:pt x="148777" y="24921"/>
                      <a:pt x="148294" y="24437"/>
                    </a:cubicBezTo>
                    <a:lnTo>
                      <a:pt x="148294" y="24437"/>
                    </a:lnTo>
                    <a:cubicBezTo>
                      <a:pt x="148173" y="22985"/>
                      <a:pt x="146842" y="22259"/>
                      <a:pt x="146237" y="21291"/>
                    </a:cubicBezTo>
                    <a:cubicBezTo>
                      <a:pt x="144907" y="19477"/>
                      <a:pt x="143456" y="17783"/>
                      <a:pt x="142125" y="15969"/>
                    </a:cubicBezTo>
                    <a:cubicBezTo>
                      <a:pt x="141763" y="15485"/>
                      <a:pt x="141400" y="15001"/>
                      <a:pt x="140916" y="14517"/>
                    </a:cubicBezTo>
                    <a:cubicBezTo>
                      <a:pt x="140674" y="14275"/>
                      <a:pt x="140553" y="14033"/>
                      <a:pt x="140311" y="13912"/>
                    </a:cubicBezTo>
                    <a:lnTo>
                      <a:pt x="140311" y="13912"/>
                    </a:lnTo>
                    <a:cubicBezTo>
                      <a:pt x="140069" y="13670"/>
                      <a:pt x="139948" y="13428"/>
                      <a:pt x="139707" y="13186"/>
                    </a:cubicBezTo>
                    <a:cubicBezTo>
                      <a:pt x="137288" y="11251"/>
                      <a:pt x="134748" y="9194"/>
                      <a:pt x="132329" y="7258"/>
                    </a:cubicBezTo>
                    <a:cubicBezTo>
                      <a:pt x="131724" y="7017"/>
                      <a:pt x="131119" y="6775"/>
                      <a:pt x="130636" y="6412"/>
                    </a:cubicBezTo>
                    <a:cubicBezTo>
                      <a:pt x="129668" y="5928"/>
                      <a:pt x="128942" y="5081"/>
                      <a:pt x="127733" y="5081"/>
                    </a:cubicBezTo>
                    <a:cubicBezTo>
                      <a:pt x="127491" y="4476"/>
                      <a:pt x="127007" y="4476"/>
                      <a:pt x="126403" y="4355"/>
                    </a:cubicBezTo>
                    <a:cubicBezTo>
                      <a:pt x="126161" y="3750"/>
                      <a:pt x="125556" y="3750"/>
                      <a:pt x="125072" y="3750"/>
                    </a:cubicBezTo>
                    <a:cubicBezTo>
                      <a:pt x="124588" y="2903"/>
                      <a:pt x="123863" y="3145"/>
                      <a:pt x="123137" y="3024"/>
                    </a:cubicBezTo>
                    <a:lnTo>
                      <a:pt x="123137" y="3024"/>
                    </a:lnTo>
                    <a:cubicBezTo>
                      <a:pt x="122895" y="2419"/>
                      <a:pt x="122411" y="2419"/>
                      <a:pt x="121807" y="2541"/>
                    </a:cubicBezTo>
                    <a:cubicBezTo>
                      <a:pt x="121565" y="2298"/>
                      <a:pt x="121202" y="2057"/>
                      <a:pt x="120960" y="1815"/>
                    </a:cubicBezTo>
                    <a:lnTo>
                      <a:pt x="120718" y="1815"/>
                    </a:lnTo>
                    <a:cubicBezTo>
                      <a:pt x="120718" y="1815"/>
                      <a:pt x="120476" y="1815"/>
                      <a:pt x="120476" y="1815"/>
                    </a:cubicBezTo>
                    <a:cubicBezTo>
                      <a:pt x="119751" y="1815"/>
                      <a:pt x="119146" y="1815"/>
                      <a:pt x="118420" y="1815"/>
                    </a:cubicBezTo>
                    <a:cubicBezTo>
                      <a:pt x="118420" y="1573"/>
                      <a:pt x="118420" y="1452"/>
                      <a:pt x="118299" y="1210"/>
                    </a:cubicBezTo>
                    <a:cubicBezTo>
                      <a:pt x="117695" y="1210"/>
                      <a:pt x="117090" y="1210"/>
                      <a:pt x="116485" y="1210"/>
                    </a:cubicBezTo>
                    <a:cubicBezTo>
                      <a:pt x="115880" y="1210"/>
                      <a:pt x="115276" y="1210"/>
                      <a:pt x="114550" y="1089"/>
                    </a:cubicBezTo>
                    <a:cubicBezTo>
                      <a:pt x="113461" y="363"/>
                      <a:pt x="112494" y="121"/>
                      <a:pt x="111405" y="1089"/>
                    </a:cubicBezTo>
                    <a:cubicBezTo>
                      <a:pt x="111285" y="1089"/>
                      <a:pt x="111163" y="1089"/>
                      <a:pt x="111043" y="968"/>
                    </a:cubicBezTo>
                    <a:cubicBezTo>
                      <a:pt x="110680" y="726"/>
                      <a:pt x="110438" y="363"/>
                      <a:pt x="109833" y="0"/>
                    </a:cubicBezTo>
                    <a:lnTo>
                      <a:pt x="87216" y="0"/>
                    </a:lnTo>
                    <a:cubicBezTo>
                      <a:pt x="87096" y="121"/>
                      <a:pt x="86854" y="363"/>
                      <a:pt x="86733" y="363"/>
                    </a:cubicBezTo>
                    <a:cubicBezTo>
                      <a:pt x="85281" y="605"/>
                      <a:pt x="83830" y="847"/>
                      <a:pt x="82379" y="1089"/>
                    </a:cubicBezTo>
                    <a:cubicBezTo>
                      <a:pt x="81774" y="1089"/>
                      <a:pt x="81169" y="1210"/>
                      <a:pt x="80565" y="1331"/>
                    </a:cubicBezTo>
                    <a:cubicBezTo>
                      <a:pt x="79839" y="2298"/>
                      <a:pt x="78750" y="1815"/>
                      <a:pt x="77783" y="2057"/>
                    </a:cubicBezTo>
                    <a:cubicBezTo>
                      <a:pt x="77299" y="2783"/>
                      <a:pt x="76452" y="2541"/>
                      <a:pt x="75848" y="2662"/>
                    </a:cubicBezTo>
                    <a:cubicBezTo>
                      <a:pt x="75364" y="3508"/>
                      <a:pt x="74517" y="3267"/>
                      <a:pt x="73792" y="3388"/>
                    </a:cubicBezTo>
                    <a:cubicBezTo>
                      <a:pt x="72824" y="4113"/>
                      <a:pt x="71615" y="4355"/>
                      <a:pt x="70526" y="4597"/>
                    </a:cubicBezTo>
                    <a:cubicBezTo>
                      <a:pt x="70284" y="4718"/>
                      <a:pt x="70042" y="4960"/>
                      <a:pt x="69800" y="5081"/>
                    </a:cubicBezTo>
                    <a:cubicBezTo>
                      <a:pt x="69559" y="5202"/>
                      <a:pt x="69438" y="5323"/>
                      <a:pt x="69196" y="5202"/>
                    </a:cubicBezTo>
                    <a:cubicBezTo>
                      <a:pt x="68954" y="5323"/>
                      <a:pt x="68712" y="5565"/>
                      <a:pt x="68470" y="5686"/>
                    </a:cubicBezTo>
                    <a:cubicBezTo>
                      <a:pt x="68349" y="5807"/>
                      <a:pt x="68107" y="5928"/>
                      <a:pt x="67865" y="5807"/>
                    </a:cubicBezTo>
                    <a:cubicBezTo>
                      <a:pt x="67382" y="6654"/>
                      <a:pt x="66777" y="7137"/>
                      <a:pt x="65809" y="7137"/>
                    </a:cubicBezTo>
                    <a:cubicBezTo>
                      <a:pt x="65809" y="7137"/>
                      <a:pt x="65809" y="7137"/>
                      <a:pt x="65809" y="7137"/>
                    </a:cubicBezTo>
                    <a:cubicBezTo>
                      <a:pt x="65567" y="7380"/>
                      <a:pt x="65325" y="7501"/>
                      <a:pt x="65084" y="7742"/>
                    </a:cubicBezTo>
                    <a:lnTo>
                      <a:pt x="65084" y="7742"/>
                    </a:lnTo>
                    <a:cubicBezTo>
                      <a:pt x="64842" y="7984"/>
                      <a:pt x="64600" y="8105"/>
                      <a:pt x="64358" y="8347"/>
                    </a:cubicBezTo>
                    <a:lnTo>
                      <a:pt x="64358" y="8347"/>
                    </a:lnTo>
                    <a:cubicBezTo>
                      <a:pt x="64116" y="8589"/>
                      <a:pt x="63995" y="8710"/>
                      <a:pt x="63753" y="8952"/>
                    </a:cubicBezTo>
                    <a:cubicBezTo>
                      <a:pt x="63269" y="9194"/>
                      <a:pt x="62907" y="9557"/>
                      <a:pt x="62423" y="9799"/>
                    </a:cubicBezTo>
                    <a:cubicBezTo>
                      <a:pt x="62181" y="10041"/>
                      <a:pt x="61939" y="10283"/>
                      <a:pt x="61697" y="10404"/>
                    </a:cubicBezTo>
                    <a:lnTo>
                      <a:pt x="61697" y="10404"/>
                    </a:lnTo>
                    <a:cubicBezTo>
                      <a:pt x="61455" y="10646"/>
                      <a:pt x="61213" y="10767"/>
                      <a:pt x="60971" y="11009"/>
                    </a:cubicBezTo>
                    <a:lnTo>
                      <a:pt x="60971" y="11009"/>
                    </a:lnTo>
                    <a:cubicBezTo>
                      <a:pt x="60730" y="11251"/>
                      <a:pt x="60609" y="11493"/>
                      <a:pt x="60367" y="11735"/>
                    </a:cubicBezTo>
                    <a:lnTo>
                      <a:pt x="60367" y="11735"/>
                    </a:lnTo>
                    <a:cubicBezTo>
                      <a:pt x="60125" y="11976"/>
                      <a:pt x="60004" y="12218"/>
                      <a:pt x="59762" y="12340"/>
                    </a:cubicBezTo>
                    <a:lnTo>
                      <a:pt x="59762" y="12340"/>
                    </a:lnTo>
                    <a:cubicBezTo>
                      <a:pt x="59520" y="12581"/>
                      <a:pt x="59399" y="12823"/>
                      <a:pt x="59157" y="13066"/>
                    </a:cubicBezTo>
                    <a:lnTo>
                      <a:pt x="59157" y="13066"/>
                    </a:lnTo>
                    <a:cubicBezTo>
                      <a:pt x="58915" y="13307"/>
                      <a:pt x="58794" y="13549"/>
                      <a:pt x="58552" y="13791"/>
                    </a:cubicBezTo>
                    <a:cubicBezTo>
                      <a:pt x="57948" y="14517"/>
                      <a:pt x="57343" y="15122"/>
                      <a:pt x="56617" y="15848"/>
                    </a:cubicBezTo>
                    <a:cubicBezTo>
                      <a:pt x="56617" y="16331"/>
                      <a:pt x="56496" y="16936"/>
                      <a:pt x="55771" y="17057"/>
                    </a:cubicBezTo>
                    <a:cubicBezTo>
                      <a:pt x="55529" y="17300"/>
                      <a:pt x="55287" y="17541"/>
                      <a:pt x="55166" y="17783"/>
                    </a:cubicBezTo>
                    <a:cubicBezTo>
                      <a:pt x="54924" y="18025"/>
                      <a:pt x="54803" y="18267"/>
                      <a:pt x="54561" y="18509"/>
                    </a:cubicBezTo>
                    <a:cubicBezTo>
                      <a:pt x="54319" y="18751"/>
                      <a:pt x="54198" y="18872"/>
                      <a:pt x="53957" y="19114"/>
                    </a:cubicBezTo>
                    <a:cubicBezTo>
                      <a:pt x="53836" y="19598"/>
                      <a:pt x="53836" y="20203"/>
                      <a:pt x="53110" y="20324"/>
                    </a:cubicBezTo>
                    <a:lnTo>
                      <a:pt x="53110" y="20324"/>
                    </a:lnTo>
                    <a:cubicBezTo>
                      <a:pt x="52868" y="20566"/>
                      <a:pt x="52747" y="20808"/>
                      <a:pt x="52505" y="21049"/>
                    </a:cubicBezTo>
                    <a:lnTo>
                      <a:pt x="52505" y="21049"/>
                    </a:lnTo>
                    <a:cubicBezTo>
                      <a:pt x="52263" y="21291"/>
                      <a:pt x="52142" y="21534"/>
                      <a:pt x="51901" y="21775"/>
                    </a:cubicBezTo>
                    <a:cubicBezTo>
                      <a:pt x="51901" y="21775"/>
                      <a:pt x="51901" y="21775"/>
                      <a:pt x="51901" y="21775"/>
                    </a:cubicBezTo>
                    <a:cubicBezTo>
                      <a:pt x="51659" y="22017"/>
                      <a:pt x="51417" y="22259"/>
                      <a:pt x="51296" y="22501"/>
                    </a:cubicBezTo>
                    <a:cubicBezTo>
                      <a:pt x="51296" y="22501"/>
                      <a:pt x="51296" y="22501"/>
                      <a:pt x="51296" y="22501"/>
                    </a:cubicBezTo>
                    <a:cubicBezTo>
                      <a:pt x="51296" y="23106"/>
                      <a:pt x="51296" y="23590"/>
                      <a:pt x="50570" y="23832"/>
                    </a:cubicBezTo>
                    <a:cubicBezTo>
                      <a:pt x="50570" y="23832"/>
                      <a:pt x="50570" y="23832"/>
                      <a:pt x="50570" y="23832"/>
                    </a:cubicBezTo>
                    <a:cubicBezTo>
                      <a:pt x="50328" y="24074"/>
                      <a:pt x="50207" y="24437"/>
                      <a:pt x="49965" y="24679"/>
                    </a:cubicBezTo>
                    <a:lnTo>
                      <a:pt x="49965" y="24679"/>
                    </a:lnTo>
                    <a:cubicBezTo>
                      <a:pt x="49965" y="24800"/>
                      <a:pt x="49965" y="25042"/>
                      <a:pt x="49965" y="25163"/>
                    </a:cubicBezTo>
                    <a:cubicBezTo>
                      <a:pt x="49724" y="25404"/>
                      <a:pt x="49603" y="25647"/>
                      <a:pt x="49361" y="25888"/>
                    </a:cubicBezTo>
                    <a:cubicBezTo>
                      <a:pt x="48877" y="26493"/>
                      <a:pt x="48514" y="27219"/>
                      <a:pt x="48030" y="27824"/>
                    </a:cubicBezTo>
                    <a:cubicBezTo>
                      <a:pt x="46821" y="29639"/>
                      <a:pt x="45732" y="31574"/>
                      <a:pt x="44523" y="33389"/>
                    </a:cubicBezTo>
                    <a:cubicBezTo>
                      <a:pt x="41620" y="37986"/>
                      <a:pt x="38597" y="42462"/>
                      <a:pt x="35694" y="46938"/>
                    </a:cubicBezTo>
                    <a:cubicBezTo>
                      <a:pt x="32549" y="51777"/>
                      <a:pt x="29284" y="56495"/>
                      <a:pt x="26260" y="61334"/>
                    </a:cubicBezTo>
                    <a:cubicBezTo>
                      <a:pt x="20213" y="71012"/>
                      <a:pt x="14045" y="80811"/>
                      <a:pt x="7756" y="90368"/>
                    </a:cubicBezTo>
                    <a:cubicBezTo>
                      <a:pt x="5579" y="93634"/>
                      <a:pt x="3281" y="96900"/>
                      <a:pt x="1587" y="100529"/>
                    </a:cubicBezTo>
                    <a:cubicBezTo>
                      <a:pt x="499" y="102828"/>
                      <a:pt x="-106" y="105247"/>
                      <a:pt x="15" y="107909"/>
                    </a:cubicBezTo>
                    <a:cubicBezTo>
                      <a:pt x="15" y="110570"/>
                      <a:pt x="1104" y="112627"/>
                      <a:pt x="2918" y="114441"/>
                    </a:cubicBezTo>
                    <a:cubicBezTo>
                      <a:pt x="4611" y="116135"/>
                      <a:pt x="6667" y="116740"/>
                      <a:pt x="8965" y="116619"/>
                    </a:cubicBezTo>
                    <a:cubicBezTo>
                      <a:pt x="9207" y="116619"/>
                      <a:pt x="9449" y="116619"/>
                      <a:pt x="9691" y="116619"/>
                    </a:cubicBezTo>
                    <a:cubicBezTo>
                      <a:pt x="12714" y="116861"/>
                      <a:pt x="15133" y="115530"/>
                      <a:pt x="16948" y="113232"/>
                    </a:cubicBezTo>
                    <a:cubicBezTo>
                      <a:pt x="19487" y="109965"/>
                      <a:pt x="22148" y="106578"/>
                      <a:pt x="24446" y="103070"/>
                    </a:cubicBezTo>
                    <a:cubicBezTo>
                      <a:pt x="29405" y="95690"/>
                      <a:pt x="34122" y="88190"/>
                      <a:pt x="38959" y="80931"/>
                    </a:cubicBezTo>
                    <a:cubicBezTo>
                      <a:pt x="43797" y="73673"/>
                      <a:pt x="48514" y="66294"/>
                      <a:pt x="52989" y="58793"/>
                    </a:cubicBezTo>
                    <a:cubicBezTo>
                      <a:pt x="55650" y="54438"/>
                      <a:pt x="58190" y="50083"/>
                      <a:pt x="60850" y="45728"/>
                    </a:cubicBezTo>
                    <a:cubicBezTo>
                      <a:pt x="61939" y="44034"/>
                      <a:pt x="62665" y="42220"/>
                      <a:pt x="64842" y="41010"/>
                    </a:cubicBezTo>
                    <a:cubicBezTo>
                      <a:pt x="65446" y="41010"/>
                      <a:pt x="66293" y="41252"/>
                      <a:pt x="67140" y="41373"/>
                    </a:cubicBezTo>
                    <a:cubicBezTo>
                      <a:pt x="67140" y="41373"/>
                      <a:pt x="67261" y="41494"/>
                      <a:pt x="67382" y="41615"/>
                    </a:cubicBezTo>
                    <a:cubicBezTo>
                      <a:pt x="67382" y="43188"/>
                      <a:pt x="67623" y="44760"/>
                      <a:pt x="67382" y="46212"/>
                    </a:cubicBezTo>
                    <a:cubicBezTo>
                      <a:pt x="66898" y="48389"/>
                      <a:pt x="67019" y="50567"/>
                      <a:pt x="66898" y="52866"/>
                    </a:cubicBezTo>
                    <a:cubicBezTo>
                      <a:pt x="66898" y="56737"/>
                      <a:pt x="66898" y="60608"/>
                      <a:pt x="66898" y="64600"/>
                    </a:cubicBezTo>
                    <a:cubicBezTo>
                      <a:pt x="66898" y="114320"/>
                      <a:pt x="66898" y="164040"/>
                      <a:pt x="66898" y="213761"/>
                    </a:cubicBezTo>
                    <a:cubicBezTo>
                      <a:pt x="66898" y="227673"/>
                      <a:pt x="66898" y="241585"/>
                      <a:pt x="66898" y="255497"/>
                    </a:cubicBezTo>
                    <a:cubicBezTo>
                      <a:pt x="66898" y="259126"/>
                      <a:pt x="67623" y="262513"/>
                      <a:pt x="70526" y="265054"/>
                    </a:cubicBezTo>
                    <a:cubicBezTo>
                      <a:pt x="70647" y="265175"/>
                      <a:pt x="70768" y="265416"/>
                      <a:pt x="70768" y="265658"/>
                    </a:cubicBezTo>
                    <a:cubicBezTo>
                      <a:pt x="71494" y="265780"/>
                      <a:pt x="71856" y="266263"/>
                      <a:pt x="72098" y="266989"/>
                    </a:cubicBezTo>
                    <a:cubicBezTo>
                      <a:pt x="72219" y="267231"/>
                      <a:pt x="72582" y="267473"/>
                      <a:pt x="72703" y="267594"/>
                    </a:cubicBezTo>
                    <a:cubicBezTo>
                      <a:pt x="72945" y="267836"/>
                      <a:pt x="73187" y="267957"/>
                      <a:pt x="73429" y="268199"/>
                    </a:cubicBezTo>
                    <a:cubicBezTo>
                      <a:pt x="73429" y="268199"/>
                      <a:pt x="73429" y="268199"/>
                      <a:pt x="73429" y="268199"/>
                    </a:cubicBezTo>
                    <a:cubicBezTo>
                      <a:pt x="73671" y="268441"/>
                      <a:pt x="73913" y="268683"/>
                      <a:pt x="74154" y="268925"/>
                    </a:cubicBezTo>
                    <a:cubicBezTo>
                      <a:pt x="74275" y="268925"/>
                      <a:pt x="74517" y="268925"/>
                      <a:pt x="74638" y="268925"/>
                    </a:cubicBezTo>
                    <a:cubicBezTo>
                      <a:pt x="75727" y="268925"/>
                      <a:pt x="76815" y="268925"/>
                      <a:pt x="77904" y="269288"/>
                    </a:cubicBezTo>
                    <a:cubicBezTo>
                      <a:pt x="82137" y="270255"/>
                      <a:pt x="85765" y="269045"/>
                      <a:pt x="88910" y="266263"/>
                    </a:cubicBezTo>
                    <a:cubicBezTo>
                      <a:pt x="89756" y="265537"/>
                      <a:pt x="91087" y="264932"/>
                      <a:pt x="91208" y="263602"/>
                    </a:cubicBezTo>
                    <a:cubicBezTo>
                      <a:pt x="91208" y="263118"/>
                      <a:pt x="91208" y="262513"/>
                      <a:pt x="91812" y="262271"/>
                    </a:cubicBezTo>
                    <a:cubicBezTo>
                      <a:pt x="91812" y="259731"/>
                      <a:pt x="92054" y="257190"/>
                      <a:pt x="92054" y="254650"/>
                    </a:cubicBezTo>
                    <a:cubicBezTo>
                      <a:pt x="92054" y="217148"/>
                      <a:pt x="92054" y="179646"/>
                      <a:pt x="92054" y="142265"/>
                    </a:cubicBezTo>
                    <a:cubicBezTo>
                      <a:pt x="92054" y="140330"/>
                      <a:pt x="92417" y="138515"/>
                      <a:pt x="92901" y="136579"/>
                    </a:cubicBezTo>
                    <a:cubicBezTo>
                      <a:pt x="93506" y="135974"/>
                      <a:pt x="94110" y="135249"/>
                      <a:pt x="94715" y="134644"/>
                    </a:cubicBezTo>
                    <a:cubicBezTo>
                      <a:pt x="96650" y="133797"/>
                      <a:pt x="98464" y="133555"/>
                      <a:pt x="100400" y="133555"/>
                    </a:cubicBezTo>
                    <a:cubicBezTo>
                      <a:pt x="103181" y="133555"/>
                      <a:pt x="106084" y="135369"/>
                      <a:pt x="106084" y="139120"/>
                    </a:cubicBezTo>
                    <a:cubicBezTo>
                      <a:pt x="106084" y="144443"/>
                      <a:pt x="106084" y="149766"/>
                      <a:pt x="106084" y="155089"/>
                    </a:cubicBezTo>
                    <a:cubicBezTo>
                      <a:pt x="106084" y="175654"/>
                      <a:pt x="106084" y="196220"/>
                      <a:pt x="106084" y="216785"/>
                    </a:cubicBezTo>
                    <a:cubicBezTo>
                      <a:pt x="106930" y="226100"/>
                      <a:pt x="106447" y="235415"/>
                      <a:pt x="106568" y="244730"/>
                    </a:cubicBezTo>
                    <a:cubicBezTo>
                      <a:pt x="106568" y="249932"/>
                      <a:pt x="106568" y="255133"/>
                      <a:pt x="106568" y="260457"/>
                    </a:cubicBezTo>
                    <a:cubicBezTo>
                      <a:pt x="106568" y="260577"/>
                      <a:pt x="106689" y="260819"/>
                      <a:pt x="106568" y="260941"/>
                    </a:cubicBezTo>
                    <a:cubicBezTo>
                      <a:pt x="107414" y="261545"/>
                      <a:pt x="107172" y="262271"/>
                      <a:pt x="107172" y="263118"/>
                    </a:cubicBezTo>
                    <a:cubicBezTo>
                      <a:pt x="107172" y="263239"/>
                      <a:pt x="107172" y="263360"/>
                      <a:pt x="107172" y="263602"/>
                    </a:cubicBezTo>
                    <a:cubicBezTo>
                      <a:pt x="108019" y="263844"/>
                      <a:pt x="108503" y="264206"/>
                      <a:pt x="108382" y="265175"/>
                    </a:cubicBezTo>
                    <a:cubicBezTo>
                      <a:pt x="111526" y="269167"/>
                      <a:pt x="115759" y="270135"/>
                      <a:pt x="120476" y="269409"/>
                    </a:cubicBezTo>
                    <a:cubicBezTo>
                      <a:pt x="121081" y="269409"/>
                      <a:pt x="121807" y="269288"/>
                      <a:pt x="122411" y="269167"/>
                    </a:cubicBezTo>
                    <a:cubicBezTo>
                      <a:pt x="122895" y="269045"/>
                      <a:pt x="123379" y="268804"/>
                      <a:pt x="123742" y="268683"/>
                    </a:cubicBezTo>
                    <a:cubicBezTo>
                      <a:pt x="123863" y="268925"/>
                      <a:pt x="123984" y="268925"/>
                      <a:pt x="124105" y="269045"/>
                    </a:cubicBezTo>
                    <a:cubicBezTo>
                      <a:pt x="124105" y="269045"/>
                      <a:pt x="123984" y="269045"/>
                      <a:pt x="123742" y="268683"/>
                    </a:cubicBezTo>
                    <a:cubicBezTo>
                      <a:pt x="123984" y="268683"/>
                      <a:pt x="124105" y="268562"/>
                      <a:pt x="124346" y="268441"/>
                    </a:cubicBezTo>
                    <a:lnTo>
                      <a:pt x="124346" y="268441"/>
                    </a:lnTo>
                    <a:cubicBezTo>
                      <a:pt x="124588" y="268320"/>
                      <a:pt x="124709" y="268078"/>
                      <a:pt x="124951" y="267957"/>
                    </a:cubicBezTo>
                    <a:cubicBezTo>
                      <a:pt x="125193" y="267957"/>
                      <a:pt x="125435" y="267836"/>
                      <a:pt x="125677" y="267715"/>
                    </a:cubicBezTo>
                    <a:cubicBezTo>
                      <a:pt x="125919" y="267110"/>
                      <a:pt x="126403" y="266989"/>
                      <a:pt x="127007" y="266989"/>
                    </a:cubicBezTo>
                    <a:cubicBezTo>
                      <a:pt x="127007" y="266989"/>
                      <a:pt x="127007" y="266989"/>
                      <a:pt x="127007" y="266989"/>
                    </a:cubicBezTo>
                    <a:cubicBezTo>
                      <a:pt x="127249" y="266747"/>
                      <a:pt x="127491" y="266505"/>
                      <a:pt x="127733" y="266263"/>
                    </a:cubicBezTo>
                    <a:cubicBezTo>
                      <a:pt x="128338" y="265658"/>
                      <a:pt x="128942" y="264932"/>
                      <a:pt x="129547" y="264328"/>
                    </a:cubicBezTo>
                    <a:cubicBezTo>
                      <a:pt x="129668" y="263844"/>
                      <a:pt x="129668" y="263239"/>
                      <a:pt x="130394" y="262997"/>
                    </a:cubicBezTo>
                    <a:cubicBezTo>
                      <a:pt x="131240" y="259852"/>
                      <a:pt x="131966" y="256585"/>
                      <a:pt x="131603" y="253198"/>
                    </a:cubicBezTo>
                    <a:cubicBezTo>
                      <a:pt x="131603" y="252472"/>
                      <a:pt x="131482" y="251625"/>
                      <a:pt x="131361" y="250899"/>
                    </a:cubicBezTo>
                    <a:cubicBezTo>
                      <a:pt x="131119" y="249085"/>
                      <a:pt x="130998" y="247391"/>
                      <a:pt x="131361" y="245577"/>
                    </a:cubicBezTo>
                    <a:cubicBezTo>
                      <a:pt x="131482" y="244972"/>
                      <a:pt x="131603" y="244246"/>
                      <a:pt x="131603" y="243641"/>
                    </a:cubicBezTo>
                    <a:cubicBezTo>
                      <a:pt x="131603" y="242431"/>
                      <a:pt x="131240" y="241221"/>
                      <a:pt x="131240" y="240012"/>
                    </a:cubicBezTo>
                    <a:cubicBezTo>
                      <a:pt x="131240" y="238923"/>
                      <a:pt x="131603" y="237956"/>
                      <a:pt x="131240" y="236746"/>
                    </a:cubicBezTo>
                    <a:cubicBezTo>
                      <a:pt x="130998" y="235778"/>
                      <a:pt x="130998" y="234689"/>
                      <a:pt x="131240" y="233721"/>
                    </a:cubicBezTo>
                    <a:cubicBezTo>
                      <a:pt x="131845" y="231544"/>
                      <a:pt x="131603" y="229366"/>
                      <a:pt x="131603" y="227068"/>
                    </a:cubicBezTo>
                    <a:cubicBezTo>
                      <a:pt x="131603" y="171178"/>
                      <a:pt x="131603" y="115409"/>
                      <a:pt x="131603" y="59519"/>
                    </a:cubicBezTo>
                    <a:cubicBezTo>
                      <a:pt x="131603" y="56253"/>
                      <a:pt x="131603" y="53107"/>
                      <a:pt x="131603" y="49841"/>
                    </a:cubicBezTo>
                    <a:cubicBezTo>
                      <a:pt x="131603" y="48753"/>
                      <a:pt x="131603" y="47664"/>
                      <a:pt x="131603" y="46454"/>
                    </a:cubicBezTo>
                    <a:cubicBezTo>
                      <a:pt x="131603" y="46212"/>
                      <a:pt x="131603" y="45970"/>
                      <a:pt x="131603" y="45728"/>
                    </a:cubicBezTo>
                    <a:cubicBezTo>
                      <a:pt x="131482" y="45365"/>
                      <a:pt x="131240" y="45124"/>
                      <a:pt x="131240" y="44760"/>
                    </a:cubicBezTo>
                    <a:cubicBezTo>
                      <a:pt x="130998" y="43793"/>
                      <a:pt x="130998" y="42825"/>
                      <a:pt x="131724" y="41978"/>
                    </a:cubicBezTo>
                    <a:cubicBezTo>
                      <a:pt x="132450" y="41131"/>
                      <a:pt x="133296" y="40889"/>
                      <a:pt x="134627" y="41010"/>
                    </a:cubicBezTo>
                    <a:cubicBezTo>
                      <a:pt x="135715" y="41736"/>
                      <a:pt x="136562" y="42825"/>
                      <a:pt x="137288" y="44034"/>
                    </a:cubicBezTo>
                    <a:cubicBezTo>
                      <a:pt x="140795" y="50204"/>
                      <a:pt x="144302" y="56253"/>
                      <a:pt x="147931" y="62423"/>
                    </a:cubicBezTo>
                    <a:cubicBezTo>
                      <a:pt x="150229" y="66173"/>
                      <a:pt x="152527" y="69923"/>
                      <a:pt x="154946" y="73673"/>
                    </a:cubicBezTo>
                    <a:cubicBezTo>
                      <a:pt x="159662" y="81295"/>
                      <a:pt x="164500" y="88795"/>
                      <a:pt x="169217" y="96416"/>
                    </a:cubicBezTo>
                    <a:cubicBezTo>
                      <a:pt x="171394" y="99803"/>
                      <a:pt x="173692" y="103191"/>
                      <a:pt x="175869" y="106699"/>
                    </a:cubicBezTo>
                    <a:cubicBezTo>
                      <a:pt x="176957" y="108393"/>
                      <a:pt x="178046" y="110207"/>
                      <a:pt x="179014" y="112022"/>
                    </a:cubicBezTo>
                    <a:cubicBezTo>
                      <a:pt x="179255" y="112506"/>
                      <a:pt x="179497" y="112989"/>
                      <a:pt x="179860" y="113474"/>
                    </a:cubicBezTo>
                    <a:cubicBezTo>
                      <a:pt x="180223" y="113957"/>
                      <a:pt x="180707" y="114441"/>
                      <a:pt x="180707" y="114441"/>
                    </a:cubicBezTo>
                    <a:cubicBezTo>
                      <a:pt x="182642" y="115409"/>
                      <a:pt x="183851" y="116014"/>
                      <a:pt x="185061" y="116740"/>
                    </a:cubicBezTo>
                    <a:cubicBezTo>
                      <a:pt x="185061" y="116740"/>
                      <a:pt x="185303" y="116740"/>
                      <a:pt x="185424" y="116740"/>
                    </a:cubicBezTo>
                    <a:cubicBezTo>
                      <a:pt x="188689" y="117828"/>
                      <a:pt x="191471" y="116740"/>
                      <a:pt x="193769" y="114320"/>
                    </a:cubicBezTo>
                    <a:cubicBezTo>
                      <a:pt x="194615" y="113474"/>
                      <a:pt x="195462" y="112627"/>
                      <a:pt x="196430" y="111780"/>
                    </a:cubicBezTo>
                    <a:cubicBezTo>
                      <a:pt x="196792" y="110691"/>
                      <a:pt x="197155" y="109602"/>
                      <a:pt x="197397" y="108514"/>
                    </a:cubicBezTo>
                    <a:cubicBezTo>
                      <a:pt x="197155" y="108150"/>
                      <a:pt x="197397" y="107909"/>
                      <a:pt x="197760" y="107788"/>
                    </a:cubicBezTo>
                    <a:cubicBezTo>
                      <a:pt x="197760" y="106820"/>
                      <a:pt x="197760" y="105852"/>
                      <a:pt x="197760" y="104884"/>
                    </a:cubicBezTo>
                    <a:close/>
                  </a:path>
                </a:pathLst>
              </a:custGeom>
              <a:solidFill>
                <a:srgbClr val="8CAA4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grpSp>
      <p:sp>
        <p:nvSpPr>
          <p:cNvPr id="553" name="Google Shape;553;p27"/>
          <p:cNvSpPr txBox="1"/>
          <p:nvPr/>
        </p:nvSpPr>
        <p:spPr>
          <a:xfrm>
            <a:off x="2424075" y="1334300"/>
            <a:ext cx="2411700" cy="567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150" b="1">
                <a:solidFill>
                  <a:srgbClr val="0C2D45"/>
                </a:solidFill>
                <a:latin typeface="Calibri"/>
                <a:ea typeface="Calibri"/>
                <a:cs typeface="Calibri"/>
                <a:sym typeface="Calibri"/>
              </a:rPr>
              <a:t>Développer des activités communes : </a:t>
            </a:r>
            <a:r>
              <a:rPr lang="en-GB" sz="1150">
                <a:solidFill>
                  <a:srgbClr val="0C2D45"/>
                </a:solidFill>
                <a:latin typeface="Calibri"/>
                <a:ea typeface="Calibri"/>
                <a:cs typeface="Calibri"/>
                <a:sym typeface="Calibri"/>
              </a:rPr>
              <a:t>Planifiez des activités qui peuvent impliquer directement les partenaires, telles que des événements culturels, des ateliers, qui peuvent être organisés au café.</a:t>
            </a:r>
            <a:endParaRPr sz="1150">
              <a:solidFill>
                <a:schemeClr val="dk1"/>
              </a:solidFill>
            </a:endParaRPr>
          </a:p>
          <a:p>
            <a:pPr marL="0" lvl="0" indent="0" algn="l" rtl="0">
              <a:spcBef>
                <a:spcPts val="0"/>
              </a:spcBef>
              <a:spcAft>
                <a:spcPts val="0"/>
              </a:spcAft>
              <a:buNone/>
            </a:pPr>
            <a:endParaRPr sz="1150">
              <a:solidFill>
                <a:srgbClr val="0C2D45"/>
              </a:solidFill>
              <a:latin typeface="Calibri"/>
              <a:ea typeface="Calibri"/>
              <a:cs typeface="Calibri"/>
              <a:sym typeface="Calibri"/>
            </a:endParaRPr>
          </a:p>
          <a:p>
            <a:pPr marL="0" lvl="0" indent="0" algn="l" rtl="0">
              <a:spcBef>
                <a:spcPts val="0"/>
              </a:spcBef>
              <a:spcAft>
                <a:spcPts val="0"/>
              </a:spcAft>
              <a:buNone/>
            </a:pPr>
            <a:endParaRPr sz="1150">
              <a:solidFill>
                <a:srgbClr val="0C2D45"/>
              </a:solidFill>
              <a:latin typeface="Calibri"/>
              <a:ea typeface="Calibri"/>
              <a:cs typeface="Calibri"/>
              <a:sym typeface="Calibri"/>
            </a:endParaRPr>
          </a:p>
          <a:p>
            <a:pPr marL="0" lvl="0" indent="0" algn="l" rtl="0">
              <a:spcBef>
                <a:spcPts val="0"/>
              </a:spcBef>
              <a:spcAft>
                <a:spcPts val="0"/>
              </a:spcAft>
              <a:buNone/>
            </a:pPr>
            <a:r>
              <a:rPr lang="en-GB" sz="1150" b="1">
                <a:solidFill>
                  <a:schemeClr val="lt1"/>
                </a:solidFill>
                <a:highlight>
                  <a:srgbClr val="7ABB57"/>
                </a:highlight>
                <a:latin typeface="Calibri"/>
                <a:ea typeface="Calibri"/>
                <a:cs typeface="Calibri"/>
                <a:sym typeface="Calibri"/>
              </a:rPr>
              <a:t>EXEMPLE</a:t>
            </a:r>
            <a:endParaRPr sz="1150">
              <a:solidFill>
                <a:schemeClr val="dk1"/>
              </a:solidFill>
            </a:endParaRPr>
          </a:p>
          <a:p>
            <a:pPr marL="0" lvl="0" indent="0" algn="l" rtl="0">
              <a:spcBef>
                <a:spcPts val="0"/>
              </a:spcBef>
              <a:spcAft>
                <a:spcPts val="0"/>
              </a:spcAft>
              <a:buNone/>
            </a:pPr>
            <a:endParaRPr sz="1150">
              <a:solidFill>
                <a:srgbClr val="0C2D45"/>
              </a:solidFill>
              <a:latin typeface="Calibri"/>
              <a:ea typeface="Calibri"/>
              <a:cs typeface="Calibri"/>
              <a:sym typeface="Calibri"/>
            </a:endParaRPr>
          </a:p>
          <a:p>
            <a:pPr marL="0" lvl="0" indent="0" algn="l" rtl="0">
              <a:spcBef>
                <a:spcPts val="0"/>
              </a:spcBef>
              <a:spcAft>
                <a:spcPts val="0"/>
              </a:spcAft>
              <a:buNone/>
            </a:pPr>
            <a:r>
              <a:rPr lang="en-GB" sz="1150">
                <a:solidFill>
                  <a:srgbClr val="0C2D45"/>
                </a:solidFill>
                <a:latin typeface="Calibri"/>
                <a:ea typeface="Calibri"/>
                <a:cs typeface="Calibri"/>
                <a:sym typeface="Calibri"/>
              </a:rPr>
              <a:t>Objectifs du partenaire : Les artisans locaux et les organisations culturelles visent à mettre en valeur la diversité culturelle et à promouvoir les arts locaux.</a:t>
            </a:r>
            <a:endParaRPr sz="1150">
              <a:solidFill>
                <a:schemeClr val="dk1"/>
              </a:solidFill>
            </a:endParaRPr>
          </a:p>
          <a:p>
            <a:pPr marL="0" lvl="0" indent="0" algn="l" rtl="0">
              <a:spcBef>
                <a:spcPts val="0"/>
              </a:spcBef>
              <a:spcAft>
                <a:spcPts val="0"/>
              </a:spcAft>
              <a:buNone/>
            </a:pPr>
            <a:endParaRPr sz="1150">
              <a:solidFill>
                <a:srgbClr val="0C2D45"/>
              </a:solidFill>
              <a:latin typeface="Calibri"/>
              <a:ea typeface="Calibri"/>
              <a:cs typeface="Calibri"/>
              <a:sym typeface="Calibri"/>
            </a:endParaRPr>
          </a:p>
          <a:p>
            <a:pPr marL="0" lvl="0" indent="0" algn="l" rtl="0">
              <a:spcBef>
                <a:spcPts val="0"/>
              </a:spcBef>
              <a:spcAft>
                <a:spcPts val="0"/>
              </a:spcAft>
              <a:buNone/>
            </a:pPr>
            <a:r>
              <a:rPr lang="en-GB" sz="1150">
                <a:solidFill>
                  <a:srgbClr val="0C2D45"/>
                </a:solidFill>
                <a:latin typeface="Calibri"/>
                <a:ea typeface="Calibri"/>
                <a:cs typeface="Calibri"/>
                <a:sym typeface="Calibri"/>
              </a:rPr>
              <a:t>Alignement sur les besoins du café : Le café doit créer un environnement culturellement riche qui célèbre la diversité et éduque la communauté. Organisez des journées mensuelles du patrimoine culturel en partenariat avec ces parties prenantes, avec des spectacles ou des ateliers de musique, de danse, d'artisanat traditionnel et des démonstrations de cuisine, transformant ainsi le café en un centre dynamique d'échanges culturels qui attire un public varié et favorise la compréhension multiculturelle.</a:t>
            </a:r>
            <a:endParaRPr sz="1150">
              <a:solidFill>
                <a:schemeClr val="dk1"/>
              </a:solidFill>
            </a:endParaRPr>
          </a:p>
        </p:txBody>
      </p:sp>
      <p:sp>
        <p:nvSpPr>
          <p:cNvPr id="554" name="Google Shape;554;p27"/>
          <p:cNvSpPr txBox="1"/>
          <p:nvPr/>
        </p:nvSpPr>
        <p:spPr>
          <a:xfrm>
            <a:off x="4835775" y="1334300"/>
            <a:ext cx="2528100" cy="726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150" b="1">
                <a:solidFill>
                  <a:srgbClr val="0C2D45"/>
                </a:solidFill>
                <a:latin typeface="Calibri"/>
                <a:ea typeface="Calibri"/>
                <a:cs typeface="Calibri"/>
                <a:sym typeface="Calibri"/>
              </a:rPr>
              <a:t>Organiser des événements de mise en réseau : </a:t>
            </a:r>
            <a:r>
              <a:rPr lang="en-GB" sz="1150">
                <a:solidFill>
                  <a:srgbClr val="0C2D45"/>
                </a:solidFill>
                <a:latin typeface="Calibri"/>
                <a:ea typeface="Calibri"/>
                <a:cs typeface="Calibri"/>
                <a:sym typeface="Calibri"/>
              </a:rPr>
              <a:t>Réunissez régulièrement tous les partenaires pour des événements de mise en réseau afin de discuter des progrès, de partager des idées et d'approfondir les relations.</a:t>
            </a:r>
            <a:endParaRPr sz="1150">
              <a:solidFill>
                <a:schemeClr val="dk1"/>
              </a:solidFill>
            </a:endParaRPr>
          </a:p>
          <a:p>
            <a:pPr marL="0" lvl="0" indent="0" algn="l" rtl="0">
              <a:spcBef>
                <a:spcPts val="0"/>
              </a:spcBef>
              <a:spcAft>
                <a:spcPts val="0"/>
              </a:spcAft>
              <a:buNone/>
            </a:pPr>
            <a:endParaRPr sz="1150">
              <a:solidFill>
                <a:srgbClr val="0C2D45"/>
              </a:solidFill>
              <a:latin typeface="Calibri"/>
              <a:ea typeface="Calibri"/>
              <a:cs typeface="Calibri"/>
              <a:sym typeface="Calibri"/>
            </a:endParaRPr>
          </a:p>
          <a:p>
            <a:pPr marL="0" lvl="0" indent="0" algn="l" rtl="0">
              <a:spcBef>
                <a:spcPts val="0"/>
              </a:spcBef>
              <a:spcAft>
                <a:spcPts val="0"/>
              </a:spcAft>
              <a:buNone/>
            </a:pPr>
            <a:endParaRPr sz="1150">
              <a:solidFill>
                <a:srgbClr val="0C2D45"/>
              </a:solidFill>
              <a:latin typeface="Calibri"/>
              <a:ea typeface="Calibri"/>
              <a:cs typeface="Calibri"/>
              <a:sym typeface="Calibri"/>
            </a:endParaRPr>
          </a:p>
          <a:p>
            <a:pPr marL="0" lvl="0" indent="0" algn="l" rtl="0">
              <a:spcBef>
                <a:spcPts val="0"/>
              </a:spcBef>
              <a:spcAft>
                <a:spcPts val="0"/>
              </a:spcAft>
              <a:buNone/>
            </a:pPr>
            <a:r>
              <a:rPr lang="en-GB" sz="1150" b="1">
                <a:solidFill>
                  <a:schemeClr val="lt1"/>
                </a:solidFill>
                <a:highlight>
                  <a:srgbClr val="7ABB57"/>
                </a:highlight>
                <a:latin typeface="Calibri"/>
                <a:ea typeface="Calibri"/>
                <a:cs typeface="Calibri"/>
                <a:sym typeface="Calibri"/>
              </a:rPr>
              <a:t>EXEMPLE</a:t>
            </a:r>
            <a:endParaRPr sz="1150">
              <a:solidFill>
                <a:schemeClr val="dk1"/>
              </a:solidFill>
            </a:endParaRPr>
          </a:p>
          <a:p>
            <a:pPr marL="0" lvl="0" indent="0" algn="l" rtl="0">
              <a:spcBef>
                <a:spcPts val="0"/>
              </a:spcBef>
              <a:spcAft>
                <a:spcPts val="0"/>
              </a:spcAft>
              <a:buNone/>
            </a:pPr>
            <a:endParaRPr sz="1150" b="1">
              <a:solidFill>
                <a:schemeClr val="lt1"/>
              </a:solidFill>
              <a:highlight>
                <a:srgbClr val="7ABB57"/>
              </a:highlight>
              <a:latin typeface="Calibri"/>
              <a:ea typeface="Calibri"/>
              <a:cs typeface="Calibri"/>
              <a:sym typeface="Calibri"/>
            </a:endParaRPr>
          </a:p>
          <a:p>
            <a:pPr marL="0" lvl="0" indent="0" algn="l" rtl="0">
              <a:spcBef>
                <a:spcPts val="0"/>
              </a:spcBef>
              <a:spcAft>
                <a:spcPts val="0"/>
              </a:spcAft>
              <a:buNone/>
            </a:pPr>
            <a:r>
              <a:rPr lang="en-GB" sz="1150">
                <a:solidFill>
                  <a:srgbClr val="0C2D45"/>
                </a:solidFill>
                <a:latin typeface="Calibri"/>
                <a:ea typeface="Calibri"/>
                <a:cs typeface="Calibri"/>
                <a:sym typeface="Calibri"/>
              </a:rPr>
              <a:t>Objectifs des partenaires : Les prestataires de soins de santé peuvent chercher à atteindre des segments plus larges de la communauté par le biais de l'éducation à la santé, tandis que les ONG axées sur les services aux migrants et aux réfugiés peuvent chercher à diffuser des informations sur la santé. </a:t>
            </a:r>
            <a:endParaRPr sz="1150">
              <a:solidFill>
                <a:schemeClr val="dk1"/>
              </a:solidFill>
            </a:endParaRPr>
          </a:p>
          <a:p>
            <a:pPr marL="0" lvl="0" indent="0" algn="l" rtl="0">
              <a:spcBef>
                <a:spcPts val="0"/>
              </a:spcBef>
              <a:spcAft>
                <a:spcPts val="0"/>
              </a:spcAft>
              <a:buNone/>
            </a:pPr>
            <a:endParaRPr sz="1150">
              <a:solidFill>
                <a:srgbClr val="0C2D45"/>
              </a:solidFill>
              <a:latin typeface="Calibri"/>
              <a:ea typeface="Calibri"/>
              <a:cs typeface="Calibri"/>
              <a:sym typeface="Calibri"/>
            </a:endParaRPr>
          </a:p>
          <a:p>
            <a:pPr marL="0" lvl="0" indent="0" algn="l" rtl="0">
              <a:spcBef>
                <a:spcPts val="0"/>
              </a:spcBef>
              <a:spcAft>
                <a:spcPts val="0"/>
              </a:spcAft>
              <a:buNone/>
            </a:pPr>
            <a:r>
              <a:rPr lang="en-GB" sz="1150">
                <a:solidFill>
                  <a:srgbClr val="0C2D45"/>
                </a:solidFill>
                <a:latin typeface="Calibri"/>
                <a:ea typeface="Calibri"/>
                <a:cs typeface="Calibri"/>
                <a:sym typeface="Calibri"/>
              </a:rPr>
              <a:t>Alignement sur les besoins du café : Le café doit soutenir la santé et le bien-être de ses clients et fournir des informations et des services utiles. Organisez des journées trimestrielles de la santé et du bien-être au café en collaboration avec ces partenaires. Les prestataires de soins de santé pourraient proposer des examens de santé gratuits ou des ateliers sur le bien-être, et les ONG pourraient organiser des séminaires sur les droits et les services offerts aux migrants. Ces événements constituent des opportunités de mise en réseau, où les partenaires du café peuvent se rencontrer et discuter de la manière d'améliorer leurs services, de partager des ressources et de planifier de futurs efforts de collaboration.</a:t>
            </a:r>
            <a:endParaRPr sz="115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grpSp>
        <p:nvGrpSpPr>
          <p:cNvPr id="559" name="Google Shape;559;p28"/>
          <p:cNvGrpSpPr/>
          <p:nvPr/>
        </p:nvGrpSpPr>
        <p:grpSpPr>
          <a:xfrm>
            <a:off x="4579153" y="4140541"/>
            <a:ext cx="2528226" cy="1046177"/>
            <a:chOff x="5681508" y="5035168"/>
            <a:chExt cx="1406601" cy="582050"/>
          </a:xfrm>
        </p:grpSpPr>
        <p:grpSp>
          <p:nvGrpSpPr>
            <p:cNvPr id="560" name="Google Shape;560;p28"/>
            <p:cNvGrpSpPr/>
            <p:nvPr/>
          </p:nvGrpSpPr>
          <p:grpSpPr>
            <a:xfrm>
              <a:off x="6271456" y="5052748"/>
              <a:ext cx="320570" cy="564130"/>
              <a:chOff x="6271456" y="5052748"/>
              <a:chExt cx="320570" cy="564130"/>
            </a:xfrm>
          </p:grpSpPr>
          <p:sp>
            <p:nvSpPr>
              <p:cNvPr id="561" name="Google Shape;561;p28"/>
              <p:cNvSpPr/>
              <p:nvPr/>
            </p:nvSpPr>
            <p:spPr>
              <a:xfrm>
                <a:off x="6387793" y="5052748"/>
                <a:ext cx="93687" cy="93836"/>
              </a:xfrm>
              <a:custGeom>
                <a:avLst/>
                <a:gdLst/>
                <a:ahLst/>
                <a:cxnLst/>
                <a:rect l="l" t="t" r="r" b="b"/>
                <a:pathLst>
                  <a:path w="93687" h="93836" extrusionOk="0">
                    <a:moveTo>
                      <a:pt x="6698" y="72182"/>
                    </a:moveTo>
                    <a:cubicBezTo>
                      <a:pt x="15285" y="85973"/>
                      <a:pt x="27742" y="93352"/>
                      <a:pt x="44191" y="93473"/>
                    </a:cubicBezTo>
                    <a:cubicBezTo>
                      <a:pt x="44675" y="93473"/>
                      <a:pt x="45279" y="93473"/>
                      <a:pt x="45763" y="93473"/>
                    </a:cubicBezTo>
                    <a:cubicBezTo>
                      <a:pt x="45763" y="93473"/>
                      <a:pt x="45763" y="93716"/>
                      <a:pt x="45763" y="93836"/>
                    </a:cubicBezTo>
                    <a:cubicBezTo>
                      <a:pt x="49513" y="93473"/>
                      <a:pt x="53262" y="93111"/>
                      <a:pt x="56890" y="92626"/>
                    </a:cubicBezTo>
                    <a:cubicBezTo>
                      <a:pt x="64994" y="91538"/>
                      <a:pt x="71887" y="87908"/>
                      <a:pt x="77935" y="82586"/>
                    </a:cubicBezTo>
                    <a:cubicBezTo>
                      <a:pt x="85675" y="75932"/>
                      <a:pt x="89787" y="66980"/>
                      <a:pt x="92327" y="57302"/>
                    </a:cubicBezTo>
                    <a:cubicBezTo>
                      <a:pt x="94141" y="50407"/>
                      <a:pt x="94141" y="43390"/>
                      <a:pt x="92327" y="36616"/>
                    </a:cubicBezTo>
                    <a:cubicBezTo>
                      <a:pt x="90392" y="29236"/>
                      <a:pt x="86885" y="22583"/>
                      <a:pt x="82047" y="16655"/>
                    </a:cubicBezTo>
                    <a:cubicBezTo>
                      <a:pt x="75758" y="8913"/>
                      <a:pt x="67533" y="3953"/>
                      <a:pt x="57858" y="1533"/>
                    </a:cubicBezTo>
                    <a:cubicBezTo>
                      <a:pt x="51690" y="-39"/>
                      <a:pt x="45521" y="-402"/>
                      <a:pt x="39232" y="445"/>
                    </a:cubicBezTo>
                    <a:cubicBezTo>
                      <a:pt x="28952" y="1775"/>
                      <a:pt x="20970" y="7340"/>
                      <a:pt x="13229" y="13631"/>
                    </a:cubicBezTo>
                    <a:cubicBezTo>
                      <a:pt x="8149" y="19800"/>
                      <a:pt x="4279" y="26575"/>
                      <a:pt x="1498" y="33954"/>
                    </a:cubicBezTo>
                    <a:cubicBezTo>
                      <a:pt x="1135" y="34922"/>
                      <a:pt x="893" y="36011"/>
                      <a:pt x="772" y="37099"/>
                    </a:cubicBezTo>
                    <a:cubicBezTo>
                      <a:pt x="-438" y="42785"/>
                      <a:pt x="46" y="48471"/>
                      <a:pt x="409" y="54157"/>
                    </a:cubicBezTo>
                    <a:cubicBezTo>
                      <a:pt x="893" y="60810"/>
                      <a:pt x="3191" y="66859"/>
                      <a:pt x="6577" y="72303"/>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562" name="Google Shape;562;p28"/>
              <p:cNvSpPr/>
              <p:nvPr/>
            </p:nvSpPr>
            <p:spPr>
              <a:xfrm>
                <a:off x="6271456" y="5162201"/>
                <a:ext cx="320570" cy="454677"/>
              </a:xfrm>
              <a:custGeom>
                <a:avLst/>
                <a:gdLst/>
                <a:ahLst/>
                <a:cxnLst/>
                <a:rect l="l" t="t" r="r" b="b"/>
                <a:pathLst>
                  <a:path w="320570" h="454677" extrusionOk="0">
                    <a:moveTo>
                      <a:pt x="317877" y="183143"/>
                    </a:moveTo>
                    <a:cubicBezTo>
                      <a:pt x="315095" y="177094"/>
                      <a:pt x="311225" y="171771"/>
                      <a:pt x="307596" y="166328"/>
                    </a:cubicBezTo>
                    <a:cubicBezTo>
                      <a:pt x="307354" y="165843"/>
                      <a:pt x="306991" y="165359"/>
                      <a:pt x="306750" y="164997"/>
                    </a:cubicBezTo>
                    <a:lnTo>
                      <a:pt x="306750" y="162456"/>
                    </a:lnTo>
                    <a:cubicBezTo>
                      <a:pt x="306629" y="162577"/>
                      <a:pt x="306508" y="162819"/>
                      <a:pt x="306387" y="162940"/>
                    </a:cubicBezTo>
                    <a:cubicBezTo>
                      <a:pt x="305903" y="162940"/>
                      <a:pt x="305661" y="162698"/>
                      <a:pt x="305298" y="162698"/>
                    </a:cubicBezTo>
                    <a:cubicBezTo>
                      <a:pt x="302758" y="158827"/>
                      <a:pt x="300340" y="154835"/>
                      <a:pt x="297800" y="150964"/>
                    </a:cubicBezTo>
                    <a:lnTo>
                      <a:pt x="297800" y="150722"/>
                    </a:lnTo>
                    <a:cubicBezTo>
                      <a:pt x="297074" y="149633"/>
                      <a:pt x="296469" y="148423"/>
                      <a:pt x="295744" y="147334"/>
                    </a:cubicBezTo>
                    <a:cubicBezTo>
                      <a:pt x="288487" y="135116"/>
                      <a:pt x="281230" y="123019"/>
                      <a:pt x="274094" y="110800"/>
                    </a:cubicBezTo>
                    <a:cubicBezTo>
                      <a:pt x="265386" y="95800"/>
                      <a:pt x="256799" y="80678"/>
                      <a:pt x="248091" y="65677"/>
                    </a:cubicBezTo>
                    <a:cubicBezTo>
                      <a:pt x="244342" y="59145"/>
                      <a:pt x="240714" y="52612"/>
                      <a:pt x="236723" y="46200"/>
                    </a:cubicBezTo>
                    <a:cubicBezTo>
                      <a:pt x="231401" y="37611"/>
                      <a:pt x="225838" y="29264"/>
                      <a:pt x="218702" y="22127"/>
                    </a:cubicBezTo>
                    <a:cubicBezTo>
                      <a:pt x="215557" y="18981"/>
                      <a:pt x="212171" y="16078"/>
                      <a:pt x="208905" y="13054"/>
                    </a:cubicBezTo>
                    <a:cubicBezTo>
                      <a:pt x="208179" y="12691"/>
                      <a:pt x="207333" y="12207"/>
                      <a:pt x="206607" y="11844"/>
                    </a:cubicBezTo>
                    <a:cubicBezTo>
                      <a:pt x="201286" y="8577"/>
                      <a:pt x="195601" y="5795"/>
                      <a:pt x="189675" y="3981"/>
                    </a:cubicBezTo>
                    <a:cubicBezTo>
                      <a:pt x="176855" y="-132"/>
                      <a:pt x="163672" y="-737"/>
                      <a:pt x="150368" y="714"/>
                    </a:cubicBezTo>
                    <a:cubicBezTo>
                      <a:pt x="144321" y="1319"/>
                      <a:pt x="138394" y="2529"/>
                      <a:pt x="132347" y="3376"/>
                    </a:cubicBezTo>
                    <a:cubicBezTo>
                      <a:pt x="131501" y="3738"/>
                      <a:pt x="130775" y="4223"/>
                      <a:pt x="129928" y="4464"/>
                    </a:cubicBezTo>
                    <a:cubicBezTo>
                      <a:pt x="125090" y="6279"/>
                      <a:pt x="120374" y="8457"/>
                      <a:pt x="115899" y="11239"/>
                    </a:cubicBezTo>
                    <a:cubicBezTo>
                      <a:pt x="105860" y="17530"/>
                      <a:pt x="97999" y="26119"/>
                      <a:pt x="91347" y="35676"/>
                    </a:cubicBezTo>
                    <a:cubicBezTo>
                      <a:pt x="81066" y="50313"/>
                      <a:pt x="71875" y="65798"/>
                      <a:pt x="62925" y="81283"/>
                    </a:cubicBezTo>
                    <a:cubicBezTo>
                      <a:pt x="57966" y="89993"/>
                      <a:pt x="53007" y="98703"/>
                      <a:pt x="47686" y="107171"/>
                    </a:cubicBezTo>
                    <a:cubicBezTo>
                      <a:pt x="43211" y="114309"/>
                      <a:pt x="39099" y="121567"/>
                      <a:pt x="34987" y="128946"/>
                    </a:cubicBezTo>
                    <a:cubicBezTo>
                      <a:pt x="32084" y="134027"/>
                      <a:pt x="29060" y="139109"/>
                      <a:pt x="26157" y="144189"/>
                    </a:cubicBezTo>
                    <a:cubicBezTo>
                      <a:pt x="22529" y="149875"/>
                      <a:pt x="19022" y="155560"/>
                      <a:pt x="15272" y="161246"/>
                    </a:cubicBezTo>
                    <a:cubicBezTo>
                      <a:pt x="14910" y="161246"/>
                      <a:pt x="14668" y="161609"/>
                      <a:pt x="14184" y="161489"/>
                    </a:cubicBezTo>
                    <a:cubicBezTo>
                      <a:pt x="14184" y="161368"/>
                      <a:pt x="13942" y="161125"/>
                      <a:pt x="13821" y="161004"/>
                    </a:cubicBezTo>
                    <a:lnTo>
                      <a:pt x="13821" y="163545"/>
                    </a:lnTo>
                    <a:cubicBezTo>
                      <a:pt x="13579" y="164029"/>
                      <a:pt x="13216" y="164513"/>
                      <a:pt x="12975" y="164876"/>
                    </a:cubicBezTo>
                    <a:cubicBezTo>
                      <a:pt x="9346" y="170319"/>
                      <a:pt x="5476" y="175642"/>
                      <a:pt x="2694" y="181691"/>
                    </a:cubicBezTo>
                    <a:cubicBezTo>
                      <a:pt x="880" y="185562"/>
                      <a:pt x="-208" y="189554"/>
                      <a:pt x="33" y="193909"/>
                    </a:cubicBezTo>
                    <a:cubicBezTo>
                      <a:pt x="275" y="198265"/>
                      <a:pt x="1848" y="201652"/>
                      <a:pt x="4871" y="204676"/>
                    </a:cubicBezTo>
                    <a:cubicBezTo>
                      <a:pt x="7411" y="207338"/>
                      <a:pt x="10435" y="208184"/>
                      <a:pt x="13942" y="208184"/>
                    </a:cubicBezTo>
                    <a:lnTo>
                      <a:pt x="13942" y="209515"/>
                    </a:lnTo>
                    <a:cubicBezTo>
                      <a:pt x="14789" y="209515"/>
                      <a:pt x="15756" y="209515"/>
                      <a:pt x="16603" y="209515"/>
                    </a:cubicBezTo>
                    <a:cubicBezTo>
                      <a:pt x="21199" y="208910"/>
                      <a:pt x="25190" y="207216"/>
                      <a:pt x="27972" y="203103"/>
                    </a:cubicBezTo>
                    <a:cubicBezTo>
                      <a:pt x="28576" y="202256"/>
                      <a:pt x="29302" y="201410"/>
                      <a:pt x="29907" y="200442"/>
                    </a:cubicBezTo>
                    <a:cubicBezTo>
                      <a:pt x="30270" y="199958"/>
                      <a:pt x="30633" y="199353"/>
                      <a:pt x="30874" y="198869"/>
                    </a:cubicBezTo>
                    <a:cubicBezTo>
                      <a:pt x="34140" y="194635"/>
                      <a:pt x="37405" y="190401"/>
                      <a:pt x="40308" y="186046"/>
                    </a:cubicBezTo>
                    <a:cubicBezTo>
                      <a:pt x="42001" y="183506"/>
                      <a:pt x="43574" y="180965"/>
                      <a:pt x="45267" y="178425"/>
                    </a:cubicBezTo>
                    <a:cubicBezTo>
                      <a:pt x="45267" y="177941"/>
                      <a:pt x="45025" y="177336"/>
                      <a:pt x="44904" y="176852"/>
                    </a:cubicBezTo>
                    <a:cubicBezTo>
                      <a:pt x="46113" y="174916"/>
                      <a:pt x="47444" y="172981"/>
                      <a:pt x="48653" y="171045"/>
                    </a:cubicBezTo>
                    <a:cubicBezTo>
                      <a:pt x="59055" y="154109"/>
                      <a:pt x="69214" y="136931"/>
                      <a:pt x="79373" y="119873"/>
                    </a:cubicBezTo>
                    <a:cubicBezTo>
                      <a:pt x="85783" y="109107"/>
                      <a:pt x="91952" y="98098"/>
                      <a:pt x="98241" y="87331"/>
                    </a:cubicBezTo>
                    <a:cubicBezTo>
                      <a:pt x="98966" y="86122"/>
                      <a:pt x="99692" y="84912"/>
                      <a:pt x="100539" y="83702"/>
                    </a:cubicBezTo>
                    <a:cubicBezTo>
                      <a:pt x="103320" y="79710"/>
                      <a:pt x="107191" y="79831"/>
                      <a:pt x="110456" y="81766"/>
                    </a:cubicBezTo>
                    <a:cubicBezTo>
                      <a:pt x="112149" y="82735"/>
                      <a:pt x="113601" y="84065"/>
                      <a:pt x="114931" y="85154"/>
                    </a:cubicBezTo>
                    <a:cubicBezTo>
                      <a:pt x="114931" y="86001"/>
                      <a:pt x="115052" y="86605"/>
                      <a:pt x="114931" y="87090"/>
                    </a:cubicBezTo>
                    <a:cubicBezTo>
                      <a:pt x="114447" y="88662"/>
                      <a:pt x="113964" y="90114"/>
                      <a:pt x="113238" y="91565"/>
                    </a:cubicBezTo>
                    <a:cubicBezTo>
                      <a:pt x="111545" y="95678"/>
                      <a:pt x="109489" y="99671"/>
                      <a:pt x="107916" y="103905"/>
                    </a:cubicBezTo>
                    <a:cubicBezTo>
                      <a:pt x="103320" y="116365"/>
                      <a:pt x="98966" y="128826"/>
                      <a:pt x="94612" y="141407"/>
                    </a:cubicBezTo>
                    <a:cubicBezTo>
                      <a:pt x="90500" y="153262"/>
                      <a:pt x="86872" y="165238"/>
                      <a:pt x="82881" y="177094"/>
                    </a:cubicBezTo>
                    <a:cubicBezTo>
                      <a:pt x="76833" y="195119"/>
                      <a:pt x="70786" y="213144"/>
                      <a:pt x="64739" y="231169"/>
                    </a:cubicBezTo>
                    <a:cubicBezTo>
                      <a:pt x="58813" y="248831"/>
                      <a:pt x="53007" y="266494"/>
                      <a:pt x="47081" y="284156"/>
                    </a:cubicBezTo>
                    <a:cubicBezTo>
                      <a:pt x="46113" y="287180"/>
                      <a:pt x="44904" y="290205"/>
                      <a:pt x="44178" y="293350"/>
                    </a:cubicBezTo>
                    <a:cubicBezTo>
                      <a:pt x="43816" y="294801"/>
                      <a:pt x="42969" y="296495"/>
                      <a:pt x="44299" y="297947"/>
                    </a:cubicBezTo>
                    <a:cubicBezTo>
                      <a:pt x="44662" y="297947"/>
                      <a:pt x="45025" y="298189"/>
                      <a:pt x="45388" y="298189"/>
                    </a:cubicBezTo>
                    <a:cubicBezTo>
                      <a:pt x="67158" y="298189"/>
                      <a:pt x="88807" y="298189"/>
                      <a:pt x="110577" y="298189"/>
                    </a:cubicBezTo>
                    <a:cubicBezTo>
                      <a:pt x="112754" y="298189"/>
                      <a:pt x="114810" y="298068"/>
                      <a:pt x="116866" y="298794"/>
                    </a:cubicBezTo>
                    <a:cubicBezTo>
                      <a:pt x="118318" y="301213"/>
                      <a:pt x="117713" y="303753"/>
                      <a:pt x="117713" y="306294"/>
                    </a:cubicBezTo>
                    <a:cubicBezTo>
                      <a:pt x="117713" y="309681"/>
                      <a:pt x="117350" y="313068"/>
                      <a:pt x="117350" y="316456"/>
                    </a:cubicBezTo>
                    <a:cubicBezTo>
                      <a:pt x="117350" y="354926"/>
                      <a:pt x="117350" y="393395"/>
                      <a:pt x="117108" y="431744"/>
                    </a:cubicBezTo>
                    <a:cubicBezTo>
                      <a:pt x="117108" y="437067"/>
                      <a:pt x="117834" y="442027"/>
                      <a:pt x="120616" y="446744"/>
                    </a:cubicBezTo>
                    <a:cubicBezTo>
                      <a:pt x="120857" y="447107"/>
                      <a:pt x="121220" y="447470"/>
                      <a:pt x="121462" y="447833"/>
                    </a:cubicBezTo>
                    <a:cubicBezTo>
                      <a:pt x="121825" y="448196"/>
                      <a:pt x="122067" y="448680"/>
                      <a:pt x="122430" y="449043"/>
                    </a:cubicBezTo>
                    <a:cubicBezTo>
                      <a:pt x="122792" y="449406"/>
                      <a:pt x="123155" y="449890"/>
                      <a:pt x="123518" y="450253"/>
                    </a:cubicBezTo>
                    <a:cubicBezTo>
                      <a:pt x="124244" y="450857"/>
                      <a:pt x="124970" y="451583"/>
                      <a:pt x="125816" y="452188"/>
                    </a:cubicBezTo>
                    <a:lnTo>
                      <a:pt x="125816" y="452188"/>
                    </a:lnTo>
                    <a:cubicBezTo>
                      <a:pt x="129444" y="453882"/>
                      <a:pt x="133073" y="454970"/>
                      <a:pt x="137185" y="454608"/>
                    </a:cubicBezTo>
                    <a:cubicBezTo>
                      <a:pt x="146256" y="453761"/>
                      <a:pt x="153512" y="446261"/>
                      <a:pt x="153754" y="437188"/>
                    </a:cubicBezTo>
                    <a:cubicBezTo>
                      <a:pt x="153754" y="433800"/>
                      <a:pt x="153754" y="430413"/>
                      <a:pt x="153754" y="427026"/>
                    </a:cubicBezTo>
                    <a:cubicBezTo>
                      <a:pt x="153754" y="384927"/>
                      <a:pt x="153633" y="342707"/>
                      <a:pt x="153512" y="300608"/>
                    </a:cubicBezTo>
                    <a:cubicBezTo>
                      <a:pt x="153512" y="299882"/>
                      <a:pt x="153633" y="299278"/>
                      <a:pt x="153633" y="298673"/>
                    </a:cubicBezTo>
                    <a:cubicBezTo>
                      <a:pt x="154117" y="298431"/>
                      <a:pt x="154480" y="298189"/>
                      <a:pt x="154843" y="298189"/>
                    </a:cubicBezTo>
                    <a:cubicBezTo>
                      <a:pt x="158108" y="298189"/>
                      <a:pt x="161253" y="298431"/>
                      <a:pt x="164518" y="298431"/>
                    </a:cubicBezTo>
                    <a:cubicBezTo>
                      <a:pt x="165244" y="298431"/>
                      <a:pt x="165970" y="298431"/>
                      <a:pt x="166695" y="298431"/>
                    </a:cubicBezTo>
                    <a:cubicBezTo>
                      <a:pt x="169598" y="298309"/>
                      <a:pt x="169840" y="298431"/>
                      <a:pt x="169719" y="301334"/>
                    </a:cubicBezTo>
                    <a:cubicBezTo>
                      <a:pt x="169719" y="302907"/>
                      <a:pt x="169840" y="304600"/>
                      <a:pt x="169840" y="306173"/>
                    </a:cubicBezTo>
                    <a:cubicBezTo>
                      <a:pt x="169840" y="347062"/>
                      <a:pt x="169840" y="387830"/>
                      <a:pt x="169840" y="428719"/>
                    </a:cubicBezTo>
                    <a:cubicBezTo>
                      <a:pt x="169840" y="433316"/>
                      <a:pt x="169598" y="438034"/>
                      <a:pt x="170808" y="442510"/>
                    </a:cubicBezTo>
                    <a:cubicBezTo>
                      <a:pt x="172259" y="445777"/>
                      <a:pt x="173952" y="448922"/>
                      <a:pt x="176371" y="451583"/>
                    </a:cubicBezTo>
                    <a:cubicBezTo>
                      <a:pt x="178790" y="452793"/>
                      <a:pt x="181209" y="453761"/>
                      <a:pt x="183991" y="454124"/>
                    </a:cubicBezTo>
                    <a:cubicBezTo>
                      <a:pt x="190038" y="454850"/>
                      <a:pt x="195238" y="453035"/>
                      <a:pt x="199834" y="449043"/>
                    </a:cubicBezTo>
                    <a:cubicBezTo>
                      <a:pt x="203705" y="445535"/>
                      <a:pt x="205156" y="441058"/>
                      <a:pt x="205398" y="436099"/>
                    </a:cubicBezTo>
                    <a:cubicBezTo>
                      <a:pt x="205519" y="432832"/>
                      <a:pt x="205398" y="429687"/>
                      <a:pt x="205398" y="426421"/>
                    </a:cubicBezTo>
                    <a:cubicBezTo>
                      <a:pt x="205156" y="384564"/>
                      <a:pt x="204793" y="342828"/>
                      <a:pt x="204551" y="300971"/>
                    </a:cubicBezTo>
                    <a:cubicBezTo>
                      <a:pt x="204551" y="300245"/>
                      <a:pt x="204551" y="299519"/>
                      <a:pt x="204551" y="298552"/>
                    </a:cubicBezTo>
                    <a:cubicBezTo>
                      <a:pt x="205519" y="298431"/>
                      <a:pt x="206365" y="298189"/>
                      <a:pt x="207212" y="298189"/>
                    </a:cubicBezTo>
                    <a:cubicBezTo>
                      <a:pt x="228619" y="298189"/>
                      <a:pt x="249905" y="298189"/>
                      <a:pt x="271313" y="298068"/>
                    </a:cubicBezTo>
                    <a:cubicBezTo>
                      <a:pt x="271676" y="298068"/>
                      <a:pt x="272038" y="298189"/>
                      <a:pt x="272401" y="298309"/>
                    </a:cubicBezTo>
                    <a:cubicBezTo>
                      <a:pt x="273490" y="297947"/>
                      <a:pt x="273369" y="296979"/>
                      <a:pt x="273611" y="296132"/>
                    </a:cubicBezTo>
                    <a:cubicBezTo>
                      <a:pt x="271797" y="289962"/>
                      <a:pt x="269982" y="283793"/>
                      <a:pt x="268047" y="277623"/>
                    </a:cubicBezTo>
                    <a:cubicBezTo>
                      <a:pt x="261516" y="256816"/>
                      <a:pt x="254985" y="235887"/>
                      <a:pt x="248575" y="215080"/>
                    </a:cubicBezTo>
                    <a:cubicBezTo>
                      <a:pt x="243133" y="197781"/>
                      <a:pt x="237932" y="180481"/>
                      <a:pt x="232368" y="163303"/>
                    </a:cubicBezTo>
                    <a:cubicBezTo>
                      <a:pt x="230312" y="157012"/>
                      <a:pt x="228014" y="150843"/>
                      <a:pt x="225958" y="144431"/>
                    </a:cubicBezTo>
                    <a:cubicBezTo>
                      <a:pt x="222572" y="133665"/>
                      <a:pt x="218944" y="123019"/>
                      <a:pt x="215436" y="112252"/>
                    </a:cubicBezTo>
                    <a:cubicBezTo>
                      <a:pt x="212896" y="104751"/>
                      <a:pt x="210236" y="97373"/>
                      <a:pt x="206849" y="90235"/>
                    </a:cubicBezTo>
                    <a:cubicBezTo>
                      <a:pt x="205761" y="88057"/>
                      <a:pt x="205156" y="85880"/>
                      <a:pt x="206003" y="83581"/>
                    </a:cubicBezTo>
                    <a:cubicBezTo>
                      <a:pt x="208990" y="81973"/>
                      <a:pt x="212207" y="81368"/>
                      <a:pt x="215678" y="81766"/>
                    </a:cubicBezTo>
                    <a:cubicBezTo>
                      <a:pt x="217613" y="82614"/>
                      <a:pt x="218581" y="84307"/>
                      <a:pt x="219548" y="86001"/>
                    </a:cubicBezTo>
                    <a:cubicBezTo>
                      <a:pt x="225958" y="97009"/>
                      <a:pt x="232490" y="107897"/>
                      <a:pt x="239020" y="118906"/>
                    </a:cubicBezTo>
                    <a:cubicBezTo>
                      <a:pt x="250873" y="138987"/>
                      <a:pt x="262726" y="159069"/>
                      <a:pt x="274578" y="179030"/>
                    </a:cubicBezTo>
                    <a:cubicBezTo>
                      <a:pt x="274820" y="179393"/>
                      <a:pt x="275062" y="179755"/>
                      <a:pt x="275304" y="180240"/>
                    </a:cubicBezTo>
                    <a:cubicBezTo>
                      <a:pt x="275304" y="180240"/>
                      <a:pt x="275304" y="180360"/>
                      <a:pt x="275304" y="180481"/>
                    </a:cubicBezTo>
                    <a:cubicBezTo>
                      <a:pt x="276997" y="183022"/>
                      <a:pt x="278569" y="185562"/>
                      <a:pt x="280263" y="188103"/>
                    </a:cubicBezTo>
                    <a:cubicBezTo>
                      <a:pt x="280867" y="189070"/>
                      <a:pt x="281714" y="190038"/>
                      <a:pt x="282440" y="191006"/>
                    </a:cubicBezTo>
                    <a:cubicBezTo>
                      <a:pt x="283407" y="192457"/>
                      <a:pt x="284254" y="193909"/>
                      <a:pt x="285221" y="195240"/>
                    </a:cubicBezTo>
                    <a:cubicBezTo>
                      <a:pt x="285826" y="196087"/>
                      <a:pt x="286552" y="196692"/>
                      <a:pt x="287157" y="197417"/>
                    </a:cubicBezTo>
                    <a:cubicBezTo>
                      <a:pt x="288003" y="198506"/>
                      <a:pt x="288850" y="199716"/>
                      <a:pt x="289696" y="200926"/>
                    </a:cubicBezTo>
                    <a:cubicBezTo>
                      <a:pt x="290059" y="201410"/>
                      <a:pt x="290422" y="202015"/>
                      <a:pt x="290664" y="202499"/>
                    </a:cubicBezTo>
                    <a:cubicBezTo>
                      <a:pt x="291269" y="203345"/>
                      <a:pt x="291994" y="204192"/>
                      <a:pt x="292599" y="205160"/>
                    </a:cubicBezTo>
                    <a:cubicBezTo>
                      <a:pt x="295260" y="209273"/>
                      <a:pt x="299251" y="210967"/>
                      <a:pt x="303968" y="211572"/>
                    </a:cubicBezTo>
                    <a:cubicBezTo>
                      <a:pt x="304935" y="211693"/>
                      <a:pt x="305782" y="211693"/>
                      <a:pt x="306629" y="211572"/>
                    </a:cubicBezTo>
                    <a:lnTo>
                      <a:pt x="306629" y="210241"/>
                    </a:lnTo>
                    <a:cubicBezTo>
                      <a:pt x="310015" y="210241"/>
                      <a:pt x="313160" y="209273"/>
                      <a:pt x="315699" y="206733"/>
                    </a:cubicBezTo>
                    <a:cubicBezTo>
                      <a:pt x="318602" y="203708"/>
                      <a:pt x="320295" y="200321"/>
                      <a:pt x="320537" y="195966"/>
                    </a:cubicBezTo>
                    <a:cubicBezTo>
                      <a:pt x="320779" y="191611"/>
                      <a:pt x="319691" y="187740"/>
                      <a:pt x="317877" y="183748"/>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grpSp>
          <p:nvGrpSpPr>
            <p:cNvPr id="563" name="Google Shape;563;p28"/>
            <p:cNvGrpSpPr/>
            <p:nvPr/>
          </p:nvGrpSpPr>
          <p:grpSpPr>
            <a:xfrm>
              <a:off x="5681508" y="5035168"/>
              <a:ext cx="560955" cy="582050"/>
              <a:chOff x="5681508" y="5035168"/>
              <a:chExt cx="560955" cy="582050"/>
            </a:xfrm>
          </p:grpSpPr>
          <p:sp>
            <p:nvSpPr>
              <p:cNvPr id="564" name="Google Shape;564;p28"/>
              <p:cNvSpPr/>
              <p:nvPr/>
            </p:nvSpPr>
            <p:spPr>
              <a:xfrm>
                <a:off x="5758154" y="5246388"/>
                <a:ext cx="61667" cy="61575"/>
              </a:xfrm>
              <a:custGeom>
                <a:avLst/>
                <a:gdLst/>
                <a:ahLst/>
                <a:cxnLst/>
                <a:rect l="l" t="t" r="r" b="b"/>
                <a:pathLst>
                  <a:path w="61667" h="61575" extrusionOk="0">
                    <a:moveTo>
                      <a:pt x="4401" y="47422"/>
                    </a:moveTo>
                    <a:cubicBezTo>
                      <a:pt x="10085" y="56495"/>
                      <a:pt x="18188" y="61334"/>
                      <a:pt x="29073" y="61334"/>
                    </a:cubicBezTo>
                    <a:cubicBezTo>
                      <a:pt x="29436" y="61334"/>
                      <a:pt x="29799" y="61334"/>
                      <a:pt x="30162" y="61334"/>
                    </a:cubicBezTo>
                    <a:cubicBezTo>
                      <a:pt x="30162" y="61334"/>
                      <a:pt x="30162" y="61455"/>
                      <a:pt x="30162" y="61576"/>
                    </a:cubicBezTo>
                    <a:cubicBezTo>
                      <a:pt x="32581" y="61334"/>
                      <a:pt x="35121" y="61091"/>
                      <a:pt x="37539" y="60729"/>
                    </a:cubicBezTo>
                    <a:cubicBezTo>
                      <a:pt x="42861" y="60003"/>
                      <a:pt x="47336" y="57583"/>
                      <a:pt x="51327" y="54196"/>
                    </a:cubicBezTo>
                    <a:cubicBezTo>
                      <a:pt x="56407" y="49841"/>
                      <a:pt x="59189" y="43914"/>
                      <a:pt x="60761" y="37623"/>
                    </a:cubicBezTo>
                    <a:cubicBezTo>
                      <a:pt x="61970" y="33147"/>
                      <a:pt x="61970" y="28550"/>
                      <a:pt x="60761" y="23953"/>
                    </a:cubicBezTo>
                    <a:cubicBezTo>
                      <a:pt x="59430" y="19114"/>
                      <a:pt x="57253" y="14759"/>
                      <a:pt x="53988" y="10887"/>
                    </a:cubicBezTo>
                    <a:cubicBezTo>
                      <a:pt x="49876" y="5807"/>
                      <a:pt x="44433" y="2540"/>
                      <a:pt x="38023" y="968"/>
                    </a:cubicBezTo>
                    <a:cubicBezTo>
                      <a:pt x="34032" y="0"/>
                      <a:pt x="29920" y="-242"/>
                      <a:pt x="25808" y="242"/>
                    </a:cubicBezTo>
                    <a:cubicBezTo>
                      <a:pt x="19035" y="1089"/>
                      <a:pt x="13834" y="4839"/>
                      <a:pt x="8755" y="8831"/>
                    </a:cubicBezTo>
                    <a:cubicBezTo>
                      <a:pt x="5489" y="12823"/>
                      <a:pt x="2949" y="17299"/>
                      <a:pt x="1014" y="22259"/>
                    </a:cubicBezTo>
                    <a:cubicBezTo>
                      <a:pt x="772" y="22864"/>
                      <a:pt x="651" y="23590"/>
                      <a:pt x="530" y="24316"/>
                    </a:cubicBezTo>
                    <a:cubicBezTo>
                      <a:pt x="-316" y="28066"/>
                      <a:pt x="47" y="31816"/>
                      <a:pt x="288" y="35567"/>
                    </a:cubicBezTo>
                    <a:cubicBezTo>
                      <a:pt x="530" y="39921"/>
                      <a:pt x="2103" y="43914"/>
                      <a:pt x="4401" y="47543"/>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565" name="Google Shape;565;p28"/>
              <p:cNvSpPr/>
              <p:nvPr/>
            </p:nvSpPr>
            <p:spPr>
              <a:xfrm>
                <a:off x="5681508" y="5318149"/>
                <a:ext cx="179374" cy="299069"/>
              </a:xfrm>
              <a:custGeom>
                <a:avLst/>
                <a:gdLst/>
                <a:ahLst/>
                <a:cxnLst/>
                <a:rect l="l" t="t" r="r" b="b"/>
                <a:pathLst>
                  <a:path w="179374" h="299069" extrusionOk="0">
                    <a:moveTo>
                      <a:pt x="135955" y="7839"/>
                    </a:moveTo>
                    <a:cubicBezTo>
                      <a:pt x="132448" y="5661"/>
                      <a:pt x="128698" y="3847"/>
                      <a:pt x="124828" y="2637"/>
                    </a:cubicBezTo>
                    <a:cubicBezTo>
                      <a:pt x="116362" y="-24"/>
                      <a:pt x="107775" y="-508"/>
                      <a:pt x="98946" y="460"/>
                    </a:cubicBezTo>
                    <a:cubicBezTo>
                      <a:pt x="94955" y="944"/>
                      <a:pt x="91085" y="1670"/>
                      <a:pt x="87093" y="2274"/>
                    </a:cubicBezTo>
                    <a:cubicBezTo>
                      <a:pt x="86610" y="2517"/>
                      <a:pt x="86126" y="2758"/>
                      <a:pt x="85521" y="3000"/>
                    </a:cubicBezTo>
                    <a:cubicBezTo>
                      <a:pt x="82256" y="4210"/>
                      <a:pt x="79232" y="5541"/>
                      <a:pt x="76329" y="7476"/>
                    </a:cubicBezTo>
                    <a:cubicBezTo>
                      <a:pt x="69677" y="11590"/>
                      <a:pt x="64598" y="17275"/>
                      <a:pt x="60123" y="23566"/>
                    </a:cubicBezTo>
                    <a:cubicBezTo>
                      <a:pt x="53350" y="33244"/>
                      <a:pt x="47303" y="43284"/>
                      <a:pt x="41497" y="53567"/>
                    </a:cubicBezTo>
                    <a:cubicBezTo>
                      <a:pt x="38232" y="59253"/>
                      <a:pt x="34966" y="65060"/>
                      <a:pt x="31459" y="70625"/>
                    </a:cubicBezTo>
                    <a:cubicBezTo>
                      <a:pt x="28556" y="75342"/>
                      <a:pt x="25774" y="80181"/>
                      <a:pt x="23114" y="84899"/>
                    </a:cubicBezTo>
                    <a:cubicBezTo>
                      <a:pt x="21178" y="88287"/>
                      <a:pt x="19243" y="91553"/>
                      <a:pt x="17308" y="94940"/>
                    </a:cubicBezTo>
                    <a:cubicBezTo>
                      <a:pt x="14889" y="98691"/>
                      <a:pt x="12591" y="102440"/>
                      <a:pt x="10172" y="106191"/>
                    </a:cubicBezTo>
                    <a:cubicBezTo>
                      <a:pt x="9931" y="106191"/>
                      <a:pt x="9810" y="106433"/>
                      <a:pt x="9447" y="106433"/>
                    </a:cubicBezTo>
                    <a:cubicBezTo>
                      <a:pt x="9447" y="106433"/>
                      <a:pt x="9326" y="106191"/>
                      <a:pt x="9205" y="106070"/>
                    </a:cubicBezTo>
                    <a:lnTo>
                      <a:pt x="9205" y="107764"/>
                    </a:lnTo>
                    <a:cubicBezTo>
                      <a:pt x="8963" y="108005"/>
                      <a:pt x="8842" y="108369"/>
                      <a:pt x="8600" y="108610"/>
                    </a:cubicBezTo>
                    <a:cubicBezTo>
                      <a:pt x="6181" y="112239"/>
                      <a:pt x="3641" y="115748"/>
                      <a:pt x="1827" y="119619"/>
                    </a:cubicBezTo>
                    <a:cubicBezTo>
                      <a:pt x="618" y="122159"/>
                      <a:pt x="-108" y="124700"/>
                      <a:pt x="13" y="127603"/>
                    </a:cubicBezTo>
                    <a:cubicBezTo>
                      <a:pt x="134" y="130385"/>
                      <a:pt x="1223" y="132684"/>
                      <a:pt x="3158" y="134620"/>
                    </a:cubicBezTo>
                    <a:cubicBezTo>
                      <a:pt x="4851" y="136313"/>
                      <a:pt x="6786" y="136918"/>
                      <a:pt x="9084" y="136918"/>
                    </a:cubicBezTo>
                    <a:lnTo>
                      <a:pt x="9084" y="137765"/>
                    </a:lnTo>
                    <a:cubicBezTo>
                      <a:pt x="9689" y="137765"/>
                      <a:pt x="10293" y="137765"/>
                      <a:pt x="10898" y="137765"/>
                    </a:cubicBezTo>
                    <a:cubicBezTo>
                      <a:pt x="13922" y="137402"/>
                      <a:pt x="16583" y="136193"/>
                      <a:pt x="18397" y="133531"/>
                    </a:cubicBezTo>
                    <a:cubicBezTo>
                      <a:pt x="18760" y="132926"/>
                      <a:pt x="19243" y="132442"/>
                      <a:pt x="19606" y="131837"/>
                    </a:cubicBezTo>
                    <a:cubicBezTo>
                      <a:pt x="19848" y="131474"/>
                      <a:pt x="20090" y="131111"/>
                      <a:pt x="20332" y="130749"/>
                    </a:cubicBezTo>
                    <a:cubicBezTo>
                      <a:pt x="22509" y="127966"/>
                      <a:pt x="24686" y="125184"/>
                      <a:pt x="26621" y="122281"/>
                    </a:cubicBezTo>
                    <a:cubicBezTo>
                      <a:pt x="27709" y="120586"/>
                      <a:pt x="28798" y="118893"/>
                      <a:pt x="29886" y="117321"/>
                    </a:cubicBezTo>
                    <a:cubicBezTo>
                      <a:pt x="29886" y="116957"/>
                      <a:pt x="29766" y="116595"/>
                      <a:pt x="29645" y="116232"/>
                    </a:cubicBezTo>
                    <a:cubicBezTo>
                      <a:pt x="30491" y="114901"/>
                      <a:pt x="31338" y="113691"/>
                      <a:pt x="32063" y="112482"/>
                    </a:cubicBezTo>
                    <a:cubicBezTo>
                      <a:pt x="38957" y="101352"/>
                      <a:pt x="45609" y="90101"/>
                      <a:pt x="52261" y="78851"/>
                    </a:cubicBezTo>
                    <a:cubicBezTo>
                      <a:pt x="56494" y="71713"/>
                      <a:pt x="60486" y="64576"/>
                      <a:pt x="64719" y="57439"/>
                    </a:cubicBezTo>
                    <a:cubicBezTo>
                      <a:pt x="65202" y="56591"/>
                      <a:pt x="65686" y="55866"/>
                      <a:pt x="66291" y="55019"/>
                    </a:cubicBezTo>
                    <a:cubicBezTo>
                      <a:pt x="68105" y="52357"/>
                      <a:pt x="70645" y="52478"/>
                      <a:pt x="72822" y="53809"/>
                    </a:cubicBezTo>
                    <a:cubicBezTo>
                      <a:pt x="73910" y="54414"/>
                      <a:pt x="74878" y="55261"/>
                      <a:pt x="75846" y="55987"/>
                    </a:cubicBezTo>
                    <a:cubicBezTo>
                      <a:pt x="75846" y="56591"/>
                      <a:pt x="75846" y="56955"/>
                      <a:pt x="75846" y="57196"/>
                    </a:cubicBezTo>
                    <a:cubicBezTo>
                      <a:pt x="75483" y="58164"/>
                      <a:pt x="75120" y="59253"/>
                      <a:pt x="74757" y="60221"/>
                    </a:cubicBezTo>
                    <a:cubicBezTo>
                      <a:pt x="73548" y="62882"/>
                      <a:pt x="72338" y="65543"/>
                      <a:pt x="71250" y="68326"/>
                    </a:cubicBezTo>
                    <a:cubicBezTo>
                      <a:pt x="68226" y="76552"/>
                      <a:pt x="65323" y="84779"/>
                      <a:pt x="62542" y="93005"/>
                    </a:cubicBezTo>
                    <a:cubicBezTo>
                      <a:pt x="59881" y="100747"/>
                      <a:pt x="57462" y="108610"/>
                      <a:pt x="54801" y="116473"/>
                    </a:cubicBezTo>
                    <a:cubicBezTo>
                      <a:pt x="50810" y="128329"/>
                      <a:pt x="46819" y="140184"/>
                      <a:pt x="42828" y="152040"/>
                    </a:cubicBezTo>
                    <a:cubicBezTo>
                      <a:pt x="38957" y="163653"/>
                      <a:pt x="35087" y="175267"/>
                      <a:pt x="31217" y="186880"/>
                    </a:cubicBezTo>
                    <a:cubicBezTo>
                      <a:pt x="30491" y="188937"/>
                      <a:pt x="29766" y="190872"/>
                      <a:pt x="29282" y="192929"/>
                    </a:cubicBezTo>
                    <a:cubicBezTo>
                      <a:pt x="29040" y="193897"/>
                      <a:pt x="28556" y="194985"/>
                      <a:pt x="29282" y="195953"/>
                    </a:cubicBezTo>
                    <a:cubicBezTo>
                      <a:pt x="29524" y="195953"/>
                      <a:pt x="29766" y="196075"/>
                      <a:pt x="30007" y="196075"/>
                    </a:cubicBezTo>
                    <a:cubicBezTo>
                      <a:pt x="44279" y="196075"/>
                      <a:pt x="58550" y="196075"/>
                      <a:pt x="72822" y="196075"/>
                    </a:cubicBezTo>
                    <a:cubicBezTo>
                      <a:pt x="74273" y="196075"/>
                      <a:pt x="75604" y="196075"/>
                      <a:pt x="76934" y="196437"/>
                    </a:cubicBezTo>
                    <a:cubicBezTo>
                      <a:pt x="77902" y="198010"/>
                      <a:pt x="77539" y="199704"/>
                      <a:pt x="77539" y="201397"/>
                    </a:cubicBezTo>
                    <a:cubicBezTo>
                      <a:pt x="77539" y="203696"/>
                      <a:pt x="77297" y="205873"/>
                      <a:pt x="77297" y="208172"/>
                    </a:cubicBezTo>
                    <a:cubicBezTo>
                      <a:pt x="77297" y="233455"/>
                      <a:pt x="77297" y="258739"/>
                      <a:pt x="77176" y="284022"/>
                    </a:cubicBezTo>
                    <a:cubicBezTo>
                      <a:pt x="77176" y="287530"/>
                      <a:pt x="77660" y="290797"/>
                      <a:pt x="79474" y="293821"/>
                    </a:cubicBezTo>
                    <a:cubicBezTo>
                      <a:pt x="79716" y="294063"/>
                      <a:pt x="79837" y="294305"/>
                      <a:pt x="80079" y="294547"/>
                    </a:cubicBezTo>
                    <a:cubicBezTo>
                      <a:pt x="80320" y="294789"/>
                      <a:pt x="80562" y="295031"/>
                      <a:pt x="80683" y="295273"/>
                    </a:cubicBezTo>
                    <a:cubicBezTo>
                      <a:pt x="80925" y="295515"/>
                      <a:pt x="81167" y="295757"/>
                      <a:pt x="81409" y="296119"/>
                    </a:cubicBezTo>
                    <a:cubicBezTo>
                      <a:pt x="81893" y="296603"/>
                      <a:pt x="82377" y="296966"/>
                      <a:pt x="82860" y="297450"/>
                    </a:cubicBezTo>
                    <a:lnTo>
                      <a:pt x="82860" y="297450"/>
                    </a:lnTo>
                    <a:cubicBezTo>
                      <a:pt x="85279" y="298539"/>
                      <a:pt x="87698" y="299265"/>
                      <a:pt x="90359" y="299023"/>
                    </a:cubicBezTo>
                    <a:cubicBezTo>
                      <a:pt x="96285" y="298418"/>
                      <a:pt x="101123" y="293579"/>
                      <a:pt x="101244" y="287651"/>
                    </a:cubicBezTo>
                    <a:cubicBezTo>
                      <a:pt x="101244" y="285353"/>
                      <a:pt x="101244" y="283176"/>
                      <a:pt x="101244" y="280877"/>
                    </a:cubicBezTo>
                    <a:cubicBezTo>
                      <a:pt x="101244" y="253174"/>
                      <a:pt x="101244" y="225471"/>
                      <a:pt x="101123" y="197768"/>
                    </a:cubicBezTo>
                    <a:cubicBezTo>
                      <a:pt x="101123" y="197284"/>
                      <a:pt x="101123" y="196921"/>
                      <a:pt x="101123" y="196558"/>
                    </a:cubicBezTo>
                    <a:cubicBezTo>
                      <a:pt x="101486" y="196437"/>
                      <a:pt x="101728" y="196195"/>
                      <a:pt x="101849" y="196195"/>
                    </a:cubicBezTo>
                    <a:cubicBezTo>
                      <a:pt x="103905" y="196195"/>
                      <a:pt x="106082" y="196316"/>
                      <a:pt x="108138" y="196437"/>
                    </a:cubicBezTo>
                    <a:cubicBezTo>
                      <a:pt x="108622" y="196437"/>
                      <a:pt x="109105" y="196437"/>
                      <a:pt x="109589" y="196437"/>
                    </a:cubicBezTo>
                    <a:cubicBezTo>
                      <a:pt x="111524" y="196437"/>
                      <a:pt x="111645" y="196437"/>
                      <a:pt x="111524" y="198373"/>
                    </a:cubicBezTo>
                    <a:cubicBezTo>
                      <a:pt x="111524" y="199462"/>
                      <a:pt x="111524" y="200429"/>
                      <a:pt x="111524" y="201518"/>
                    </a:cubicBezTo>
                    <a:cubicBezTo>
                      <a:pt x="111524" y="228374"/>
                      <a:pt x="111524" y="255231"/>
                      <a:pt x="111524" y="282086"/>
                    </a:cubicBezTo>
                    <a:cubicBezTo>
                      <a:pt x="111524" y="285111"/>
                      <a:pt x="111403" y="288256"/>
                      <a:pt x="112129" y="291159"/>
                    </a:cubicBezTo>
                    <a:cubicBezTo>
                      <a:pt x="113097" y="293337"/>
                      <a:pt x="114185" y="295393"/>
                      <a:pt x="115757" y="297088"/>
                    </a:cubicBezTo>
                    <a:cubicBezTo>
                      <a:pt x="117330" y="297934"/>
                      <a:pt x="118902" y="298539"/>
                      <a:pt x="120716" y="298781"/>
                    </a:cubicBezTo>
                    <a:cubicBezTo>
                      <a:pt x="124707" y="299265"/>
                      <a:pt x="128094" y="298055"/>
                      <a:pt x="131117" y="295393"/>
                    </a:cubicBezTo>
                    <a:cubicBezTo>
                      <a:pt x="133657" y="293095"/>
                      <a:pt x="134625" y="290071"/>
                      <a:pt x="134746" y="286805"/>
                    </a:cubicBezTo>
                    <a:cubicBezTo>
                      <a:pt x="134746" y="284748"/>
                      <a:pt x="134746" y="282571"/>
                      <a:pt x="134746" y="280393"/>
                    </a:cubicBezTo>
                    <a:cubicBezTo>
                      <a:pt x="134504" y="252932"/>
                      <a:pt x="134383" y="225350"/>
                      <a:pt x="134141" y="197889"/>
                    </a:cubicBezTo>
                    <a:cubicBezTo>
                      <a:pt x="134141" y="197405"/>
                      <a:pt x="134141" y="196921"/>
                      <a:pt x="134141" y="196316"/>
                    </a:cubicBezTo>
                    <a:cubicBezTo>
                      <a:pt x="134746" y="196316"/>
                      <a:pt x="135350" y="196075"/>
                      <a:pt x="135834" y="196075"/>
                    </a:cubicBezTo>
                    <a:cubicBezTo>
                      <a:pt x="149864" y="196075"/>
                      <a:pt x="163893" y="196075"/>
                      <a:pt x="177923" y="196075"/>
                    </a:cubicBezTo>
                    <a:cubicBezTo>
                      <a:pt x="178165" y="196075"/>
                      <a:pt x="178407" y="196075"/>
                      <a:pt x="178649" y="196195"/>
                    </a:cubicBezTo>
                    <a:cubicBezTo>
                      <a:pt x="179374" y="195953"/>
                      <a:pt x="179253" y="195349"/>
                      <a:pt x="179374" y="194744"/>
                    </a:cubicBezTo>
                    <a:cubicBezTo>
                      <a:pt x="178165" y="190631"/>
                      <a:pt x="176955" y="186638"/>
                      <a:pt x="175746" y="182525"/>
                    </a:cubicBezTo>
                    <a:cubicBezTo>
                      <a:pt x="171513" y="168855"/>
                      <a:pt x="167159" y="155064"/>
                      <a:pt x="162926" y="141394"/>
                    </a:cubicBezTo>
                    <a:cubicBezTo>
                      <a:pt x="159418" y="130023"/>
                      <a:pt x="155911" y="118651"/>
                      <a:pt x="152283" y="107400"/>
                    </a:cubicBezTo>
                    <a:cubicBezTo>
                      <a:pt x="150952" y="103287"/>
                      <a:pt x="149380" y="99174"/>
                      <a:pt x="148050" y="95061"/>
                    </a:cubicBezTo>
                    <a:cubicBezTo>
                      <a:pt x="145752" y="88045"/>
                      <a:pt x="143454" y="80907"/>
                      <a:pt x="141156" y="73891"/>
                    </a:cubicBezTo>
                    <a:cubicBezTo>
                      <a:pt x="139462" y="68931"/>
                      <a:pt x="137769" y="64092"/>
                      <a:pt x="135471" y="59374"/>
                    </a:cubicBezTo>
                    <a:cubicBezTo>
                      <a:pt x="134746" y="57922"/>
                      <a:pt x="134383" y="56591"/>
                      <a:pt x="134988" y="55019"/>
                    </a:cubicBezTo>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nvGrpSpPr>
              <p:cNvPr id="566" name="Google Shape;566;p28"/>
              <p:cNvGrpSpPr/>
              <p:nvPr/>
            </p:nvGrpSpPr>
            <p:grpSpPr>
              <a:xfrm>
                <a:off x="5898463" y="5035168"/>
                <a:ext cx="344000" cy="581799"/>
                <a:chOff x="5898463" y="5035168"/>
                <a:chExt cx="344000" cy="581799"/>
              </a:xfrm>
            </p:grpSpPr>
            <p:sp>
              <p:nvSpPr>
                <p:cNvPr id="567" name="Google Shape;567;p28"/>
                <p:cNvSpPr/>
                <p:nvPr/>
              </p:nvSpPr>
              <p:spPr>
                <a:xfrm>
                  <a:off x="6021376" y="5035168"/>
                  <a:ext cx="99416" cy="101254"/>
                </a:xfrm>
                <a:custGeom>
                  <a:avLst/>
                  <a:gdLst/>
                  <a:ahLst/>
                  <a:cxnLst/>
                  <a:rect l="l" t="t" r="r" b="b"/>
                  <a:pathLst>
                    <a:path w="99416" h="101254" extrusionOk="0">
                      <a:moveTo>
                        <a:pt x="77647" y="92061"/>
                      </a:moveTo>
                      <a:cubicBezTo>
                        <a:pt x="77888" y="91819"/>
                        <a:pt x="78130" y="91819"/>
                        <a:pt x="78493" y="91819"/>
                      </a:cubicBezTo>
                      <a:cubicBezTo>
                        <a:pt x="83331" y="87101"/>
                        <a:pt x="87806" y="82262"/>
                        <a:pt x="91313" y="76455"/>
                      </a:cubicBezTo>
                      <a:cubicBezTo>
                        <a:pt x="92281" y="74883"/>
                        <a:pt x="93128" y="73068"/>
                        <a:pt x="93853" y="71374"/>
                      </a:cubicBezTo>
                      <a:cubicBezTo>
                        <a:pt x="95425" y="67745"/>
                        <a:pt x="96877" y="63995"/>
                        <a:pt x="98328" y="60366"/>
                      </a:cubicBezTo>
                      <a:lnTo>
                        <a:pt x="98328" y="60366"/>
                      </a:lnTo>
                      <a:cubicBezTo>
                        <a:pt x="98328" y="59640"/>
                        <a:pt x="98449" y="59035"/>
                        <a:pt x="98570" y="58309"/>
                      </a:cubicBezTo>
                      <a:cubicBezTo>
                        <a:pt x="98570" y="57946"/>
                        <a:pt x="98570" y="57583"/>
                        <a:pt x="98570" y="57220"/>
                      </a:cubicBezTo>
                      <a:cubicBezTo>
                        <a:pt x="98328" y="55527"/>
                        <a:pt x="98570" y="54075"/>
                        <a:pt x="99417" y="52624"/>
                      </a:cubicBezTo>
                      <a:cubicBezTo>
                        <a:pt x="99417" y="49599"/>
                        <a:pt x="99417" y="46454"/>
                        <a:pt x="99417" y="43429"/>
                      </a:cubicBezTo>
                      <a:cubicBezTo>
                        <a:pt x="99296" y="42946"/>
                        <a:pt x="99054" y="42582"/>
                        <a:pt x="98933" y="42099"/>
                      </a:cubicBezTo>
                      <a:cubicBezTo>
                        <a:pt x="98812" y="41010"/>
                        <a:pt x="98570" y="39921"/>
                        <a:pt x="98449" y="38712"/>
                      </a:cubicBezTo>
                      <a:cubicBezTo>
                        <a:pt x="98449" y="38107"/>
                        <a:pt x="98449" y="37502"/>
                        <a:pt x="98328" y="36897"/>
                      </a:cubicBezTo>
                      <a:cubicBezTo>
                        <a:pt x="97965" y="36292"/>
                        <a:pt x="97723" y="35808"/>
                        <a:pt x="97361" y="35203"/>
                      </a:cubicBezTo>
                      <a:cubicBezTo>
                        <a:pt x="97119" y="34840"/>
                        <a:pt x="97119" y="34598"/>
                        <a:pt x="97240" y="34235"/>
                      </a:cubicBezTo>
                      <a:cubicBezTo>
                        <a:pt x="96272" y="33752"/>
                        <a:pt x="96151" y="32783"/>
                        <a:pt x="96151" y="31695"/>
                      </a:cubicBezTo>
                      <a:cubicBezTo>
                        <a:pt x="96151" y="31695"/>
                        <a:pt x="96151" y="31695"/>
                        <a:pt x="96151" y="31695"/>
                      </a:cubicBezTo>
                      <a:cubicBezTo>
                        <a:pt x="94095" y="28187"/>
                        <a:pt x="92039" y="24679"/>
                        <a:pt x="89862" y="21170"/>
                      </a:cubicBezTo>
                      <a:cubicBezTo>
                        <a:pt x="87443" y="17299"/>
                        <a:pt x="84298" y="14032"/>
                        <a:pt x="80912" y="11008"/>
                      </a:cubicBezTo>
                      <a:cubicBezTo>
                        <a:pt x="80549" y="10645"/>
                        <a:pt x="80186" y="10162"/>
                        <a:pt x="79945" y="9678"/>
                      </a:cubicBezTo>
                      <a:cubicBezTo>
                        <a:pt x="72204" y="4355"/>
                        <a:pt x="63738" y="846"/>
                        <a:pt x="54425" y="0"/>
                      </a:cubicBezTo>
                      <a:cubicBezTo>
                        <a:pt x="51764" y="0"/>
                        <a:pt x="49224" y="0"/>
                        <a:pt x="46564" y="0"/>
                      </a:cubicBezTo>
                      <a:lnTo>
                        <a:pt x="46564" y="0"/>
                      </a:lnTo>
                      <a:cubicBezTo>
                        <a:pt x="45717" y="0"/>
                        <a:pt x="44871" y="0"/>
                        <a:pt x="44024" y="121"/>
                      </a:cubicBezTo>
                      <a:cubicBezTo>
                        <a:pt x="42935" y="121"/>
                        <a:pt x="41726" y="363"/>
                        <a:pt x="40637" y="363"/>
                      </a:cubicBezTo>
                      <a:cubicBezTo>
                        <a:pt x="39912" y="363"/>
                        <a:pt x="39307" y="363"/>
                        <a:pt x="38581" y="484"/>
                      </a:cubicBezTo>
                      <a:cubicBezTo>
                        <a:pt x="37977" y="1451"/>
                        <a:pt x="37009" y="1451"/>
                        <a:pt x="35921" y="1451"/>
                      </a:cubicBezTo>
                      <a:lnTo>
                        <a:pt x="35437" y="1694"/>
                      </a:lnTo>
                      <a:lnTo>
                        <a:pt x="34953" y="1694"/>
                      </a:lnTo>
                      <a:cubicBezTo>
                        <a:pt x="34469" y="1935"/>
                        <a:pt x="33985" y="2177"/>
                        <a:pt x="33623" y="2540"/>
                      </a:cubicBezTo>
                      <a:cubicBezTo>
                        <a:pt x="32897" y="2661"/>
                        <a:pt x="32171" y="2782"/>
                        <a:pt x="31325" y="2903"/>
                      </a:cubicBezTo>
                      <a:cubicBezTo>
                        <a:pt x="30841" y="3871"/>
                        <a:pt x="29873" y="3871"/>
                        <a:pt x="28906" y="3871"/>
                      </a:cubicBezTo>
                      <a:lnTo>
                        <a:pt x="28906" y="3871"/>
                      </a:lnTo>
                      <a:cubicBezTo>
                        <a:pt x="26850" y="5444"/>
                        <a:pt x="24673" y="6895"/>
                        <a:pt x="22012" y="7379"/>
                      </a:cubicBezTo>
                      <a:lnTo>
                        <a:pt x="22012" y="7379"/>
                      </a:lnTo>
                      <a:cubicBezTo>
                        <a:pt x="21649" y="7742"/>
                        <a:pt x="21165" y="8105"/>
                        <a:pt x="20802" y="8468"/>
                      </a:cubicBezTo>
                      <a:lnTo>
                        <a:pt x="20802" y="8468"/>
                      </a:lnTo>
                      <a:cubicBezTo>
                        <a:pt x="20440" y="8831"/>
                        <a:pt x="19956" y="9194"/>
                        <a:pt x="19593" y="9436"/>
                      </a:cubicBezTo>
                      <a:lnTo>
                        <a:pt x="19593" y="9436"/>
                      </a:lnTo>
                      <a:cubicBezTo>
                        <a:pt x="19351" y="10645"/>
                        <a:pt x="18384" y="10767"/>
                        <a:pt x="17416" y="10767"/>
                      </a:cubicBezTo>
                      <a:cubicBezTo>
                        <a:pt x="17416" y="10767"/>
                        <a:pt x="17416" y="10767"/>
                        <a:pt x="17416" y="10767"/>
                      </a:cubicBezTo>
                      <a:cubicBezTo>
                        <a:pt x="17053" y="11129"/>
                        <a:pt x="16690" y="11493"/>
                        <a:pt x="16206" y="11855"/>
                      </a:cubicBezTo>
                      <a:lnTo>
                        <a:pt x="16206" y="11855"/>
                      </a:lnTo>
                      <a:cubicBezTo>
                        <a:pt x="15844" y="12218"/>
                        <a:pt x="15360" y="12581"/>
                        <a:pt x="14997" y="12944"/>
                      </a:cubicBezTo>
                      <a:lnTo>
                        <a:pt x="14997" y="12944"/>
                      </a:lnTo>
                      <a:cubicBezTo>
                        <a:pt x="14634" y="13307"/>
                        <a:pt x="14271" y="13791"/>
                        <a:pt x="13909" y="14154"/>
                      </a:cubicBezTo>
                      <a:lnTo>
                        <a:pt x="13909" y="14154"/>
                      </a:lnTo>
                      <a:cubicBezTo>
                        <a:pt x="13546" y="14517"/>
                        <a:pt x="13183" y="14880"/>
                        <a:pt x="12820" y="15363"/>
                      </a:cubicBezTo>
                      <a:lnTo>
                        <a:pt x="12820" y="15363"/>
                      </a:lnTo>
                      <a:cubicBezTo>
                        <a:pt x="12457" y="15727"/>
                        <a:pt x="12094" y="16210"/>
                        <a:pt x="11732" y="16573"/>
                      </a:cubicBezTo>
                      <a:lnTo>
                        <a:pt x="11732" y="16573"/>
                      </a:lnTo>
                      <a:cubicBezTo>
                        <a:pt x="11369" y="16936"/>
                        <a:pt x="11006" y="17420"/>
                        <a:pt x="10643" y="17783"/>
                      </a:cubicBezTo>
                      <a:cubicBezTo>
                        <a:pt x="10643" y="17783"/>
                        <a:pt x="10643" y="17783"/>
                        <a:pt x="10643" y="17783"/>
                      </a:cubicBezTo>
                      <a:cubicBezTo>
                        <a:pt x="10643" y="18751"/>
                        <a:pt x="10522" y="19597"/>
                        <a:pt x="9313" y="19961"/>
                      </a:cubicBezTo>
                      <a:lnTo>
                        <a:pt x="9313" y="19961"/>
                      </a:lnTo>
                      <a:cubicBezTo>
                        <a:pt x="8950" y="20444"/>
                        <a:pt x="8587" y="20928"/>
                        <a:pt x="8345" y="21412"/>
                      </a:cubicBezTo>
                      <a:cubicBezTo>
                        <a:pt x="7861" y="22138"/>
                        <a:pt x="7499" y="22864"/>
                        <a:pt x="7015" y="23590"/>
                      </a:cubicBezTo>
                      <a:cubicBezTo>
                        <a:pt x="7015" y="24557"/>
                        <a:pt x="7015" y="25404"/>
                        <a:pt x="5926" y="25767"/>
                      </a:cubicBezTo>
                      <a:lnTo>
                        <a:pt x="5926" y="25767"/>
                      </a:lnTo>
                      <a:cubicBezTo>
                        <a:pt x="5563" y="26251"/>
                        <a:pt x="5321" y="26735"/>
                        <a:pt x="4959" y="27219"/>
                      </a:cubicBezTo>
                      <a:cubicBezTo>
                        <a:pt x="4959" y="27582"/>
                        <a:pt x="4959" y="27824"/>
                        <a:pt x="4717" y="28187"/>
                      </a:cubicBezTo>
                      <a:cubicBezTo>
                        <a:pt x="4717" y="29154"/>
                        <a:pt x="4717" y="30001"/>
                        <a:pt x="3628" y="30485"/>
                      </a:cubicBezTo>
                      <a:lnTo>
                        <a:pt x="3628" y="30485"/>
                      </a:lnTo>
                      <a:cubicBezTo>
                        <a:pt x="3265" y="32663"/>
                        <a:pt x="2661" y="34719"/>
                        <a:pt x="1451" y="36534"/>
                      </a:cubicBezTo>
                      <a:cubicBezTo>
                        <a:pt x="1451" y="36897"/>
                        <a:pt x="1451" y="37139"/>
                        <a:pt x="1330" y="37502"/>
                      </a:cubicBezTo>
                      <a:cubicBezTo>
                        <a:pt x="1330" y="39195"/>
                        <a:pt x="1330" y="41010"/>
                        <a:pt x="1088" y="42703"/>
                      </a:cubicBezTo>
                      <a:cubicBezTo>
                        <a:pt x="1088" y="43429"/>
                        <a:pt x="484" y="44034"/>
                        <a:pt x="242" y="44760"/>
                      </a:cubicBezTo>
                      <a:cubicBezTo>
                        <a:pt x="242" y="47421"/>
                        <a:pt x="121" y="49962"/>
                        <a:pt x="0" y="52624"/>
                      </a:cubicBezTo>
                      <a:cubicBezTo>
                        <a:pt x="0" y="53349"/>
                        <a:pt x="0" y="54196"/>
                        <a:pt x="0" y="54922"/>
                      </a:cubicBezTo>
                      <a:cubicBezTo>
                        <a:pt x="0" y="56373"/>
                        <a:pt x="121" y="57704"/>
                        <a:pt x="242" y="59156"/>
                      </a:cubicBezTo>
                      <a:cubicBezTo>
                        <a:pt x="1209" y="59882"/>
                        <a:pt x="1330" y="60850"/>
                        <a:pt x="1209" y="61938"/>
                      </a:cubicBezTo>
                      <a:cubicBezTo>
                        <a:pt x="1209" y="62664"/>
                        <a:pt x="1209" y="63269"/>
                        <a:pt x="1330" y="63995"/>
                      </a:cubicBezTo>
                      <a:cubicBezTo>
                        <a:pt x="2661" y="64963"/>
                        <a:pt x="2298" y="66414"/>
                        <a:pt x="2540" y="67624"/>
                      </a:cubicBezTo>
                      <a:cubicBezTo>
                        <a:pt x="3991" y="70527"/>
                        <a:pt x="5443" y="73310"/>
                        <a:pt x="6652" y="76334"/>
                      </a:cubicBezTo>
                      <a:cubicBezTo>
                        <a:pt x="8224" y="80084"/>
                        <a:pt x="10159" y="83472"/>
                        <a:pt x="13425" y="86012"/>
                      </a:cubicBezTo>
                      <a:cubicBezTo>
                        <a:pt x="13909" y="86375"/>
                        <a:pt x="14271" y="86738"/>
                        <a:pt x="14634" y="87222"/>
                      </a:cubicBezTo>
                      <a:cubicBezTo>
                        <a:pt x="18142" y="92061"/>
                        <a:pt x="23221" y="94601"/>
                        <a:pt x="28543" y="96658"/>
                      </a:cubicBezTo>
                      <a:cubicBezTo>
                        <a:pt x="29631" y="97021"/>
                        <a:pt x="30599" y="97625"/>
                        <a:pt x="31687" y="97989"/>
                      </a:cubicBezTo>
                      <a:cubicBezTo>
                        <a:pt x="33623" y="98714"/>
                        <a:pt x="35558" y="99561"/>
                        <a:pt x="37614" y="99924"/>
                      </a:cubicBezTo>
                      <a:cubicBezTo>
                        <a:pt x="42331" y="100529"/>
                        <a:pt x="47168" y="100771"/>
                        <a:pt x="51885" y="101255"/>
                      </a:cubicBezTo>
                      <a:cubicBezTo>
                        <a:pt x="52490" y="100892"/>
                        <a:pt x="53095" y="100408"/>
                        <a:pt x="53699" y="100287"/>
                      </a:cubicBezTo>
                      <a:cubicBezTo>
                        <a:pt x="55876" y="100166"/>
                        <a:pt x="58054" y="100166"/>
                        <a:pt x="60230" y="100045"/>
                      </a:cubicBezTo>
                      <a:cubicBezTo>
                        <a:pt x="60472" y="99924"/>
                        <a:pt x="60835" y="99924"/>
                        <a:pt x="61077" y="100045"/>
                      </a:cubicBezTo>
                      <a:cubicBezTo>
                        <a:pt x="62045" y="98714"/>
                        <a:pt x="63496" y="99077"/>
                        <a:pt x="64826" y="98956"/>
                      </a:cubicBezTo>
                      <a:cubicBezTo>
                        <a:pt x="65552" y="97504"/>
                        <a:pt x="67003" y="97868"/>
                        <a:pt x="68213" y="97747"/>
                      </a:cubicBezTo>
                      <a:cubicBezTo>
                        <a:pt x="68213" y="97747"/>
                        <a:pt x="68213" y="97747"/>
                        <a:pt x="68213" y="97747"/>
                      </a:cubicBezTo>
                      <a:cubicBezTo>
                        <a:pt x="68576" y="97504"/>
                        <a:pt x="69059" y="97142"/>
                        <a:pt x="69422" y="96899"/>
                      </a:cubicBezTo>
                      <a:cubicBezTo>
                        <a:pt x="69664" y="96658"/>
                        <a:pt x="70027" y="96658"/>
                        <a:pt x="70390" y="96658"/>
                      </a:cubicBezTo>
                      <a:cubicBezTo>
                        <a:pt x="72325" y="95448"/>
                        <a:pt x="73897" y="93512"/>
                        <a:pt x="76316" y="93150"/>
                      </a:cubicBezTo>
                      <a:cubicBezTo>
                        <a:pt x="76316" y="93150"/>
                        <a:pt x="76316" y="93150"/>
                        <a:pt x="76316" y="93150"/>
                      </a:cubicBezTo>
                      <a:cubicBezTo>
                        <a:pt x="76679" y="92786"/>
                        <a:pt x="77163" y="92424"/>
                        <a:pt x="77526" y="92182"/>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568" name="Google Shape;568;p28"/>
                <p:cNvSpPr/>
                <p:nvPr/>
              </p:nvSpPr>
              <p:spPr>
                <a:xfrm>
                  <a:off x="5898463" y="5149246"/>
                  <a:ext cx="344000" cy="467721"/>
                </a:xfrm>
                <a:custGeom>
                  <a:avLst/>
                  <a:gdLst/>
                  <a:ahLst/>
                  <a:cxnLst/>
                  <a:rect l="l" t="t" r="r" b="b"/>
                  <a:pathLst>
                    <a:path w="344000" h="467721" extrusionOk="0">
                      <a:moveTo>
                        <a:pt x="342670" y="182428"/>
                      </a:moveTo>
                      <a:cubicBezTo>
                        <a:pt x="342670" y="181823"/>
                        <a:pt x="342065" y="181218"/>
                        <a:pt x="341703" y="180614"/>
                      </a:cubicBezTo>
                      <a:cubicBezTo>
                        <a:pt x="341703" y="180130"/>
                        <a:pt x="341582" y="179767"/>
                        <a:pt x="341461" y="179283"/>
                      </a:cubicBezTo>
                      <a:cubicBezTo>
                        <a:pt x="341219" y="178920"/>
                        <a:pt x="340856" y="178436"/>
                        <a:pt x="340614" y="178074"/>
                      </a:cubicBezTo>
                      <a:cubicBezTo>
                        <a:pt x="340735" y="176743"/>
                        <a:pt x="340009" y="175654"/>
                        <a:pt x="339284" y="174686"/>
                      </a:cubicBezTo>
                      <a:cubicBezTo>
                        <a:pt x="338921" y="174323"/>
                        <a:pt x="338558" y="173960"/>
                        <a:pt x="338316" y="173597"/>
                      </a:cubicBezTo>
                      <a:lnTo>
                        <a:pt x="338316" y="173597"/>
                      </a:lnTo>
                      <a:cubicBezTo>
                        <a:pt x="337832" y="170573"/>
                        <a:pt x="335776" y="168396"/>
                        <a:pt x="334809" y="165613"/>
                      </a:cubicBezTo>
                      <a:cubicBezTo>
                        <a:pt x="334446" y="165250"/>
                        <a:pt x="334204" y="164766"/>
                        <a:pt x="333841" y="164403"/>
                      </a:cubicBezTo>
                      <a:cubicBezTo>
                        <a:pt x="333599" y="164040"/>
                        <a:pt x="333478" y="163798"/>
                        <a:pt x="333599" y="163315"/>
                      </a:cubicBezTo>
                      <a:cubicBezTo>
                        <a:pt x="333357" y="162831"/>
                        <a:pt x="332995" y="162467"/>
                        <a:pt x="332753" y="161984"/>
                      </a:cubicBezTo>
                      <a:cubicBezTo>
                        <a:pt x="332511" y="161742"/>
                        <a:pt x="332390" y="161379"/>
                        <a:pt x="332511" y="161016"/>
                      </a:cubicBezTo>
                      <a:cubicBezTo>
                        <a:pt x="332148" y="161016"/>
                        <a:pt x="331785" y="160774"/>
                        <a:pt x="331422" y="160774"/>
                      </a:cubicBezTo>
                      <a:cubicBezTo>
                        <a:pt x="331422" y="160411"/>
                        <a:pt x="331422" y="160048"/>
                        <a:pt x="331422" y="159685"/>
                      </a:cubicBezTo>
                      <a:lnTo>
                        <a:pt x="331422" y="159685"/>
                      </a:lnTo>
                      <a:cubicBezTo>
                        <a:pt x="331180" y="159685"/>
                        <a:pt x="330817" y="159685"/>
                        <a:pt x="330576" y="159564"/>
                      </a:cubicBezTo>
                      <a:cubicBezTo>
                        <a:pt x="330455" y="158838"/>
                        <a:pt x="330334" y="158113"/>
                        <a:pt x="330213" y="157387"/>
                      </a:cubicBezTo>
                      <a:cubicBezTo>
                        <a:pt x="329487" y="156177"/>
                        <a:pt x="328761" y="154967"/>
                        <a:pt x="328036" y="153758"/>
                      </a:cubicBezTo>
                      <a:cubicBezTo>
                        <a:pt x="327673" y="153394"/>
                        <a:pt x="327431" y="153032"/>
                        <a:pt x="327068" y="152669"/>
                      </a:cubicBezTo>
                      <a:cubicBezTo>
                        <a:pt x="326826" y="152427"/>
                        <a:pt x="326705" y="152064"/>
                        <a:pt x="326705" y="151701"/>
                      </a:cubicBezTo>
                      <a:cubicBezTo>
                        <a:pt x="326343" y="151217"/>
                        <a:pt x="325980" y="150733"/>
                        <a:pt x="325617" y="150250"/>
                      </a:cubicBezTo>
                      <a:cubicBezTo>
                        <a:pt x="324891" y="149040"/>
                        <a:pt x="324045" y="147951"/>
                        <a:pt x="323319" y="146741"/>
                      </a:cubicBezTo>
                      <a:cubicBezTo>
                        <a:pt x="322956" y="146378"/>
                        <a:pt x="322714" y="146016"/>
                        <a:pt x="322351" y="145652"/>
                      </a:cubicBezTo>
                      <a:cubicBezTo>
                        <a:pt x="322110" y="145411"/>
                        <a:pt x="321989" y="145047"/>
                        <a:pt x="322110" y="144685"/>
                      </a:cubicBezTo>
                      <a:cubicBezTo>
                        <a:pt x="321747" y="144201"/>
                        <a:pt x="321505" y="143717"/>
                        <a:pt x="321142" y="143354"/>
                      </a:cubicBezTo>
                      <a:cubicBezTo>
                        <a:pt x="318844" y="141055"/>
                        <a:pt x="317876" y="138031"/>
                        <a:pt x="316425" y="135369"/>
                      </a:cubicBezTo>
                      <a:cubicBezTo>
                        <a:pt x="316062" y="135007"/>
                        <a:pt x="315820" y="134523"/>
                        <a:pt x="315458" y="134160"/>
                      </a:cubicBezTo>
                      <a:cubicBezTo>
                        <a:pt x="315216" y="133918"/>
                        <a:pt x="315216" y="133555"/>
                        <a:pt x="315216" y="133192"/>
                      </a:cubicBezTo>
                      <a:cubicBezTo>
                        <a:pt x="314853" y="132708"/>
                        <a:pt x="314490" y="132224"/>
                        <a:pt x="314248" y="131861"/>
                      </a:cubicBezTo>
                      <a:lnTo>
                        <a:pt x="314248" y="131861"/>
                      </a:lnTo>
                      <a:cubicBezTo>
                        <a:pt x="314006" y="131499"/>
                        <a:pt x="313643" y="131135"/>
                        <a:pt x="313402" y="130773"/>
                      </a:cubicBezTo>
                      <a:cubicBezTo>
                        <a:pt x="310620" y="126055"/>
                        <a:pt x="307838" y="121457"/>
                        <a:pt x="305056" y="116740"/>
                      </a:cubicBezTo>
                      <a:cubicBezTo>
                        <a:pt x="304814" y="116377"/>
                        <a:pt x="304452" y="116014"/>
                        <a:pt x="304210" y="115651"/>
                      </a:cubicBezTo>
                      <a:cubicBezTo>
                        <a:pt x="304210" y="115288"/>
                        <a:pt x="303968" y="114804"/>
                        <a:pt x="303847" y="114441"/>
                      </a:cubicBezTo>
                      <a:cubicBezTo>
                        <a:pt x="303605" y="114078"/>
                        <a:pt x="303242" y="113715"/>
                        <a:pt x="303000" y="113353"/>
                      </a:cubicBezTo>
                      <a:cubicBezTo>
                        <a:pt x="301791" y="111780"/>
                        <a:pt x="300581" y="110207"/>
                        <a:pt x="299251" y="108634"/>
                      </a:cubicBezTo>
                      <a:cubicBezTo>
                        <a:pt x="299130" y="108271"/>
                        <a:pt x="299009" y="107788"/>
                        <a:pt x="298888" y="107424"/>
                      </a:cubicBezTo>
                      <a:cubicBezTo>
                        <a:pt x="298646" y="107062"/>
                        <a:pt x="298404" y="106820"/>
                        <a:pt x="298162" y="106457"/>
                      </a:cubicBezTo>
                      <a:cubicBezTo>
                        <a:pt x="298162" y="106094"/>
                        <a:pt x="298162" y="105731"/>
                        <a:pt x="298162" y="105247"/>
                      </a:cubicBezTo>
                      <a:cubicBezTo>
                        <a:pt x="297800" y="104884"/>
                        <a:pt x="297558" y="104400"/>
                        <a:pt x="297195" y="104037"/>
                      </a:cubicBezTo>
                      <a:cubicBezTo>
                        <a:pt x="296953" y="103795"/>
                        <a:pt x="296953" y="103433"/>
                        <a:pt x="296953" y="103070"/>
                      </a:cubicBezTo>
                      <a:cubicBezTo>
                        <a:pt x="296590" y="102585"/>
                        <a:pt x="296348" y="102102"/>
                        <a:pt x="295985" y="101739"/>
                      </a:cubicBezTo>
                      <a:lnTo>
                        <a:pt x="295985" y="101739"/>
                      </a:lnTo>
                      <a:cubicBezTo>
                        <a:pt x="295623" y="101739"/>
                        <a:pt x="295260" y="101618"/>
                        <a:pt x="294897" y="101497"/>
                      </a:cubicBezTo>
                      <a:cubicBezTo>
                        <a:pt x="294897" y="101255"/>
                        <a:pt x="294897" y="100892"/>
                        <a:pt x="295139" y="100650"/>
                      </a:cubicBezTo>
                      <a:cubicBezTo>
                        <a:pt x="294292" y="99077"/>
                        <a:pt x="293325" y="97505"/>
                        <a:pt x="292478" y="95932"/>
                      </a:cubicBezTo>
                      <a:cubicBezTo>
                        <a:pt x="291389" y="95569"/>
                        <a:pt x="291269" y="94602"/>
                        <a:pt x="291148" y="93755"/>
                      </a:cubicBezTo>
                      <a:cubicBezTo>
                        <a:pt x="288487" y="89883"/>
                        <a:pt x="285826" y="86012"/>
                        <a:pt x="283286" y="82020"/>
                      </a:cubicBezTo>
                      <a:cubicBezTo>
                        <a:pt x="282682" y="81052"/>
                        <a:pt x="282440" y="79964"/>
                        <a:pt x="281956" y="78875"/>
                      </a:cubicBezTo>
                      <a:cubicBezTo>
                        <a:pt x="281593" y="78391"/>
                        <a:pt x="281230" y="77907"/>
                        <a:pt x="280988" y="77423"/>
                      </a:cubicBezTo>
                      <a:lnTo>
                        <a:pt x="280988" y="77423"/>
                      </a:lnTo>
                      <a:cubicBezTo>
                        <a:pt x="280746" y="77060"/>
                        <a:pt x="280384" y="76697"/>
                        <a:pt x="280142" y="76335"/>
                      </a:cubicBezTo>
                      <a:cubicBezTo>
                        <a:pt x="279295" y="75246"/>
                        <a:pt x="278328" y="74036"/>
                        <a:pt x="277481" y="72947"/>
                      </a:cubicBezTo>
                      <a:cubicBezTo>
                        <a:pt x="276755" y="71374"/>
                        <a:pt x="275909" y="69802"/>
                        <a:pt x="275183" y="68108"/>
                      </a:cubicBezTo>
                      <a:cubicBezTo>
                        <a:pt x="274941" y="67745"/>
                        <a:pt x="274578" y="67383"/>
                        <a:pt x="274336" y="67019"/>
                      </a:cubicBezTo>
                      <a:cubicBezTo>
                        <a:pt x="274336" y="66657"/>
                        <a:pt x="274094" y="66293"/>
                        <a:pt x="273973" y="65931"/>
                      </a:cubicBezTo>
                      <a:cubicBezTo>
                        <a:pt x="273611" y="65931"/>
                        <a:pt x="273248" y="65931"/>
                        <a:pt x="273006" y="65810"/>
                      </a:cubicBezTo>
                      <a:cubicBezTo>
                        <a:pt x="273006" y="65447"/>
                        <a:pt x="273006" y="65084"/>
                        <a:pt x="273006" y="64721"/>
                      </a:cubicBezTo>
                      <a:cubicBezTo>
                        <a:pt x="272764" y="64479"/>
                        <a:pt x="272643" y="64116"/>
                        <a:pt x="272643" y="63753"/>
                      </a:cubicBezTo>
                      <a:cubicBezTo>
                        <a:pt x="271313" y="62906"/>
                        <a:pt x="270345" y="61818"/>
                        <a:pt x="270345" y="60124"/>
                      </a:cubicBezTo>
                      <a:lnTo>
                        <a:pt x="270345" y="60124"/>
                      </a:lnTo>
                      <a:cubicBezTo>
                        <a:pt x="269982" y="59761"/>
                        <a:pt x="269740" y="59277"/>
                        <a:pt x="269378" y="58914"/>
                      </a:cubicBezTo>
                      <a:cubicBezTo>
                        <a:pt x="267442" y="56253"/>
                        <a:pt x="265386" y="53471"/>
                        <a:pt x="263451" y="50809"/>
                      </a:cubicBezTo>
                      <a:cubicBezTo>
                        <a:pt x="263451" y="50446"/>
                        <a:pt x="263451" y="50083"/>
                        <a:pt x="263451" y="49599"/>
                      </a:cubicBezTo>
                      <a:cubicBezTo>
                        <a:pt x="263209" y="49237"/>
                        <a:pt x="262847" y="48752"/>
                        <a:pt x="262605" y="48389"/>
                      </a:cubicBezTo>
                      <a:lnTo>
                        <a:pt x="262605" y="48147"/>
                      </a:lnTo>
                      <a:cubicBezTo>
                        <a:pt x="262000" y="47906"/>
                        <a:pt x="261637" y="47542"/>
                        <a:pt x="261153" y="47301"/>
                      </a:cubicBezTo>
                      <a:cubicBezTo>
                        <a:pt x="261153" y="46938"/>
                        <a:pt x="261153" y="46575"/>
                        <a:pt x="261153" y="46091"/>
                      </a:cubicBezTo>
                      <a:lnTo>
                        <a:pt x="261153" y="46091"/>
                      </a:lnTo>
                      <a:cubicBezTo>
                        <a:pt x="260911" y="45728"/>
                        <a:pt x="260549" y="45365"/>
                        <a:pt x="260307" y="45002"/>
                      </a:cubicBezTo>
                      <a:cubicBezTo>
                        <a:pt x="259460" y="44155"/>
                        <a:pt x="258613" y="43308"/>
                        <a:pt x="257767" y="42462"/>
                      </a:cubicBezTo>
                      <a:lnTo>
                        <a:pt x="257767" y="42462"/>
                      </a:lnTo>
                      <a:cubicBezTo>
                        <a:pt x="257404" y="40042"/>
                        <a:pt x="255348" y="38833"/>
                        <a:pt x="254139" y="36897"/>
                      </a:cubicBezTo>
                      <a:cubicBezTo>
                        <a:pt x="251720" y="33873"/>
                        <a:pt x="249301" y="30848"/>
                        <a:pt x="246882" y="27824"/>
                      </a:cubicBezTo>
                      <a:cubicBezTo>
                        <a:pt x="246156" y="26977"/>
                        <a:pt x="245551" y="26130"/>
                        <a:pt x="244826" y="25162"/>
                      </a:cubicBezTo>
                      <a:cubicBezTo>
                        <a:pt x="244463" y="24800"/>
                        <a:pt x="244100" y="24437"/>
                        <a:pt x="243737" y="24074"/>
                      </a:cubicBezTo>
                      <a:lnTo>
                        <a:pt x="243737" y="24074"/>
                      </a:lnTo>
                      <a:cubicBezTo>
                        <a:pt x="243374" y="23590"/>
                        <a:pt x="243012" y="23227"/>
                        <a:pt x="242649" y="22864"/>
                      </a:cubicBezTo>
                      <a:cubicBezTo>
                        <a:pt x="238416" y="19477"/>
                        <a:pt x="234062" y="15969"/>
                        <a:pt x="229829" y="12581"/>
                      </a:cubicBezTo>
                      <a:cubicBezTo>
                        <a:pt x="228861" y="12097"/>
                        <a:pt x="227773" y="11735"/>
                        <a:pt x="226805" y="11130"/>
                      </a:cubicBezTo>
                      <a:cubicBezTo>
                        <a:pt x="225233" y="10162"/>
                        <a:pt x="223781" y="8952"/>
                        <a:pt x="221725" y="8831"/>
                      </a:cubicBezTo>
                      <a:cubicBezTo>
                        <a:pt x="221362" y="7742"/>
                        <a:pt x="220395" y="7742"/>
                        <a:pt x="219427" y="7621"/>
                      </a:cubicBezTo>
                      <a:cubicBezTo>
                        <a:pt x="218943" y="6532"/>
                        <a:pt x="217976" y="6532"/>
                        <a:pt x="217008" y="6654"/>
                      </a:cubicBezTo>
                      <a:cubicBezTo>
                        <a:pt x="216283" y="5081"/>
                        <a:pt x="214831" y="5444"/>
                        <a:pt x="213622" y="5444"/>
                      </a:cubicBezTo>
                      <a:lnTo>
                        <a:pt x="213622" y="5444"/>
                      </a:lnTo>
                      <a:cubicBezTo>
                        <a:pt x="213138" y="4355"/>
                        <a:pt x="212292" y="4355"/>
                        <a:pt x="211324" y="4476"/>
                      </a:cubicBezTo>
                      <a:cubicBezTo>
                        <a:pt x="210840" y="4113"/>
                        <a:pt x="210356" y="3629"/>
                        <a:pt x="209873" y="3267"/>
                      </a:cubicBezTo>
                      <a:lnTo>
                        <a:pt x="209389" y="3267"/>
                      </a:lnTo>
                      <a:cubicBezTo>
                        <a:pt x="209389" y="3267"/>
                        <a:pt x="209026" y="3267"/>
                        <a:pt x="209026" y="3267"/>
                      </a:cubicBezTo>
                      <a:cubicBezTo>
                        <a:pt x="207817" y="3267"/>
                        <a:pt x="206728" y="3267"/>
                        <a:pt x="205519" y="3267"/>
                      </a:cubicBezTo>
                      <a:cubicBezTo>
                        <a:pt x="205519" y="2903"/>
                        <a:pt x="205519" y="2541"/>
                        <a:pt x="205277" y="2298"/>
                      </a:cubicBezTo>
                      <a:cubicBezTo>
                        <a:pt x="204188" y="2298"/>
                        <a:pt x="203100" y="2298"/>
                        <a:pt x="202011" y="2298"/>
                      </a:cubicBezTo>
                      <a:cubicBezTo>
                        <a:pt x="200923" y="2298"/>
                        <a:pt x="199834" y="2057"/>
                        <a:pt x="198746" y="1936"/>
                      </a:cubicBezTo>
                      <a:cubicBezTo>
                        <a:pt x="196932" y="605"/>
                        <a:pt x="195117" y="363"/>
                        <a:pt x="193303" y="1936"/>
                      </a:cubicBezTo>
                      <a:cubicBezTo>
                        <a:pt x="193061" y="1936"/>
                        <a:pt x="192819" y="1936"/>
                        <a:pt x="192699" y="1694"/>
                      </a:cubicBezTo>
                      <a:cubicBezTo>
                        <a:pt x="192094" y="1210"/>
                        <a:pt x="191610" y="726"/>
                        <a:pt x="190643" y="0"/>
                      </a:cubicBezTo>
                      <a:lnTo>
                        <a:pt x="151335" y="0"/>
                      </a:lnTo>
                      <a:cubicBezTo>
                        <a:pt x="151093" y="242"/>
                        <a:pt x="150852" y="605"/>
                        <a:pt x="150489" y="726"/>
                      </a:cubicBezTo>
                      <a:cubicBezTo>
                        <a:pt x="147949" y="1210"/>
                        <a:pt x="145409" y="1572"/>
                        <a:pt x="142869" y="1936"/>
                      </a:cubicBezTo>
                      <a:cubicBezTo>
                        <a:pt x="141781" y="1936"/>
                        <a:pt x="140692" y="2177"/>
                        <a:pt x="139604" y="2298"/>
                      </a:cubicBezTo>
                      <a:cubicBezTo>
                        <a:pt x="138394" y="3992"/>
                        <a:pt x="136459" y="3145"/>
                        <a:pt x="134887" y="3629"/>
                      </a:cubicBezTo>
                      <a:cubicBezTo>
                        <a:pt x="134040" y="4839"/>
                        <a:pt x="132710" y="4476"/>
                        <a:pt x="131500" y="4597"/>
                      </a:cubicBezTo>
                      <a:cubicBezTo>
                        <a:pt x="130654" y="6049"/>
                        <a:pt x="129202" y="5565"/>
                        <a:pt x="127993" y="5928"/>
                      </a:cubicBezTo>
                      <a:cubicBezTo>
                        <a:pt x="126300" y="7137"/>
                        <a:pt x="124244" y="7621"/>
                        <a:pt x="122309" y="8105"/>
                      </a:cubicBezTo>
                      <a:cubicBezTo>
                        <a:pt x="121825" y="8347"/>
                        <a:pt x="121462" y="8710"/>
                        <a:pt x="120978" y="8952"/>
                      </a:cubicBezTo>
                      <a:cubicBezTo>
                        <a:pt x="120615" y="9194"/>
                        <a:pt x="120253" y="9315"/>
                        <a:pt x="119890" y="9194"/>
                      </a:cubicBezTo>
                      <a:cubicBezTo>
                        <a:pt x="119527" y="9557"/>
                        <a:pt x="119043" y="9799"/>
                        <a:pt x="118680" y="10162"/>
                      </a:cubicBezTo>
                      <a:cubicBezTo>
                        <a:pt x="118438" y="10404"/>
                        <a:pt x="118076" y="10525"/>
                        <a:pt x="117713" y="10525"/>
                      </a:cubicBezTo>
                      <a:cubicBezTo>
                        <a:pt x="116866" y="11855"/>
                        <a:pt x="115778" y="12823"/>
                        <a:pt x="114084" y="12823"/>
                      </a:cubicBezTo>
                      <a:cubicBezTo>
                        <a:pt x="114084" y="12823"/>
                        <a:pt x="114084" y="12823"/>
                        <a:pt x="114084" y="12823"/>
                      </a:cubicBezTo>
                      <a:cubicBezTo>
                        <a:pt x="113721" y="13186"/>
                        <a:pt x="113238" y="13549"/>
                        <a:pt x="112875" y="13912"/>
                      </a:cubicBezTo>
                      <a:lnTo>
                        <a:pt x="112875" y="13912"/>
                      </a:lnTo>
                      <a:cubicBezTo>
                        <a:pt x="112512" y="14275"/>
                        <a:pt x="112149" y="14638"/>
                        <a:pt x="111665" y="15001"/>
                      </a:cubicBezTo>
                      <a:lnTo>
                        <a:pt x="111665" y="15001"/>
                      </a:lnTo>
                      <a:cubicBezTo>
                        <a:pt x="111303" y="15364"/>
                        <a:pt x="110940" y="15727"/>
                        <a:pt x="110698" y="15969"/>
                      </a:cubicBezTo>
                      <a:cubicBezTo>
                        <a:pt x="109972" y="16453"/>
                        <a:pt x="109247" y="16936"/>
                        <a:pt x="108521" y="17420"/>
                      </a:cubicBezTo>
                      <a:cubicBezTo>
                        <a:pt x="108158" y="17783"/>
                        <a:pt x="107674" y="18146"/>
                        <a:pt x="107312" y="18509"/>
                      </a:cubicBezTo>
                      <a:lnTo>
                        <a:pt x="107312" y="18509"/>
                      </a:lnTo>
                      <a:cubicBezTo>
                        <a:pt x="106949" y="18872"/>
                        <a:pt x="106465" y="19235"/>
                        <a:pt x="106102" y="19477"/>
                      </a:cubicBezTo>
                      <a:lnTo>
                        <a:pt x="106102" y="19477"/>
                      </a:lnTo>
                      <a:cubicBezTo>
                        <a:pt x="105739" y="19961"/>
                        <a:pt x="105376" y="20323"/>
                        <a:pt x="105014" y="20687"/>
                      </a:cubicBezTo>
                      <a:lnTo>
                        <a:pt x="105014" y="20687"/>
                      </a:lnTo>
                      <a:cubicBezTo>
                        <a:pt x="104651" y="21170"/>
                        <a:pt x="104288" y="21413"/>
                        <a:pt x="103925" y="21775"/>
                      </a:cubicBezTo>
                      <a:lnTo>
                        <a:pt x="103804" y="21775"/>
                      </a:lnTo>
                      <a:cubicBezTo>
                        <a:pt x="103441" y="22259"/>
                        <a:pt x="103078" y="22622"/>
                        <a:pt x="102716" y="22985"/>
                      </a:cubicBezTo>
                      <a:lnTo>
                        <a:pt x="102716" y="22985"/>
                      </a:lnTo>
                      <a:cubicBezTo>
                        <a:pt x="102353" y="23469"/>
                        <a:pt x="101990" y="23832"/>
                        <a:pt x="101748" y="24316"/>
                      </a:cubicBezTo>
                      <a:cubicBezTo>
                        <a:pt x="100660" y="25526"/>
                        <a:pt x="99571" y="26735"/>
                        <a:pt x="98482" y="27945"/>
                      </a:cubicBezTo>
                      <a:cubicBezTo>
                        <a:pt x="98241" y="28792"/>
                        <a:pt x="98241" y="29881"/>
                        <a:pt x="97031" y="30001"/>
                      </a:cubicBezTo>
                      <a:cubicBezTo>
                        <a:pt x="96668" y="30486"/>
                        <a:pt x="96306" y="30848"/>
                        <a:pt x="95943" y="31332"/>
                      </a:cubicBezTo>
                      <a:cubicBezTo>
                        <a:pt x="95580" y="31816"/>
                        <a:pt x="95217" y="32179"/>
                        <a:pt x="94854" y="32663"/>
                      </a:cubicBezTo>
                      <a:cubicBezTo>
                        <a:pt x="94491" y="33026"/>
                        <a:pt x="94128" y="33389"/>
                        <a:pt x="93887" y="33752"/>
                      </a:cubicBezTo>
                      <a:cubicBezTo>
                        <a:pt x="93645" y="34599"/>
                        <a:pt x="93645" y="35687"/>
                        <a:pt x="92435" y="35808"/>
                      </a:cubicBezTo>
                      <a:lnTo>
                        <a:pt x="92435" y="35808"/>
                      </a:lnTo>
                      <a:cubicBezTo>
                        <a:pt x="92072" y="36292"/>
                        <a:pt x="91831" y="36655"/>
                        <a:pt x="91468" y="37139"/>
                      </a:cubicBezTo>
                      <a:lnTo>
                        <a:pt x="91468" y="37139"/>
                      </a:lnTo>
                      <a:cubicBezTo>
                        <a:pt x="91105" y="37623"/>
                        <a:pt x="90863" y="37986"/>
                        <a:pt x="90500" y="38469"/>
                      </a:cubicBezTo>
                      <a:cubicBezTo>
                        <a:pt x="90500" y="38469"/>
                        <a:pt x="90500" y="38469"/>
                        <a:pt x="90500" y="38469"/>
                      </a:cubicBezTo>
                      <a:cubicBezTo>
                        <a:pt x="90137" y="38833"/>
                        <a:pt x="89774" y="39316"/>
                        <a:pt x="89412" y="39679"/>
                      </a:cubicBezTo>
                      <a:cubicBezTo>
                        <a:pt x="89412" y="39679"/>
                        <a:pt x="89412" y="39679"/>
                        <a:pt x="89412" y="39679"/>
                      </a:cubicBezTo>
                      <a:cubicBezTo>
                        <a:pt x="89412" y="40647"/>
                        <a:pt x="89412" y="41615"/>
                        <a:pt x="88202" y="41978"/>
                      </a:cubicBezTo>
                      <a:cubicBezTo>
                        <a:pt x="88202" y="41978"/>
                        <a:pt x="88202" y="41978"/>
                        <a:pt x="88202" y="41978"/>
                      </a:cubicBezTo>
                      <a:cubicBezTo>
                        <a:pt x="87839" y="42462"/>
                        <a:pt x="87477" y="42946"/>
                        <a:pt x="87114" y="43429"/>
                      </a:cubicBezTo>
                      <a:lnTo>
                        <a:pt x="87114" y="43429"/>
                      </a:lnTo>
                      <a:cubicBezTo>
                        <a:pt x="87114" y="43672"/>
                        <a:pt x="87114" y="44034"/>
                        <a:pt x="86872" y="44277"/>
                      </a:cubicBezTo>
                      <a:cubicBezTo>
                        <a:pt x="86509" y="44760"/>
                        <a:pt x="86146" y="45123"/>
                        <a:pt x="85783" y="45607"/>
                      </a:cubicBezTo>
                      <a:cubicBezTo>
                        <a:pt x="85058" y="46696"/>
                        <a:pt x="84211" y="47906"/>
                        <a:pt x="83485" y="48994"/>
                      </a:cubicBezTo>
                      <a:cubicBezTo>
                        <a:pt x="81429" y="52261"/>
                        <a:pt x="79494" y="55527"/>
                        <a:pt x="77438" y="58672"/>
                      </a:cubicBezTo>
                      <a:cubicBezTo>
                        <a:pt x="72358" y="66536"/>
                        <a:pt x="67279" y="74399"/>
                        <a:pt x="62078" y="82262"/>
                      </a:cubicBezTo>
                      <a:cubicBezTo>
                        <a:pt x="56636" y="90609"/>
                        <a:pt x="50951" y="98715"/>
                        <a:pt x="45751" y="107183"/>
                      </a:cubicBezTo>
                      <a:cubicBezTo>
                        <a:pt x="35228" y="124119"/>
                        <a:pt x="24585" y="140934"/>
                        <a:pt x="13579" y="157508"/>
                      </a:cubicBezTo>
                      <a:cubicBezTo>
                        <a:pt x="9830" y="163193"/>
                        <a:pt x="5718" y="168879"/>
                        <a:pt x="2815" y="175170"/>
                      </a:cubicBezTo>
                      <a:cubicBezTo>
                        <a:pt x="880" y="179283"/>
                        <a:pt x="-208" y="183396"/>
                        <a:pt x="33" y="187872"/>
                      </a:cubicBezTo>
                      <a:cubicBezTo>
                        <a:pt x="275" y="192348"/>
                        <a:pt x="1969" y="195977"/>
                        <a:pt x="5113" y="199123"/>
                      </a:cubicBezTo>
                      <a:cubicBezTo>
                        <a:pt x="8016" y="202147"/>
                        <a:pt x="11523" y="203236"/>
                        <a:pt x="15635" y="202994"/>
                      </a:cubicBezTo>
                      <a:cubicBezTo>
                        <a:pt x="15998" y="202994"/>
                        <a:pt x="16361" y="202994"/>
                        <a:pt x="16845" y="202994"/>
                      </a:cubicBezTo>
                      <a:cubicBezTo>
                        <a:pt x="22045" y="203357"/>
                        <a:pt x="26278" y="201059"/>
                        <a:pt x="29423" y="197066"/>
                      </a:cubicBezTo>
                      <a:cubicBezTo>
                        <a:pt x="33898" y="191381"/>
                        <a:pt x="38373" y="185574"/>
                        <a:pt x="42485" y="179525"/>
                      </a:cubicBezTo>
                      <a:cubicBezTo>
                        <a:pt x="51072" y="166823"/>
                        <a:pt x="59175" y="153758"/>
                        <a:pt x="67762" y="141055"/>
                      </a:cubicBezTo>
                      <a:cubicBezTo>
                        <a:pt x="76229" y="128474"/>
                        <a:pt x="84332" y="115651"/>
                        <a:pt x="92193" y="102707"/>
                      </a:cubicBezTo>
                      <a:cubicBezTo>
                        <a:pt x="96668" y="95085"/>
                        <a:pt x="101264" y="87585"/>
                        <a:pt x="105860" y="80085"/>
                      </a:cubicBezTo>
                      <a:cubicBezTo>
                        <a:pt x="107674" y="77181"/>
                        <a:pt x="109126" y="73915"/>
                        <a:pt x="112754" y="71737"/>
                      </a:cubicBezTo>
                      <a:cubicBezTo>
                        <a:pt x="113843" y="71858"/>
                        <a:pt x="115294" y="72100"/>
                        <a:pt x="116745" y="72342"/>
                      </a:cubicBezTo>
                      <a:cubicBezTo>
                        <a:pt x="116866" y="72342"/>
                        <a:pt x="116987" y="72584"/>
                        <a:pt x="117108" y="72826"/>
                      </a:cubicBezTo>
                      <a:cubicBezTo>
                        <a:pt x="117108" y="75487"/>
                        <a:pt x="117592" y="78270"/>
                        <a:pt x="117108" y="80810"/>
                      </a:cubicBezTo>
                      <a:cubicBezTo>
                        <a:pt x="116261" y="84682"/>
                        <a:pt x="116382" y="88432"/>
                        <a:pt x="116382" y="92303"/>
                      </a:cubicBezTo>
                      <a:cubicBezTo>
                        <a:pt x="116382" y="99077"/>
                        <a:pt x="116382" y="105852"/>
                        <a:pt x="116382" y="112506"/>
                      </a:cubicBezTo>
                      <a:cubicBezTo>
                        <a:pt x="116382" y="198760"/>
                        <a:pt x="116382" y="285014"/>
                        <a:pt x="116382" y="371268"/>
                      </a:cubicBezTo>
                      <a:cubicBezTo>
                        <a:pt x="116382" y="395342"/>
                        <a:pt x="116382" y="419537"/>
                        <a:pt x="116382" y="443611"/>
                      </a:cubicBezTo>
                      <a:cubicBezTo>
                        <a:pt x="116382" y="450022"/>
                        <a:pt x="117592" y="455829"/>
                        <a:pt x="122671" y="460305"/>
                      </a:cubicBezTo>
                      <a:cubicBezTo>
                        <a:pt x="122913" y="460547"/>
                        <a:pt x="123034" y="461031"/>
                        <a:pt x="123155" y="461273"/>
                      </a:cubicBezTo>
                      <a:cubicBezTo>
                        <a:pt x="124365" y="461515"/>
                        <a:pt x="125090" y="462362"/>
                        <a:pt x="125574" y="463450"/>
                      </a:cubicBezTo>
                      <a:cubicBezTo>
                        <a:pt x="125816" y="463934"/>
                        <a:pt x="126300" y="464176"/>
                        <a:pt x="126663" y="464539"/>
                      </a:cubicBezTo>
                      <a:cubicBezTo>
                        <a:pt x="127025" y="464902"/>
                        <a:pt x="127509" y="465265"/>
                        <a:pt x="127872" y="465507"/>
                      </a:cubicBezTo>
                      <a:cubicBezTo>
                        <a:pt x="127872" y="465507"/>
                        <a:pt x="127872" y="465507"/>
                        <a:pt x="127872" y="465507"/>
                      </a:cubicBezTo>
                      <a:cubicBezTo>
                        <a:pt x="128356" y="465870"/>
                        <a:pt x="128719" y="466233"/>
                        <a:pt x="129202" y="466716"/>
                      </a:cubicBezTo>
                      <a:cubicBezTo>
                        <a:pt x="129565" y="466716"/>
                        <a:pt x="129807" y="466716"/>
                        <a:pt x="130170" y="466716"/>
                      </a:cubicBezTo>
                      <a:cubicBezTo>
                        <a:pt x="131984" y="466837"/>
                        <a:pt x="133919" y="466837"/>
                        <a:pt x="135734" y="467201"/>
                      </a:cubicBezTo>
                      <a:cubicBezTo>
                        <a:pt x="143111" y="468773"/>
                        <a:pt x="149400" y="466716"/>
                        <a:pt x="154964" y="461999"/>
                      </a:cubicBezTo>
                      <a:cubicBezTo>
                        <a:pt x="156536" y="460668"/>
                        <a:pt x="158592" y="459821"/>
                        <a:pt x="159076" y="457402"/>
                      </a:cubicBezTo>
                      <a:cubicBezTo>
                        <a:pt x="159076" y="456434"/>
                        <a:pt x="159076" y="455466"/>
                        <a:pt x="160043" y="454982"/>
                      </a:cubicBezTo>
                      <a:cubicBezTo>
                        <a:pt x="160164" y="450506"/>
                        <a:pt x="160406" y="446151"/>
                        <a:pt x="160406" y="441675"/>
                      </a:cubicBezTo>
                      <a:cubicBezTo>
                        <a:pt x="160406" y="376591"/>
                        <a:pt x="160406" y="311628"/>
                        <a:pt x="160406" y="246544"/>
                      </a:cubicBezTo>
                      <a:cubicBezTo>
                        <a:pt x="160406" y="243278"/>
                        <a:pt x="161132" y="240133"/>
                        <a:pt x="161858" y="236625"/>
                      </a:cubicBezTo>
                      <a:cubicBezTo>
                        <a:pt x="162825" y="235536"/>
                        <a:pt x="164035" y="234326"/>
                        <a:pt x="165002" y="233237"/>
                      </a:cubicBezTo>
                      <a:cubicBezTo>
                        <a:pt x="168389" y="231786"/>
                        <a:pt x="171533" y="231302"/>
                        <a:pt x="174799" y="231302"/>
                      </a:cubicBezTo>
                      <a:cubicBezTo>
                        <a:pt x="179636" y="231302"/>
                        <a:pt x="184716" y="234326"/>
                        <a:pt x="184595" y="240980"/>
                      </a:cubicBezTo>
                      <a:cubicBezTo>
                        <a:pt x="184474" y="250295"/>
                        <a:pt x="184595" y="259489"/>
                        <a:pt x="184595" y="268804"/>
                      </a:cubicBezTo>
                      <a:cubicBezTo>
                        <a:pt x="184595" y="304491"/>
                        <a:pt x="184716" y="340178"/>
                        <a:pt x="184837" y="375866"/>
                      </a:cubicBezTo>
                      <a:cubicBezTo>
                        <a:pt x="186288" y="392076"/>
                        <a:pt x="185442" y="408165"/>
                        <a:pt x="185684" y="424376"/>
                      </a:cubicBezTo>
                      <a:cubicBezTo>
                        <a:pt x="185684" y="433449"/>
                        <a:pt x="185684" y="442522"/>
                        <a:pt x="185684" y="451595"/>
                      </a:cubicBezTo>
                      <a:cubicBezTo>
                        <a:pt x="185805" y="451837"/>
                        <a:pt x="185926" y="452200"/>
                        <a:pt x="185684" y="452442"/>
                      </a:cubicBezTo>
                      <a:cubicBezTo>
                        <a:pt x="187014" y="453409"/>
                        <a:pt x="186772" y="454861"/>
                        <a:pt x="186772" y="456192"/>
                      </a:cubicBezTo>
                      <a:cubicBezTo>
                        <a:pt x="186893" y="456434"/>
                        <a:pt x="186893" y="456676"/>
                        <a:pt x="186772" y="457038"/>
                      </a:cubicBezTo>
                      <a:cubicBezTo>
                        <a:pt x="188103" y="457402"/>
                        <a:pt x="189191" y="458128"/>
                        <a:pt x="188949" y="459700"/>
                      </a:cubicBezTo>
                      <a:cubicBezTo>
                        <a:pt x="194392" y="466596"/>
                        <a:pt x="201648" y="468168"/>
                        <a:pt x="209994" y="467080"/>
                      </a:cubicBezTo>
                      <a:cubicBezTo>
                        <a:pt x="211082" y="466959"/>
                        <a:pt x="212171" y="466837"/>
                        <a:pt x="213259" y="466716"/>
                      </a:cubicBezTo>
                      <a:cubicBezTo>
                        <a:pt x="214106" y="466475"/>
                        <a:pt x="214831" y="466112"/>
                        <a:pt x="215678" y="465870"/>
                      </a:cubicBezTo>
                      <a:cubicBezTo>
                        <a:pt x="215920" y="466233"/>
                        <a:pt x="216041" y="466354"/>
                        <a:pt x="216162" y="466475"/>
                      </a:cubicBezTo>
                      <a:cubicBezTo>
                        <a:pt x="216041" y="466475"/>
                        <a:pt x="215799" y="466233"/>
                        <a:pt x="215678" y="465870"/>
                      </a:cubicBezTo>
                      <a:cubicBezTo>
                        <a:pt x="216041" y="465870"/>
                        <a:pt x="216404" y="465628"/>
                        <a:pt x="216767" y="465507"/>
                      </a:cubicBezTo>
                      <a:lnTo>
                        <a:pt x="216767" y="465507"/>
                      </a:lnTo>
                      <a:cubicBezTo>
                        <a:pt x="217129" y="465144"/>
                        <a:pt x="217492" y="464902"/>
                        <a:pt x="217855" y="464660"/>
                      </a:cubicBezTo>
                      <a:cubicBezTo>
                        <a:pt x="218218" y="464660"/>
                        <a:pt x="218702" y="464418"/>
                        <a:pt x="219065" y="464297"/>
                      </a:cubicBezTo>
                      <a:cubicBezTo>
                        <a:pt x="219427" y="463208"/>
                        <a:pt x="220395" y="463087"/>
                        <a:pt x="221362" y="463087"/>
                      </a:cubicBezTo>
                      <a:cubicBezTo>
                        <a:pt x="221362" y="463087"/>
                        <a:pt x="221362" y="463087"/>
                        <a:pt x="221362" y="463087"/>
                      </a:cubicBezTo>
                      <a:cubicBezTo>
                        <a:pt x="221725" y="462724"/>
                        <a:pt x="222088" y="462362"/>
                        <a:pt x="222572" y="461877"/>
                      </a:cubicBezTo>
                      <a:cubicBezTo>
                        <a:pt x="223660" y="460668"/>
                        <a:pt x="224749" y="459579"/>
                        <a:pt x="225717" y="458369"/>
                      </a:cubicBezTo>
                      <a:cubicBezTo>
                        <a:pt x="225958" y="457523"/>
                        <a:pt x="226079" y="456434"/>
                        <a:pt x="227168" y="456071"/>
                      </a:cubicBezTo>
                      <a:cubicBezTo>
                        <a:pt x="228740" y="450506"/>
                        <a:pt x="229829" y="444941"/>
                        <a:pt x="229345" y="439135"/>
                      </a:cubicBezTo>
                      <a:cubicBezTo>
                        <a:pt x="229345" y="437804"/>
                        <a:pt x="229103" y="436473"/>
                        <a:pt x="228861" y="435143"/>
                      </a:cubicBezTo>
                      <a:cubicBezTo>
                        <a:pt x="228377" y="432118"/>
                        <a:pt x="228256" y="429094"/>
                        <a:pt x="228861" y="425949"/>
                      </a:cubicBezTo>
                      <a:cubicBezTo>
                        <a:pt x="229103" y="424860"/>
                        <a:pt x="229345" y="423650"/>
                        <a:pt x="229224" y="422561"/>
                      </a:cubicBezTo>
                      <a:cubicBezTo>
                        <a:pt x="229103" y="420505"/>
                        <a:pt x="228498" y="418448"/>
                        <a:pt x="228498" y="416271"/>
                      </a:cubicBezTo>
                      <a:cubicBezTo>
                        <a:pt x="228498" y="414456"/>
                        <a:pt x="229103" y="412641"/>
                        <a:pt x="228498" y="410706"/>
                      </a:cubicBezTo>
                      <a:cubicBezTo>
                        <a:pt x="228014" y="409133"/>
                        <a:pt x="228014" y="407198"/>
                        <a:pt x="228498" y="405504"/>
                      </a:cubicBezTo>
                      <a:cubicBezTo>
                        <a:pt x="229587" y="401633"/>
                        <a:pt x="229224" y="397882"/>
                        <a:pt x="229224" y="394012"/>
                      </a:cubicBezTo>
                      <a:cubicBezTo>
                        <a:pt x="229224" y="297112"/>
                        <a:pt x="229224" y="200212"/>
                        <a:pt x="229345" y="103311"/>
                      </a:cubicBezTo>
                      <a:cubicBezTo>
                        <a:pt x="229345" y="97747"/>
                        <a:pt x="229345" y="92182"/>
                        <a:pt x="229466" y="86496"/>
                      </a:cubicBezTo>
                      <a:cubicBezTo>
                        <a:pt x="229466" y="84561"/>
                        <a:pt x="229466" y="82625"/>
                        <a:pt x="229345" y="80690"/>
                      </a:cubicBezTo>
                      <a:cubicBezTo>
                        <a:pt x="229345" y="80326"/>
                        <a:pt x="229345" y="79843"/>
                        <a:pt x="229345" y="79480"/>
                      </a:cubicBezTo>
                      <a:cubicBezTo>
                        <a:pt x="229103" y="78996"/>
                        <a:pt x="228740" y="78391"/>
                        <a:pt x="228619" y="77907"/>
                      </a:cubicBezTo>
                      <a:cubicBezTo>
                        <a:pt x="228135" y="76213"/>
                        <a:pt x="228135" y="74520"/>
                        <a:pt x="229466" y="72947"/>
                      </a:cubicBezTo>
                      <a:cubicBezTo>
                        <a:pt x="230675" y="71374"/>
                        <a:pt x="232247" y="71012"/>
                        <a:pt x="234424" y="71374"/>
                      </a:cubicBezTo>
                      <a:cubicBezTo>
                        <a:pt x="236360" y="72584"/>
                        <a:pt x="237811" y="74520"/>
                        <a:pt x="239141" y="76697"/>
                      </a:cubicBezTo>
                      <a:cubicBezTo>
                        <a:pt x="245189" y="87343"/>
                        <a:pt x="251236" y="97989"/>
                        <a:pt x="257525" y="108514"/>
                      </a:cubicBezTo>
                      <a:cubicBezTo>
                        <a:pt x="261395" y="115046"/>
                        <a:pt x="265628" y="121579"/>
                        <a:pt x="269619" y="127990"/>
                      </a:cubicBezTo>
                      <a:cubicBezTo>
                        <a:pt x="277844" y="141177"/>
                        <a:pt x="286068" y="154241"/>
                        <a:pt x="294413" y="167306"/>
                      </a:cubicBezTo>
                      <a:cubicBezTo>
                        <a:pt x="298162" y="173235"/>
                        <a:pt x="302154" y="179162"/>
                        <a:pt x="306024" y="185090"/>
                      </a:cubicBezTo>
                      <a:cubicBezTo>
                        <a:pt x="307959" y="188114"/>
                        <a:pt x="309773" y="191260"/>
                        <a:pt x="311587" y="194405"/>
                      </a:cubicBezTo>
                      <a:cubicBezTo>
                        <a:pt x="312071" y="195251"/>
                        <a:pt x="312434" y="196099"/>
                        <a:pt x="313039" y="196824"/>
                      </a:cubicBezTo>
                      <a:cubicBezTo>
                        <a:pt x="313764" y="197792"/>
                        <a:pt x="314611" y="198518"/>
                        <a:pt x="314490" y="198518"/>
                      </a:cubicBezTo>
                      <a:cubicBezTo>
                        <a:pt x="317756" y="200212"/>
                        <a:pt x="319932" y="201300"/>
                        <a:pt x="322110" y="202389"/>
                      </a:cubicBezTo>
                      <a:cubicBezTo>
                        <a:pt x="322351" y="202389"/>
                        <a:pt x="322472" y="202389"/>
                        <a:pt x="322714" y="202389"/>
                      </a:cubicBezTo>
                      <a:cubicBezTo>
                        <a:pt x="328399" y="204203"/>
                        <a:pt x="333115" y="202268"/>
                        <a:pt x="337228" y="198276"/>
                      </a:cubicBezTo>
                      <a:cubicBezTo>
                        <a:pt x="338679" y="196824"/>
                        <a:pt x="340251" y="195373"/>
                        <a:pt x="341703" y="193921"/>
                      </a:cubicBezTo>
                      <a:cubicBezTo>
                        <a:pt x="342307" y="192106"/>
                        <a:pt x="342912" y="190171"/>
                        <a:pt x="343396" y="188356"/>
                      </a:cubicBezTo>
                      <a:cubicBezTo>
                        <a:pt x="343033" y="187630"/>
                        <a:pt x="343396" y="187388"/>
                        <a:pt x="344000" y="187147"/>
                      </a:cubicBezTo>
                      <a:cubicBezTo>
                        <a:pt x="344000" y="185452"/>
                        <a:pt x="344000" y="183880"/>
                        <a:pt x="343759" y="182187"/>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sp>
            <p:nvSpPr>
              <p:cNvPr id="569" name="Google Shape;569;p28"/>
              <p:cNvSpPr/>
              <p:nvPr/>
            </p:nvSpPr>
            <p:spPr>
              <a:xfrm>
                <a:off x="6118298" y="5178681"/>
                <a:ext cx="112964" cy="166509"/>
              </a:xfrm>
              <a:custGeom>
                <a:avLst/>
                <a:gdLst/>
                <a:ahLst/>
                <a:cxnLst/>
                <a:rect l="l" t="t" r="r" b="b"/>
                <a:pathLst>
                  <a:path w="112964" h="166509" extrusionOk="0">
                    <a:moveTo>
                      <a:pt x="112796" y="164970"/>
                    </a:moveTo>
                    <a:cubicBezTo>
                      <a:pt x="80625" y="117548"/>
                      <a:pt x="48454" y="70126"/>
                      <a:pt x="16283" y="22583"/>
                    </a:cubicBezTo>
                    <a:cubicBezTo>
                      <a:pt x="11807" y="16051"/>
                      <a:pt x="7333" y="9397"/>
                      <a:pt x="2858" y="2865"/>
                    </a:cubicBezTo>
                    <a:cubicBezTo>
                      <a:pt x="-1617" y="-3668"/>
                      <a:pt x="318" y="2865"/>
                      <a:pt x="1043" y="3953"/>
                    </a:cubicBezTo>
                    <a:cubicBezTo>
                      <a:pt x="33215" y="51375"/>
                      <a:pt x="65386" y="98797"/>
                      <a:pt x="97557" y="146339"/>
                    </a:cubicBezTo>
                    <a:cubicBezTo>
                      <a:pt x="102032" y="152872"/>
                      <a:pt x="106507" y="159526"/>
                      <a:pt x="110982" y="166058"/>
                    </a:cubicBezTo>
                    <a:cubicBezTo>
                      <a:pt x="111708" y="167147"/>
                      <a:pt x="113522" y="166058"/>
                      <a:pt x="112796" y="164970"/>
                    </a:cubicBezTo>
                    <a:lnTo>
                      <a:pt x="112796" y="164970"/>
                    </a:ln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570" name="Google Shape;570;p28"/>
              <p:cNvSpPr/>
              <p:nvPr/>
            </p:nvSpPr>
            <p:spPr>
              <a:xfrm>
                <a:off x="5905238" y="5180732"/>
                <a:ext cx="113887" cy="165833"/>
              </a:xfrm>
              <a:custGeom>
                <a:avLst/>
                <a:gdLst/>
                <a:ahLst/>
                <a:cxnLst/>
                <a:rect l="l" t="t" r="r" b="b"/>
                <a:pathLst>
                  <a:path w="113887" h="165833" extrusionOk="0">
                    <a:moveTo>
                      <a:pt x="3539" y="163403"/>
                    </a:moveTo>
                    <a:cubicBezTo>
                      <a:pt x="35831" y="115981"/>
                      <a:pt x="68002" y="68559"/>
                      <a:pt x="100295" y="21259"/>
                    </a:cubicBezTo>
                    <a:cubicBezTo>
                      <a:pt x="104770" y="14726"/>
                      <a:pt x="109244" y="8073"/>
                      <a:pt x="113720" y="1540"/>
                    </a:cubicBezTo>
                    <a:cubicBezTo>
                      <a:pt x="114445" y="451"/>
                      <a:pt x="112631" y="-638"/>
                      <a:pt x="111905" y="451"/>
                    </a:cubicBezTo>
                    <a:cubicBezTo>
                      <a:pt x="79613" y="47873"/>
                      <a:pt x="47442" y="95294"/>
                      <a:pt x="15150" y="142595"/>
                    </a:cubicBezTo>
                    <a:cubicBezTo>
                      <a:pt x="10674" y="149128"/>
                      <a:pt x="6200" y="155781"/>
                      <a:pt x="1725" y="162314"/>
                    </a:cubicBezTo>
                    <a:cubicBezTo>
                      <a:pt x="-2750" y="168847"/>
                      <a:pt x="2813" y="164491"/>
                      <a:pt x="3539" y="163403"/>
                    </a:cubicBezTo>
                    <a:lnTo>
                      <a:pt x="3539" y="163403"/>
                    </a:ln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571" name="Google Shape;571;p28"/>
              <p:cNvSpPr/>
              <p:nvPr/>
            </p:nvSpPr>
            <p:spPr>
              <a:xfrm>
                <a:off x="5772351" y="5318470"/>
                <a:ext cx="143451" cy="42337"/>
              </a:xfrm>
              <a:custGeom>
                <a:avLst/>
                <a:gdLst/>
                <a:ahLst/>
                <a:cxnLst/>
                <a:rect l="l" t="t" r="r" b="b"/>
                <a:pathLst>
                  <a:path w="143451" h="42337" extrusionOk="0">
                    <a:moveTo>
                      <a:pt x="38339" y="26996"/>
                    </a:moveTo>
                    <a:cubicBezTo>
                      <a:pt x="39549" y="26391"/>
                      <a:pt x="40879" y="26632"/>
                      <a:pt x="42089" y="26996"/>
                    </a:cubicBezTo>
                    <a:cubicBezTo>
                      <a:pt x="50313" y="28568"/>
                      <a:pt x="58537" y="30020"/>
                      <a:pt x="66761" y="31593"/>
                    </a:cubicBezTo>
                    <a:cubicBezTo>
                      <a:pt x="81880" y="34375"/>
                      <a:pt x="96877" y="37157"/>
                      <a:pt x="111995" y="39940"/>
                    </a:cubicBezTo>
                    <a:cubicBezTo>
                      <a:pt x="112358" y="39940"/>
                      <a:pt x="112600" y="39940"/>
                      <a:pt x="112963" y="40061"/>
                    </a:cubicBezTo>
                    <a:cubicBezTo>
                      <a:pt x="112963" y="40061"/>
                      <a:pt x="112963" y="40061"/>
                      <a:pt x="112963" y="40061"/>
                    </a:cubicBezTo>
                    <a:cubicBezTo>
                      <a:pt x="114898" y="40303"/>
                      <a:pt x="116954" y="40666"/>
                      <a:pt x="118889" y="40908"/>
                    </a:cubicBezTo>
                    <a:cubicBezTo>
                      <a:pt x="119614" y="40908"/>
                      <a:pt x="120461" y="40908"/>
                      <a:pt x="121187" y="41149"/>
                    </a:cubicBezTo>
                    <a:cubicBezTo>
                      <a:pt x="122275" y="41270"/>
                      <a:pt x="123364" y="41513"/>
                      <a:pt x="124573" y="41633"/>
                    </a:cubicBezTo>
                    <a:cubicBezTo>
                      <a:pt x="125178" y="41633"/>
                      <a:pt x="125904" y="41633"/>
                      <a:pt x="126508" y="41633"/>
                    </a:cubicBezTo>
                    <a:cubicBezTo>
                      <a:pt x="127476" y="41633"/>
                      <a:pt x="128443" y="41754"/>
                      <a:pt x="129290" y="41875"/>
                    </a:cubicBezTo>
                    <a:cubicBezTo>
                      <a:pt x="129653" y="41875"/>
                      <a:pt x="130137" y="41996"/>
                      <a:pt x="130500" y="41996"/>
                    </a:cubicBezTo>
                    <a:cubicBezTo>
                      <a:pt x="131225" y="41996"/>
                      <a:pt x="131951" y="41996"/>
                      <a:pt x="132556" y="42238"/>
                    </a:cubicBezTo>
                    <a:cubicBezTo>
                      <a:pt x="135700" y="42722"/>
                      <a:pt x="138361" y="41392"/>
                      <a:pt x="140659" y="39456"/>
                    </a:cubicBezTo>
                    <a:cubicBezTo>
                      <a:pt x="141143" y="39093"/>
                      <a:pt x="141505" y="38609"/>
                      <a:pt x="141868" y="38125"/>
                    </a:cubicBezTo>
                    <a:lnTo>
                      <a:pt x="141263" y="37520"/>
                    </a:lnTo>
                    <a:cubicBezTo>
                      <a:pt x="142715" y="35827"/>
                      <a:pt x="143561" y="33891"/>
                      <a:pt x="143441" y="31471"/>
                    </a:cubicBezTo>
                    <a:cubicBezTo>
                      <a:pt x="143199" y="28689"/>
                      <a:pt x="142231" y="26391"/>
                      <a:pt x="140175" y="24455"/>
                    </a:cubicBezTo>
                    <a:cubicBezTo>
                      <a:pt x="138119" y="22519"/>
                      <a:pt x="135700" y="21310"/>
                      <a:pt x="133039" y="20584"/>
                    </a:cubicBezTo>
                    <a:cubicBezTo>
                      <a:pt x="128806" y="19374"/>
                      <a:pt x="124573" y="19011"/>
                      <a:pt x="120219" y="18407"/>
                    </a:cubicBezTo>
                    <a:cubicBezTo>
                      <a:pt x="119856" y="18407"/>
                      <a:pt x="119493" y="18407"/>
                      <a:pt x="119131" y="18285"/>
                    </a:cubicBezTo>
                    <a:lnTo>
                      <a:pt x="117921" y="17197"/>
                    </a:lnTo>
                    <a:cubicBezTo>
                      <a:pt x="117921" y="17318"/>
                      <a:pt x="117921" y="17438"/>
                      <a:pt x="117921" y="17559"/>
                    </a:cubicBezTo>
                    <a:cubicBezTo>
                      <a:pt x="117679" y="17802"/>
                      <a:pt x="117558" y="17802"/>
                      <a:pt x="117316" y="18043"/>
                    </a:cubicBezTo>
                    <a:cubicBezTo>
                      <a:pt x="114293" y="17681"/>
                      <a:pt x="111269" y="17197"/>
                      <a:pt x="108246" y="16713"/>
                    </a:cubicBezTo>
                    <a:lnTo>
                      <a:pt x="108246" y="16713"/>
                    </a:lnTo>
                    <a:cubicBezTo>
                      <a:pt x="107399" y="16471"/>
                      <a:pt x="106552" y="16350"/>
                      <a:pt x="105706" y="16108"/>
                    </a:cubicBezTo>
                    <a:cubicBezTo>
                      <a:pt x="96514" y="14414"/>
                      <a:pt x="87443" y="12842"/>
                      <a:pt x="78251" y="11027"/>
                    </a:cubicBezTo>
                    <a:cubicBezTo>
                      <a:pt x="67003" y="8850"/>
                      <a:pt x="55876" y="6551"/>
                      <a:pt x="44629" y="4373"/>
                    </a:cubicBezTo>
                    <a:cubicBezTo>
                      <a:pt x="39791" y="3406"/>
                      <a:pt x="34953" y="2438"/>
                      <a:pt x="30115" y="1591"/>
                    </a:cubicBezTo>
                    <a:cubicBezTo>
                      <a:pt x="23584" y="502"/>
                      <a:pt x="17053" y="-344"/>
                      <a:pt x="10401" y="139"/>
                    </a:cubicBezTo>
                    <a:cubicBezTo>
                      <a:pt x="7499" y="382"/>
                      <a:pt x="4596" y="744"/>
                      <a:pt x="1693" y="1107"/>
                    </a:cubicBezTo>
                    <a:cubicBezTo>
                      <a:pt x="1088" y="1349"/>
                      <a:pt x="605" y="1591"/>
                      <a:pt x="0" y="1712"/>
                    </a:cubicBezTo>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grpSp>
          <p:nvGrpSpPr>
            <p:cNvPr id="572" name="Google Shape;572;p28"/>
            <p:cNvGrpSpPr/>
            <p:nvPr/>
          </p:nvGrpSpPr>
          <p:grpSpPr>
            <a:xfrm>
              <a:off x="6615687" y="5133568"/>
              <a:ext cx="269367" cy="473526"/>
              <a:chOff x="6615687" y="5133568"/>
              <a:chExt cx="269367" cy="473526"/>
            </a:xfrm>
          </p:grpSpPr>
          <p:sp>
            <p:nvSpPr>
              <p:cNvPr id="573" name="Google Shape;573;p28"/>
              <p:cNvSpPr/>
              <p:nvPr/>
            </p:nvSpPr>
            <p:spPr>
              <a:xfrm>
                <a:off x="6713721" y="5133568"/>
                <a:ext cx="78482" cy="78705"/>
              </a:xfrm>
              <a:custGeom>
                <a:avLst/>
                <a:gdLst/>
                <a:ahLst/>
                <a:cxnLst/>
                <a:rect l="l" t="t" r="r" b="b"/>
                <a:pathLst>
                  <a:path w="78482" h="78705" extrusionOk="0">
                    <a:moveTo>
                      <a:pt x="5386" y="60680"/>
                    </a:moveTo>
                    <a:cubicBezTo>
                      <a:pt x="12642" y="72293"/>
                      <a:pt x="23044" y="78463"/>
                      <a:pt x="36831" y="78463"/>
                    </a:cubicBezTo>
                    <a:cubicBezTo>
                      <a:pt x="37315" y="78463"/>
                      <a:pt x="37678" y="78463"/>
                      <a:pt x="38162" y="78463"/>
                    </a:cubicBezTo>
                    <a:cubicBezTo>
                      <a:pt x="38162" y="78463"/>
                      <a:pt x="38162" y="78705"/>
                      <a:pt x="38162" y="78705"/>
                    </a:cubicBezTo>
                    <a:cubicBezTo>
                      <a:pt x="41306" y="78342"/>
                      <a:pt x="44451" y="78100"/>
                      <a:pt x="47595" y="77616"/>
                    </a:cubicBezTo>
                    <a:cubicBezTo>
                      <a:pt x="54368" y="76648"/>
                      <a:pt x="60174" y="73624"/>
                      <a:pt x="65253" y="69269"/>
                    </a:cubicBezTo>
                    <a:cubicBezTo>
                      <a:pt x="71784" y="63583"/>
                      <a:pt x="75171" y="56204"/>
                      <a:pt x="77348" y="48098"/>
                    </a:cubicBezTo>
                    <a:cubicBezTo>
                      <a:pt x="78799" y="42292"/>
                      <a:pt x="78920" y="36485"/>
                      <a:pt x="77348" y="30678"/>
                    </a:cubicBezTo>
                    <a:cubicBezTo>
                      <a:pt x="75655" y="24508"/>
                      <a:pt x="72752" y="18823"/>
                      <a:pt x="68761" y="13984"/>
                    </a:cubicBezTo>
                    <a:cubicBezTo>
                      <a:pt x="63439" y="7452"/>
                      <a:pt x="56545" y="3338"/>
                      <a:pt x="48442" y="1282"/>
                    </a:cubicBezTo>
                    <a:cubicBezTo>
                      <a:pt x="43362" y="-49"/>
                      <a:pt x="38162" y="-291"/>
                      <a:pt x="32840" y="314"/>
                    </a:cubicBezTo>
                    <a:cubicBezTo>
                      <a:pt x="24253" y="1403"/>
                      <a:pt x="17480" y="6121"/>
                      <a:pt x="11070" y="11322"/>
                    </a:cubicBezTo>
                    <a:cubicBezTo>
                      <a:pt x="6837" y="16525"/>
                      <a:pt x="3571" y="22210"/>
                      <a:pt x="1274" y="28380"/>
                    </a:cubicBezTo>
                    <a:cubicBezTo>
                      <a:pt x="911" y="29227"/>
                      <a:pt x="790" y="30073"/>
                      <a:pt x="669" y="31042"/>
                    </a:cubicBezTo>
                    <a:cubicBezTo>
                      <a:pt x="-420" y="35759"/>
                      <a:pt x="64" y="40598"/>
                      <a:pt x="427" y="45316"/>
                    </a:cubicBezTo>
                    <a:cubicBezTo>
                      <a:pt x="790" y="50881"/>
                      <a:pt x="2725" y="55962"/>
                      <a:pt x="5628" y="60559"/>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574" name="Google Shape;574;p28"/>
              <p:cNvSpPr/>
              <p:nvPr/>
            </p:nvSpPr>
            <p:spPr>
              <a:xfrm>
                <a:off x="6615687" y="5225467"/>
                <a:ext cx="269367" cy="381627"/>
              </a:xfrm>
              <a:custGeom>
                <a:avLst/>
                <a:gdLst/>
                <a:ahLst/>
                <a:cxnLst/>
                <a:rect l="l" t="t" r="r" b="b"/>
                <a:pathLst>
                  <a:path w="269367" h="381627" extrusionOk="0">
                    <a:moveTo>
                      <a:pt x="266937" y="153871"/>
                    </a:moveTo>
                    <a:cubicBezTo>
                      <a:pt x="264518" y="148790"/>
                      <a:pt x="261373" y="144314"/>
                      <a:pt x="258350" y="139717"/>
                    </a:cubicBezTo>
                    <a:cubicBezTo>
                      <a:pt x="258108" y="139355"/>
                      <a:pt x="257866" y="138991"/>
                      <a:pt x="257624" y="138629"/>
                    </a:cubicBezTo>
                    <a:lnTo>
                      <a:pt x="257624" y="136451"/>
                    </a:lnTo>
                    <a:cubicBezTo>
                      <a:pt x="257624" y="136572"/>
                      <a:pt x="257382" y="136814"/>
                      <a:pt x="257261" y="136935"/>
                    </a:cubicBezTo>
                    <a:cubicBezTo>
                      <a:pt x="256898" y="136935"/>
                      <a:pt x="256656" y="136814"/>
                      <a:pt x="256294" y="136693"/>
                    </a:cubicBezTo>
                    <a:cubicBezTo>
                      <a:pt x="254117" y="133426"/>
                      <a:pt x="252060" y="130161"/>
                      <a:pt x="250004" y="126894"/>
                    </a:cubicBezTo>
                    <a:lnTo>
                      <a:pt x="250004" y="126894"/>
                    </a:lnTo>
                    <a:cubicBezTo>
                      <a:pt x="249400" y="125805"/>
                      <a:pt x="248916" y="124838"/>
                      <a:pt x="248311" y="123870"/>
                    </a:cubicBezTo>
                    <a:cubicBezTo>
                      <a:pt x="242264" y="113587"/>
                      <a:pt x="236096" y="103425"/>
                      <a:pt x="230169" y="93142"/>
                    </a:cubicBezTo>
                    <a:cubicBezTo>
                      <a:pt x="222792" y="80561"/>
                      <a:pt x="215656" y="67859"/>
                      <a:pt x="208399" y="55278"/>
                    </a:cubicBezTo>
                    <a:cubicBezTo>
                      <a:pt x="205255" y="49834"/>
                      <a:pt x="202231" y="44269"/>
                      <a:pt x="198845" y="38946"/>
                    </a:cubicBezTo>
                    <a:cubicBezTo>
                      <a:pt x="194370" y="31809"/>
                      <a:pt x="189774" y="24792"/>
                      <a:pt x="183727" y="18744"/>
                    </a:cubicBezTo>
                    <a:cubicBezTo>
                      <a:pt x="181066" y="16082"/>
                      <a:pt x="178163" y="13662"/>
                      <a:pt x="175502" y="11122"/>
                    </a:cubicBezTo>
                    <a:cubicBezTo>
                      <a:pt x="174898" y="10759"/>
                      <a:pt x="174172" y="10397"/>
                      <a:pt x="173567" y="10033"/>
                    </a:cubicBezTo>
                    <a:cubicBezTo>
                      <a:pt x="169092" y="7251"/>
                      <a:pt x="164375" y="4953"/>
                      <a:pt x="159296" y="3380"/>
                    </a:cubicBezTo>
                    <a:cubicBezTo>
                      <a:pt x="148532" y="-128"/>
                      <a:pt x="137526" y="-612"/>
                      <a:pt x="126278" y="598"/>
                    </a:cubicBezTo>
                    <a:cubicBezTo>
                      <a:pt x="121198" y="1202"/>
                      <a:pt x="116239" y="2049"/>
                      <a:pt x="111160" y="2896"/>
                    </a:cubicBezTo>
                    <a:cubicBezTo>
                      <a:pt x="110555" y="3259"/>
                      <a:pt x="109829" y="3622"/>
                      <a:pt x="109225" y="3864"/>
                    </a:cubicBezTo>
                    <a:cubicBezTo>
                      <a:pt x="105112" y="5315"/>
                      <a:pt x="101242" y="7130"/>
                      <a:pt x="97493" y="9549"/>
                    </a:cubicBezTo>
                    <a:cubicBezTo>
                      <a:pt x="89027" y="14872"/>
                      <a:pt x="82496" y="22010"/>
                      <a:pt x="76811" y="30115"/>
                    </a:cubicBezTo>
                    <a:cubicBezTo>
                      <a:pt x="68103" y="42455"/>
                      <a:pt x="60484" y="55398"/>
                      <a:pt x="52985" y="68343"/>
                    </a:cubicBezTo>
                    <a:cubicBezTo>
                      <a:pt x="48752" y="75601"/>
                      <a:pt x="44640" y="82981"/>
                      <a:pt x="40165" y="90118"/>
                    </a:cubicBezTo>
                    <a:cubicBezTo>
                      <a:pt x="36416" y="96167"/>
                      <a:pt x="32908" y="102215"/>
                      <a:pt x="29522" y="108385"/>
                    </a:cubicBezTo>
                    <a:cubicBezTo>
                      <a:pt x="27103" y="112740"/>
                      <a:pt x="24563" y="116974"/>
                      <a:pt x="22023" y="121209"/>
                    </a:cubicBezTo>
                    <a:cubicBezTo>
                      <a:pt x="19000" y="126048"/>
                      <a:pt x="15976" y="130765"/>
                      <a:pt x="12953" y="135483"/>
                    </a:cubicBezTo>
                    <a:cubicBezTo>
                      <a:pt x="12590" y="135483"/>
                      <a:pt x="12469" y="135725"/>
                      <a:pt x="11985" y="135725"/>
                    </a:cubicBezTo>
                    <a:cubicBezTo>
                      <a:pt x="11985" y="135604"/>
                      <a:pt x="11743" y="135483"/>
                      <a:pt x="11622" y="135241"/>
                    </a:cubicBezTo>
                    <a:lnTo>
                      <a:pt x="11622" y="137419"/>
                    </a:lnTo>
                    <a:cubicBezTo>
                      <a:pt x="11380" y="137782"/>
                      <a:pt x="11138" y="138145"/>
                      <a:pt x="10896" y="138508"/>
                    </a:cubicBezTo>
                    <a:cubicBezTo>
                      <a:pt x="7873" y="143104"/>
                      <a:pt x="4607" y="147581"/>
                      <a:pt x="2309" y="152662"/>
                    </a:cubicBezTo>
                    <a:cubicBezTo>
                      <a:pt x="737" y="155928"/>
                      <a:pt x="-110" y="159194"/>
                      <a:pt x="11" y="162823"/>
                    </a:cubicBezTo>
                    <a:cubicBezTo>
                      <a:pt x="132" y="166453"/>
                      <a:pt x="1584" y="169356"/>
                      <a:pt x="4003" y="171896"/>
                    </a:cubicBezTo>
                    <a:cubicBezTo>
                      <a:pt x="6180" y="174074"/>
                      <a:pt x="8720" y="174921"/>
                      <a:pt x="11622" y="174800"/>
                    </a:cubicBezTo>
                    <a:lnTo>
                      <a:pt x="11622" y="175888"/>
                    </a:lnTo>
                    <a:cubicBezTo>
                      <a:pt x="12348" y="175888"/>
                      <a:pt x="13073" y="175888"/>
                      <a:pt x="13920" y="175888"/>
                    </a:cubicBezTo>
                    <a:cubicBezTo>
                      <a:pt x="17790" y="175405"/>
                      <a:pt x="21177" y="173953"/>
                      <a:pt x="23475" y="170445"/>
                    </a:cubicBezTo>
                    <a:cubicBezTo>
                      <a:pt x="23959" y="169719"/>
                      <a:pt x="24563" y="168993"/>
                      <a:pt x="25047" y="168267"/>
                    </a:cubicBezTo>
                    <a:cubicBezTo>
                      <a:pt x="25289" y="167783"/>
                      <a:pt x="25652" y="167420"/>
                      <a:pt x="25894" y="166936"/>
                    </a:cubicBezTo>
                    <a:cubicBezTo>
                      <a:pt x="28675" y="163428"/>
                      <a:pt x="31336" y="159920"/>
                      <a:pt x="33876" y="156170"/>
                    </a:cubicBezTo>
                    <a:cubicBezTo>
                      <a:pt x="35327" y="154113"/>
                      <a:pt x="36658" y="151936"/>
                      <a:pt x="38109" y="149758"/>
                    </a:cubicBezTo>
                    <a:cubicBezTo>
                      <a:pt x="38109" y="149274"/>
                      <a:pt x="37988" y="148911"/>
                      <a:pt x="37867" y="148428"/>
                    </a:cubicBezTo>
                    <a:cubicBezTo>
                      <a:pt x="38956" y="146855"/>
                      <a:pt x="40044" y="145161"/>
                      <a:pt x="41012" y="143589"/>
                    </a:cubicBezTo>
                    <a:cubicBezTo>
                      <a:pt x="49720" y="129313"/>
                      <a:pt x="58307" y="115039"/>
                      <a:pt x="66894" y="100643"/>
                    </a:cubicBezTo>
                    <a:cubicBezTo>
                      <a:pt x="72216" y="91570"/>
                      <a:pt x="77416" y="82376"/>
                      <a:pt x="82738" y="73303"/>
                    </a:cubicBezTo>
                    <a:cubicBezTo>
                      <a:pt x="83342" y="72214"/>
                      <a:pt x="83947" y="71246"/>
                      <a:pt x="84673" y="70279"/>
                    </a:cubicBezTo>
                    <a:cubicBezTo>
                      <a:pt x="86971" y="66891"/>
                      <a:pt x="90357" y="67012"/>
                      <a:pt x="93018" y="68705"/>
                    </a:cubicBezTo>
                    <a:cubicBezTo>
                      <a:pt x="94469" y="69553"/>
                      <a:pt x="95679" y="70641"/>
                      <a:pt x="96767" y="71488"/>
                    </a:cubicBezTo>
                    <a:cubicBezTo>
                      <a:pt x="96767" y="72214"/>
                      <a:pt x="96767" y="72698"/>
                      <a:pt x="96767" y="73061"/>
                    </a:cubicBezTo>
                    <a:cubicBezTo>
                      <a:pt x="96405" y="74392"/>
                      <a:pt x="95921" y="75601"/>
                      <a:pt x="95437" y="76811"/>
                    </a:cubicBezTo>
                    <a:cubicBezTo>
                      <a:pt x="93986" y="80319"/>
                      <a:pt x="92292" y="83707"/>
                      <a:pt x="90962" y="87215"/>
                    </a:cubicBezTo>
                    <a:cubicBezTo>
                      <a:pt x="87092" y="97619"/>
                      <a:pt x="83463" y="108143"/>
                      <a:pt x="79835" y="118668"/>
                    </a:cubicBezTo>
                    <a:cubicBezTo>
                      <a:pt x="76449" y="128587"/>
                      <a:pt x="73304" y="138629"/>
                      <a:pt x="69918" y="148669"/>
                    </a:cubicBezTo>
                    <a:cubicBezTo>
                      <a:pt x="64838" y="163791"/>
                      <a:pt x="59758" y="178913"/>
                      <a:pt x="54679" y="194034"/>
                    </a:cubicBezTo>
                    <a:cubicBezTo>
                      <a:pt x="49720" y="208915"/>
                      <a:pt x="44761" y="223673"/>
                      <a:pt x="39923" y="238553"/>
                    </a:cubicBezTo>
                    <a:cubicBezTo>
                      <a:pt x="39077" y="241093"/>
                      <a:pt x="38109" y="243634"/>
                      <a:pt x="37383" y="246295"/>
                    </a:cubicBezTo>
                    <a:cubicBezTo>
                      <a:pt x="37021" y="247505"/>
                      <a:pt x="36416" y="248956"/>
                      <a:pt x="37383" y="250166"/>
                    </a:cubicBezTo>
                    <a:cubicBezTo>
                      <a:pt x="37746" y="250166"/>
                      <a:pt x="37988" y="250408"/>
                      <a:pt x="38230" y="250408"/>
                    </a:cubicBezTo>
                    <a:cubicBezTo>
                      <a:pt x="56493" y="250408"/>
                      <a:pt x="74755" y="250408"/>
                      <a:pt x="92897" y="250408"/>
                    </a:cubicBezTo>
                    <a:cubicBezTo>
                      <a:pt x="94711" y="250408"/>
                      <a:pt x="96525" y="250408"/>
                      <a:pt x="98219" y="250892"/>
                    </a:cubicBezTo>
                    <a:cubicBezTo>
                      <a:pt x="99428" y="252949"/>
                      <a:pt x="98944" y="255126"/>
                      <a:pt x="98944" y="257183"/>
                    </a:cubicBezTo>
                    <a:cubicBezTo>
                      <a:pt x="98944" y="260086"/>
                      <a:pt x="98702" y="262868"/>
                      <a:pt x="98702" y="265772"/>
                    </a:cubicBezTo>
                    <a:cubicBezTo>
                      <a:pt x="98702" y="298072"/>
                      <a:pt x="98702" y="330372"/>
                      <a:pt x="98461" y="362551"/>
                    </a:cubicBezTo>
                    <a:cubicBezTo>
                      <a:pt x="98461" y="367027"/>
                      <a:pt x="99065" y="371261"/>
                      <a:pt x="101363" y="375132"/>
                    </a:cubicBezTo>
                    <a:cubicBezTo>
                      <a:pt x="101605" y="375374"/>
                      <a:pt x="101847" y="375737"/>
                      <a:pt x="102089" y="375979"/>
                    </a:cubicBezTo>
                    <a:cubicBezTo>
                      <a:pt x="102331" y="376342"/>
                      <a:pt x="102694" y="376705"/>
                      <a:pt x="102936" y="376947"/>
                    </a:cubicBezTo>
                    <a:cubicBezTo>
                      <a:pt x="103298" y="377310"/>
                      <a:pt x="103540" y="377673"/>
                      <a:pt x="103903" y="377914"/>
                    </a:cubicBezTo>
                    <a:cubicBezTo>
                      <a:pt x="104508" y="378519"/>
                      <a:pt x="105112" y="379003"/>
                      <a:pt x="105838" y="379608"/>
                    </a:cubicBezTo>
                    <a:lnTo>
                      <a:pt x="105838" y="379608"/>
                    </a:lnTo>
                    <a:cubicBezTo>
                      <a:pt x="108862" y="381060"/>
                      <a:pt x="112006" y="381907"/>
                      <a:pt x="115393" y="381544"/>
                    </a:cubicBezTo>
                    <a:cubicBezTo>
                      <a:pt x="123012" y="380818"/>
                      <a:pt x="129060" y="374527"/>
                      <a:pt x="129301" y="366906"/>
                    </a:cubicBezTo>
                    <a:cubicBezTo>
                      <a:pt x="129301" y="364002"/>
                      <a:pt x="129301" y="361220"/>
                      <a:pt x="129301" y="358317"/>
                    </a:cubicBezTo>
                    <a:cubicBezTo>
                      <a:pt x="129301" y="322993"/>
                      <a:pt x="129301" y="287547"/>
                      <a:pt x="129181" y="252223"/>
                    </a:cubicBezTo>
                    <a:cubicBezTo>
                      <a:pt x="129181" y="251618"/>
                      <a:pt x="129181" y="251134"/>
                      <a:pt x="129301" y="250650"/>
                    </a:cubicBezTo>
                    <a:cubicBezTo>
                      <a:pt x="129785" y="250408"/>
                      <a:pt x="130027" y="250166"/>
                      <a:pt x="130269" y="250287"/>
                    </a:cubicBezTo>
                    <a:cubicBezTo>
                      <a:pt x="132930" y="250287"/>
                      <a:pt x="135712" y="250408"/>
                      <a:pt x="138372" y="250529"/>
                    </a:cubicBezTo>
                    <a:cubicBezTo>
                      <a:pt x="138977" y="250529"/>
                      <a:pt x="139582" y="250529"/>
                      <a:pt x="140186" y="250529"/>
                    </a:cubicBezTo>
                    <a:cubicBezTo>
                      <a:pt x="142605" y="250408"/>
                      <a:pt x="142847" y="250529"/>
                      <a:pt x="142726" y="252949"/>
                    </a:cubicBezTo>
                    <a:cubicBezTo>
                      <a:pt x="142726" y="254280"/>
                      <a:pt x="142847" y="255610"/>
                      <a:pt x="142847" y="256941"/>
                    </a:cubicBezTo>
                    <a:cubicBezTo>
                      <a:pt x="142847" y="291177"/>
                      <a:pt x="142847" y="325533"/>
                      <a:pt x="142847" y="359768"/>
                    </a:cubicBezTo>
                    <a:cubicBezTo>
                      <a:pt x="142847" y="363640"/>
                      <a:pt x="142605" y="367632"/>
                      <a:pt x="143694" y="371382"/>
                    </a:cubicBezTo>
                    <a:cubicBezTo>
                      <a:pt x="144903" y="374164"/>
                      <a:pt x="146234" y="376826"/>
                      <a:pt x="148411" y="379003"/>
                    </a:cubicBezTo>
                    <a:cubicBezTo>
                      <a:pt x="150467" y="379971"/>
                      <a:pt x="152523" y="380818"/>
                      <a:pt x="154821" y="381181"/>
                    </a:cubicBezTo>
                    <a:cubicBezTo>
                      <a:pt x="159901" y="381786"/>
                      <a:pt x="164255" y="380213"/>
                      <a:pt x="168125" y="376826"/>
                    </a:cubicBezTo>
                    <a:cubicBezTo>
                      <a:pt x="171390" y="373923"/>
                      <a:pt x="172600" y="370051"/>
                      <a:pt x="172721" y="365938"/>
                    </a:cubicBezTo>
                    <a:cubicBezTo>
                      <a:pt x="172842" y="363277"/>
                      <a:pt x="172721" y="360494"/>
                      <a:pt x="172721" y="357833"/>
                    </a:cubicBezTo>
                    <a:cubicBezTo>
                      <a:pt x="172479" y="322750"/>
                      <a:pt x="172237" y="287668"/>
                      <a:pt x="171995" y="252586"/>
                    </a:cubicBezTo>
                    <a:cubicBezTo>
                      <a:pt x="171995" y="251981"/>
                      <a:pt x="171995" y="251376"/>
                      <a:pt x="171995" y="250529"/>
                    </a:cubicBezTo>
                    <a:cubicBezTo>
                      <a:pt x="172842" y="250408"/>
                      <a:pt x="173567" y="250166"/>
                      <a:pt x="174172" y="250166"/>
                    </a:cubicBezTo>
                    <a:cubicBezTo>
                      <a:pt x="192072" y="250166"/>
                      <a:pt x="209972" y="250166"/>
                      <a:pt x="227992" y="250046"/>
                    </a:cubicBezTo>
                    <a:cubicBezTo>
                      <a:pt x="228234" y="250046"/>
                      <a:pt x="228597" y="250046"/>
                      <a:pt x="228839" y="250166"/>
                    </a:cubicBezTo>
                    <a:cubicBezTo>
                      <a:pt x="229686" y="249803"/>
                      <a:pt x="229686" y="249077"/>
                      <a:pt x="229807" y="248351"/>
                    </a:cubicBezTo>
                    <a:cubicBezTo>
                      <a:pt x="228234" y="243150"/>
                      <a:pt x="226783" y="237948"/>
                      <a:pt x="225211" y="232746"/>
                    </a:cubicBezTo>
                    <a:cubicBezTo>
                      <a:pt x="219768" y="215205"/>
                      <a:pt x="214326" y="197785"/>
                      <a:pt x="208762" y="180244"/>
                    </a:cubicBezTo>
                    <a:cubicBezTo>
                      <a:pt x="204287" y="165727"/>
                      <a:pt x="199812" y="151210"/>
                      <a:pt x="195095" y="136814"/>
                    </a:cubicBezTo>
                    <a:cubicBezTo>
                      <a:pt x="193402" y="131491"/>
                      <a:pt x="191467" y="126289"/>
                      <a:pt x="189774" y="120966"/>
                    </a:cubicBezTo>
                    <a:cubicBezTo>
                      <a:pt x="186871" y="111893"/>
                      <a:pt x="183969" y="102941"/>
                      <a:pt x="180945" y="93989"/>
                    </a:cubicBezTo>
                    <a:cubicBezTo>
                      <a:pt x="178889" y="87699"/>
                      <a:pt x="176591" y="81529"/>
                      <a:pt x="173688" y="75480"/>
                    </a:cubicBezTo>
                    <a:cubicBezTo>
                      <a:pt x="172842" y="73666"/>
                      <a:pt x="172237" y="71851"/>
                      <a:pt x="172963" y="69915"/>
                    </a:cubicBezTo>
                    <a:cubicBezTo>
                      <a:pt x="175466" y="68621"/>
                      <a:pt x="178163" y="68101"/>
                      <a:pt x="181066" y="68343"/>
                    </a:cubicBezTo>
                    <a:cubicBezTo>
                      <a:pt x="182638" y="69069"/>
                      <a:pt x="183485" y="70520"/>
                      <a:pt x="184331" y="71972"/>
                    </a:cubicBezTo>
                    <a:cubicBezTo>
                      <a:pt x="189774" y="81166"/>
                      <a:pt x="195216" y="90360"/>
                      <a:pt x="200659" y="99554"/>
                    </a:cubicBezTo>
                    <a:cubicBezTo>
                      <a:pt x="210576" y="116370"/>
                      <a:pt x="220494" y="133306"/>
                      <a:pt x="230532" y="150000"/>
                    </a:cubicBezTo>
                    <a:cubicBezTo>
                      <a:pt x="230774" y="150363"/>
                      <a:pt x="231016" y="150605"/>
                      <a:pt x="231137" y="150968"/>
                    </a:cubicBezTo>
                    <a:cubicBezTo>
                      <a:pt x="231137" y="150968"/>
                      <a:pt x="231137" y="151089"/>
                      <a:pt x="231137" y="151210"/>
                    </a:cubicBezTo>
                    <a:cubicBezTo>
                      <a:pt x="232588" y="153387"/>
                      <a:pt x="233919" y="155444"/>
                      <a:pt x="235370" y="157621"/>
                    </a:cubicBezTo>
                    <a:cubicBezTo>
                      <a:pt x="235975" y="158468"/>
                      <a:pt x="236580" y="159194"/>
                      <a:pt x="237184" y="160041"/>
                    </a:cubicBezTo>
                    <a:cubicBezTo>
                      <a:pt x="238031" y="161250"/>
                      <a:pt x="238757" y="162460"/>
                      <a:pt x="239603" y="163670"/>
                    </a:cubicBezTo>
                    <a:cubicBezTo>
                      <a:pt x="240087" y="164396"/>
                      <a:pt x="240692" y="164880"/>
                      <a:pt x="241296" y="165484"/>
                    </a:cubicBezTo>
                    <a:cubicBezTo>
                      <a:pt x="242022" y="166453"/>
                      <a:pt x="242748" y="167420"/>
                      <a:pt x="243473" y="168388"/>
                    </a:cubicBezTo>
                    <a:cubicBezTo>
                      <a:pt x="243715" y="168872"/>
                      <a:pt x="244078" y="169235"/>
                      <a:pt x="244320" y="169719"/>
                    </a:cubicBezTo>
                    <a:cubicBezTo>
                      <a:pt x="244804" y="170445"/>
                      <a:pt x="245408" y="171170"/>
                      <a:pt x="245892" y="171896"/>
                    </a:cubicBezTo>
                    <a:cubicBezTo>
                      <a:pt x="248190" y="175283"/>
                      <a:pt x="251456" y="176735"/>
                      <a:pt x="255447" y="177340"/>
                    </a:cubicBezTo>
                    <a:cubicBezTo>
                      <a:pt x="256173" y="177340"/>
                      <a:pt x="257019" y="177461"/>
                      <a:pt x="257745" y="177340"/>
                    </a:cubicBezTo>
                    <a:lnTo>
                      <a:pt x="257745" y="176252"/>
                    </a:lnTo>
                    <a:cubicBezTo>
                      <a:pt x="260648" y="176252"/>
                      <a:pt x="263187" y="175526"/>
                      <a:pt x="265364" y="173348"/>
                    </a:cubicBezTo>
                    <a:cubicBezTo>
                      <a:pt x="267783" y="170808"/>
                      <a:pt x="269235" y="167904"/>
                      <a:pt x="269356" y="164275"/>
                    </a:cubicBezTo>
                    <a:cubicBezTo>
                      <a:pt x="269477" y="160646"/>
                      <a:pt x="268630" y="157380"/>
                      <a:pt x="267058" y="154113"/>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grpSp>
          <p:nvGrpSpPr>
            <p:cNvPr id="575" name="Google Shape;575;p28"/>
            <p:cNvGrpSpPr/>
            <p:nvPr/>
          </p:nvGrpSpPr>
          <p:grpSpPr>
            <a:xfrm>
              <a:off x="6890349" y="5271792"/>
              <a:ext cx="197760" cy="335077"/>
              <a:chOff x="6890349" y="5271792"/>
              <a:chExt cx="197760" cy="335077"/>
            </a:xfrm>
          </p:grpSpPr>
          <p:sp>
            <p:nvSpPr>
              <p:cNvPr id="576" name="Google Shape;576;p28"/>
              <p:cNvSpPr/>
              <p:nvPr/>
            </p:nvSpPr>
            <p:spPr>
              <a:xfrm>
                <a:off x="6962085" y="5271792"/>
                <a:ext cx="56360" cy="58309"/>
              </a:xfrm>
              <a:custGeom>
                <a:avLst/>
                <a:gdLst/>
                <a:ahLst/>
                <a:cxnLst/>
                <a:rect l="l" t="t" r="r" b="b"/>
                <a:pathLst>
                  <a:path w="56360" h="58309" extrusionOk="0">
                    <a:moveTo>
                      <a:pt x="44024" y="52866"/>
                    </a:moveTo>
                    <a:cubicBezTo>
                      <a:pt x="44145" y="52866"/>
                      <a:pt x="44266" y="52745"/>
                      <a:pt x="44508" y="52745"/>
                    </a:cubicBezTo>
                    <a:cubicBezTo>
                      <a:pt x="47289" y="50084"/>
                      <a:pt x="49950" y="47180"/>
                      <a:pt x="51885" y="43914"/>
                    </a:cubicBezTo>
                    <a:cubicBezTo>
                      <a:pt x="52490" y="42946"/>
                      <a:pt x="52974" y="41978"/>
                      <a:pt x="53337" y="41011"/>
                    </a:cubicBezTo>
                    <a:cubicBezTo>
                      <a:pt x="54183" y="38954"/>
                      <a:pt x="55030" y="36776"/>
                      <a:pt x="55877" y="34720"/>
                    </a:cubicBezTo>
                    <a:lnTo>
                      <a:pt x="55877" y="34720"/>
                    </a:lnTo>
                    <a:cubicBezTo>
                      <a:pt x="55877" y="34357"/>
                      <a:pt x="55877" y="33994"/>
                      <a:pt x="55877" y="33510"/>
                    </a:cubicBezTo>
                    <a:cubicBezTo>
                      <a:pt x="55877" y="33268"/>
                      <a:pt x="55877" y="33026"/>
                      <a:pt x="55877" y="32905"/>
                    </a:cubicBezTo>
                    <a:cubicBezTo>
                      <a:pt x="55756" y="31938"/>
                      <a:pt x="55877" y="31090"/>
                      <a:pt x="56360" y="30243"/>
                    </a:cubicBezTo>
                    <a:cubicBezTo>
                      <a:pt x="56360" y="28429"/>
                      <a:pt x="56360" y="26735"/>
                      <a:pt x="56360" y="24921"/>
                    </a:cubicBezTo>
                    <a:cubicBezTo>
                      <a:pt x="56360" y="24679"/>
                      <a:pt x="56118" y="24437"/>
                      <a:pt x="56118" y="24195"/>
                    </a:cubicBezTo>
                    <a:cubicBezTo>
                      <a:pt x="56118" y="23590"/>
                      <a:pt x="55877" y="22865"/>
                      <a:pt x="55877" y="22260"/>
                    </a:cubicBezTo>
                    <a:cubicBezTo>
                      <a:pt x="55877" y="21896"/>
                      <a:pt x="55877" y="21534"/>
                      <a:pt x="55877" y="21170"/>
                    </a:cubicBezTo>
                    <a:cubicBezTo>
                      <a:pt x="55756" y="20808"/>
                      <a:pt x="55514" y="20566"/>
                      <a:pt x="55393" y="20203"/>
                    </a:cubicBezTo>
                    <a:cubicBezTo>
                      <a:pt x="55393" y="20082"/>
                      <a:pt x="55272" y="19840"/>
                      <a:pt x="55393" y="19598"/>
                    </a:cubicBezTo>
                    <a:cubicBezTo>
                      <a:pt x="54788" y="19235"/>
                      <a:pt x="54788" y="18751"/>
                      <a:pt x="54788" y="18146"/>
                    </a:cubicBezTo>
                    <a:cubicBezTo>
                      <a:pt x="54788" y="18146"/>
                      <a:pt x="54788" y="18146"/>
                      <a:pt x="54788" y="18146"/>
                    </a:cubicBezTo>
                    <a:cubicBezTo>
                      <a:pt x="53579" y="16090"/>
                      <a:pt x="52369" y="14033"/>
                      <a:pt x="51160" y="12097"/>
                    </a:cubicBezTo>
                    <a:cubicBezTo>
                      <a:pt x="49829" y="9799"/>
                      <a:pt x="48015" y="7984"/>
                      <a:pt x="46080" y="6291"/>
                    </a:cubicBezTo>
                    <a:cubicBezTo>
                      <a:pt x="45838" y="6049"/>
                      <a:pt x="45717" y="5807"/>
                      <a:pt x="45475" y="5565"/>
                    </a:cubicBezTo>
                    <a:cubicBezTo>
                      <a:pt x="41000" y="2541"/>
                      <a:pt x="36163" y="484"/>
                      <a:pt x="30720" y="0"/>
                    </a:cubicBezTo>
                    <a:cubicBezTo>
                      <a:pt x="29148" y="0"/>
                      <a:pt x="27696" y="0"/>
                      <a:pt x="26124" y="0"/>
                    </a:cubicBezTo>
                    <a:lnTo>
                      <a:pt x="26124" y="0"/>
                    </a:lnTo>
                    <a:cubicBezTo>
                      <a:pt x="25640" y="0"/>
                      <a:pt x="25157" y="0"/>
                      <a:pt x="24673" y="0"/>
                    </a:cubicBezTo>
                    <a:cubicBezTo>
                      <a:pt x="24068" y="0"/>
                      <a:pt x="23342" y="0"/>
                      <a:pt x="22738" y="121"/>
                    </a:cubicBezTo>
                    <a:cubicBezTo>
                      <a:pt x="22375" y="121"/>
                      <a:pt x="22012" y="121"/>
                      <a:pt x="21528" y="121"/>
                    </a:cubicBezTo>
                    <a:cubicBezTo>
                      <a:pt x="21165" y="605"/>
                      <a:pt x="20561" y="726"/>
                      <a:pt x="20077" y="726"/>
                    </a:cubicBezTo>
                    <a:lnTo>
                      <a:pt x="19835" y="726"/>
                    </a:lnTo>
                    <a:cubicBezTo>
                      <a:pt x="19835" y="726"/>
                      <a:pt x="19593" y="726"/>
                      <a:pt x="19593" y="726"/>
                    </a:cubicBezTo>
                    <a:cubicBezTo>
                      <a:pt x="19351" y="847"/>
                      <a:pt x="19109" y="1089"/>
                      <a:pt x="18746" y="1210"/>
                    </a:cubicBezTo>
                    <a:cubicBezTo>
                      <a:pt x="18263" y="1210"/>
                      <a:pt x="17900" y="1331"/>
                      <a:pt x="17416" y="1452"/>
                    </a:cubicBezTo>
                    <a:cubicBezTo>
                      <a:pt x="17174" y="2057"/>
                      <a:pt x="16570" y="2057"/>
                      <a:pt x="16086" y="2057"/>
                    </a:cubicBezTo>
                    <a:lnTo>
                      <a:pt x="16086" y="2057"/>
                    </a:lnTo>
                    <a:cubicBezTo>
                      <a:pt x="14876" y="2904"/>
                      <a:pt x="13667" y="3871"/>
                      <a:pt x="12094" y="4114"/>
                    </a:cubicBezTo>
                    <a:lnTo>
                      <a:pt x="12094" y="4114"/>
                    </a:lnTo>
                    <a:cubicBezTo>
                      <a:pt x="11853" y="4355"/>
                      <a:pt x="11611" y="4476"/>
                      <a:pt x="11369" y="4718"/>
                    </a:cubicBezTo>
                    <a:lnTo>
                      <a:pt x="11369" y="4718"/>
                    </a:lnTo>
                    <a:cubicBezTo>
                      <a:pt x="11127" y="4960"/>
                      <a:pt x="10885" y="5081"/>
                      <a:pt x="10643" y="5323"/>
                    </a:cubicBezTo>
                    <a:lnTo>
                      <a:pt x="10643" y="5323"/>
                    </a:lnTo>
                    <a:cubicBezTo>
                      <a:pt x="10522" y="6049"/>
                      <a:pt x="9918" y="6049"/>
                      <a:pt x="9434" y="6170"/>
                    </a:cubicBezTo>
                    <a:cubicBezTo>
                      <a:pt x="9434" y="6170"/>
                      <a:pt x="9434" y="6170"/>
                      <a:pt x="9434" y="6170"/>
                    </a:cubicBezTo>
                    <a:cubicBezTo>
                      <a:pt x="9192" y="6412"/>
                      <a:pt x="8950" y="6654"/>
                      <a:pt x="8708" y="6775"/>
                    </a:cubicBezTo>
                    <a:lnTo>
                      <a:pt x="8708" y="6775"/>
                    </a:lnTo>
                    <a:cubicBezTo>
                      <a:pt x="8466" y="7017"/>
                      <a:pt x="8224" y="7138"/>
                      <a:pt x="7982" y="7380"/>
                    </a:cubicBezTo>
                    <a:lnTo>
                      <a:pt x="7982" y="7380"/>
                    </a:lnTo>
                    <a:cubicBezTo>
                      <a:pt x="7740" y="7622"/>
                      <a:pt x="7499" y="7863"/>
                      <a:pt x="7378" y="8105"/>
                    </a:cubicBezTo>
                    <a:lnTo>
                      <a:pt x="7378" y="8105"/>
                    </a:lnTo>
                    <a:cubicBezTo>
                      <a:pt x="7136" y="8348"/>
                      <a:pt x="6894" y="8589"/>
                      <a:pt x="6773" y="8831"/>
                    </a:cubicBezTo>
                    <a:lnTo>
                      <a:pt x="6773" y="8831"/>
                    </a:lnTo>
                    <a:cubicBezTo>
                      <a:pt x="6531" y="9073"/>
                      <a:pt x="6289" y="9315"/>
                      <a:pt x="6168" y="9557"/>
                    </a:cubicBezTo>
                    <a:lnTo>
                      <a:pt x="6168" y="9557"/>
                    </a:lnTo>
                    <a:cubicBezTo>
                      <a:pt x="5926" y="9799"/>
                      <a:pt x="5805" y="10041"/>
                      <a:pt x="5563" y="10283"/>
                    </a:cubicBezTo>
                    <a:cubicBezTo>
                      <a:pt x="5563" y="10283"/>
                      <a:pt x="5563" y="10283"/>
                      <a:pt x="5563" y="10283"/>
                    </a:cubicBezTo>
                    <a:cubicBezTo>
                      <a:pt x="5563" y="10888"/>
                      <a:pt x="5563" y="11372"/>
                      <a:pt x="4838" y="11493"/>
                    </a:cubicBezTo>
                    <a:lnTo>
                      <a:pt x="4838" y="11493"/>
                    </a:lnTo>
                    <a:cubicBezTo>
                      <a:pt x="4596" y="11856"/>
                      <a:pt x="4475" y="12097"/>
                      <a:pt x="4233" y="12340"/>
                    </a:cubicBezTo>
                    <a:cubicBezTo>
                      <a:pt x="3991" y="12702"/>
                      <a:pt x="3749" y="13187"/>
                      <a:pt x="3507" y="13549"/>
                    </a:cubicBezTo>
                    <a:cubicBezTo>
                      <a:pt x="3507" y="14033"/>
                      <a:pt x="3507" y="14638"/>
                      <a:pt x="2903" y="14880"/>
                    </a:cubicBezTo>
                    <a:lnTo>
                      <a:pt x="2903" y="14880"/>
                    </a:lnTo>
                    <a:cubicBezTo>
                      <a:pt x="2661" y="15243"/>
                      <a:pt x="2540" y="15485"/>
                      <a:pt x="2298" y="15727"/>
                    </a:cubicBezTo>
                    <a:cubicBezTo>
                      <a:pt x="2298" y="15969"/>
                      <a:pt x="2298" y="16090"/>
                      <a:pt x="2298" y="16211"/>
                    </a:cubicBezTo>
                    <a:cubicBezTo>
                      <a:pt x="2298" y="16816"/>
                      <a:pt x="2298" y="17300"/>
                      <a:pt x="1693" y="17541"/>
                    </a:cubicBezTo>
                    <a:lnTo>
                      <a:pt x="1693" y="17541"/>
                    </a:lnTo>
                    <a:cubicBezTo>
                      <a:pt x="1451" y="18751"/>
                      <a:pt x="1209" y="19961"/>
                      <a:pt x="484" y="21050"/>
                    </a:cubicBezTo>
                    <a:cubicBezTo>
                      <a:pt x="484" y="21291"/>
                      <a:pt x="484" y="21413"/>
                      <a:pt x="484" y="21655"/>
                    </a:cubicBezTo>
                    <a:cubicBezTo>
                      <a:pt x="484" y="22622"/>
                      <a:pt x="484" y="23590"/>
                      <a:pt x="484" y="24679"/>
                    </a:cubicBezTo>
                    <a:cubicBezTo>
                      <a:pt x="484" y="25042"/>
                      <a:pt x="121" y="25404"/>
                      <a:pt x="0" y="25889"/>
                    </a:cubicBezTo>
                    <a:cubicBezTo>
                      <a:pt x="0" y="27340"/>
                      <a:pt x="0" y="28913"/>
                      <a:pt x="0" y="30365"/>
                    </a:cubicBezTo>
                    <a:cubicBezTo>
                      <a:pt x="0" y="30848"/>
                      <a:pt x="0" y="31212"/>
                      <a:pt x="0" y="31695"/>
                    </a:cubicBezTo>
                    <a:cubicBezTo>
                      <a:pt x="0" y="32542"/>
                      <a:pt x="0" y="33268"/>
                      <a:pt x="121" y="34115"/>
                    </a:cubicBezTo>
                    <a:cubicBezTo>
                      <a:pt x="726" y="34478"/>
                      <a:pt x="726" y="35082"/>
                      <a:pt x="605" y="35687"/>
                    </a:cubicBezTo>
                    <a:cubicBezTo>
                      <a:pt x="605" y="36051"/>
                      <a:pt x="605" y="36534"/>
                      <a:pt x="605" y="36897"/>
                    </a:cubicBezTo>
                    <a:cubicBezTo>
                      <a:pt x="1330" y="37381"/>
                      <a:pt x="1209" y="38228"/>
                      <a:pt x="1330" y="38954"/>
                    </a:cubicBezTo>
                    <a:cubicBezTo>
                      <a:pt x="2177" y="40647"/>
                      <a:pt x="3024" y="42220"/>
                      <a:pt x="3749" y="43914"/>
                    </a:cubicBezTo>
                    <a:cubicBezTo>
                      <a:pt x="4596" y="46091"/>
                      <a:pt x="5805" y="48027"/>
                      <a:pt x="7620" y="49479"/>
                    </a:cubicBezTo>
                    <a:cubicBezTo>
                      <a:pt x="7861" y="49720"/>
                      <a:pt x="8103" y="49963"/>
                      <a:pt x="8345" y="50204"/>
                    </a:cubicBezTo>
                    <a:cubicBezTo>
                      <a:pt x="10401" y="52987"/>
                      <a:pt x="13304" y="54438"/>
                      <a:pt x="16448" y="55648"/>
                    </a:cubicBezTo>
                    <a:cubicBezTo>
                      <a:pt x="17053" y="55890"/>
                      <a:pt x="17658" y="56253"/>
                      <a:pt x="18263" y="56495"/>
                    </a:cubicBezTo>
                    <a:cubicBezTo>
                      <a:pt x="19351" y="56858"/>
                      <a:pt x="20561" y="57463"/>
                      <a:pt x="21649" y="57584"/>
                    </a:cubicBezTo>
                    <a:cubicBezTo>
                      <a:pt x="24431" y="57947"/>
                      <a:pt x="27092" y="58067"/>
                      <a:pt x="29873" y="58310"/>
                    </a:cubicBezTo>
                    <a:cubicBezTo>
                      <a:pt x="30236" y="58067"/>
                      <a:pt x="30599" y="57826"/>
                      <a:pt x="30962" y="57826"/>
                    </a:cubicBezTo>
                    <a:cubicBezTo>
                      <a:pt x="32171" y="57826"/>
                      <a:pt x="33502" y="57826"/>
                      <a:pt x="34711" y="57705"/>
                    </a:cubicBezTo>
                    <a:cubicBezTo>
                      <a:pt x="34832" y="57705"/>
                      <a:pt x="35074" y="57705"/>
                      <a:pt x="35195" y="57705"/>
                    </a:cubicBezTo>
                    <a:cubicBezTo>
                      <a:pt x="35800" y="56979"/>
                      <a:pt x="36525" y="57100"/>
                      <a:pt x="37372" y="57100"/>
                    </a:cubicBezTo>
                    <a:cubicBezTo>
                      <a:pt x="37856" y="56253"/>
                      <a:pt x="38581" y="56495"/>
                      <a:pt x="39307" y="56374"/>
                    </a:cubicBezTo>
                    <a:cubicBezTo>
                      <a:pt x="39307" y="56374"/>
                      <a:pt x="39307" y="56374"/>
                      <a:pt x="39307" y="56374"/>
                    </a:cubicBezTo>
                    <a:cubicBezTo>
                      <a:pt x="39549" y="56253"/>
                      <a:pt x="39791" y="56011"/>
                      <a:pt x="40033" y="55890"/>
                    </a:cubicBezTo>
                    <a:cubicBezTo>
                      <a:pt x="40154" y="55890"/>
                      <a:pt x="40396" y="55769"/>
                      <a:pt x="40637" y="55769"/>
                    </a:cubicBezTo>
                    <a:cubicBezTo>
                      <a:pt x="41726" y="55043"/>
                      <a:pt x="42694" y="53954"/>
                      <a:pt x="44024" y="53833"/>
                    </a:cubicBezTo>
                    <a:cubicBezTo>
                      <a:pt x="44024" y="53833"/>
                      <a:pt x="44024" y="53833"/>
                      <a:pt x="44024" y="53833"/>
                    </a:cubicBezTo>
                    <a:cubicBezTo>
                      <a:pt x="44266" y="53592"/>
                      <a:pt x="44508" y="53471"/>
                      <a:pt x="44750" y="53228"/>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577" name="Google Shape;577;p28"/>
              <p:cNvSpPr/>
              <p:nvPr/>
            </p:nvSpPr>
            <p:spPr>
              <a:xfrm>
                <a:off x="6890349" y="5337239"/>
                <a:ext cx="197760" cy="269630"/>
              </a:xfrm>
              <a:custGeom>
                <a:avLst/>
                <a:gdLst/>
                <a:ahLst/>
                <a:cxnLst/>
                <a:rect l="l" t="t" r="r" b="b"/>
                <a:pathLst>
                  <a:path w="197760" h="269630" extrusionOk="0">
                    <a:moveTo>
                      <a:pt x="197639" y="105247"/>
                    </a:moveTo>
                    <a:cubicBezTo>
                      <a:pt x="197639" y="104884"/>
                      <a:pt x="197276" y="104521"/>
                      <a:pt x="197034" y="104280"/>
                    </a:cubicBezTo>
                    <a:cubicBezTo>
                      <a:pt x="197034" y="104037"/>
                      <a:pt x="197034" y="103796"/>
                      <a:pt x="196913" y="103554"/>
                    </a:cubicBezTo>
                    <a:cubicBezTo>
                      <a:pt x="196792" y="103311"/>
                      <a:pt x="196551" y="103070"/>
                      <a:pt x="196430" y="102828"/>
                    </a:cubicBezTo>
                    <a:cubicBezTo>
                      <a:pt x="196430" y="101981"/>
                      <a:pt x="196067" y="101497"/>
                      <a:pt x="195704" y="100892"/>
                    </a:cubicBezTo>
                    <a:cubicBezTo>
                      <a:pt x="195462" y="100650"/>
                      <a:pt x="195341" y="100408"/>
                      <a:pt x="195099" y="100287"/>
                    </a:cubicBezTo>
                    <a:lnTo>
                      <a:pt x="195099" y="100287"/>
                    </a:lnTo>
                    <a:cubicBezTo>
                      <a:pt x="194857" y="98594"/>
                      <a:pt x="193648" y="97263"/>
                      <a:pt x="193043" y="95690"/>
                    </a:cubicBezTo>
                    <a:cubicBezTo>
                      <a:pt x="192922" y="95448"/>
                      <a:pt x="192680" y="95207"/>
                      <a:pt x="192559" y="94964"/>
                    </a:cubicBezTo>
                    <a:cubicBezTo>
                      <a:pt x="192438" y="94843"/>
                      <a:pt x="192318" y="94602"/>
                      <a:pt x="192438" y="94360"/>
                    </a:cubicBezTo>
                    <a:cubicBezTo>
                      <a:pt x="192318" y="94118"/>
                      <a:pt x="192076" y="93876"/>
                      <a:pt x="191955" y="93634"/>
                    </a:cubicBezTo>
                    <a:cubicBezTo>
                      <a:pt x="191834" y="93513"/>
                      <a:pt x="191713" y="93271"/>
                      <a:pt x="191834" y="93029"/>
                    </a:cubicBezTo>
                    <a:cubicBezTo>
                      <a:pt x="191592" y="93029"/>
                      <a:pt x="191471" y="93029"/>
                      <a:pt x="191229" y="92908"/>
                    </a:cubicBezTo>
                    <a:cubicBezTo>
                      <a:pt x="191229" y="92666"/>
                      <a:pt x="191229" y="92424"/>
                      <a:pt x="191229" y="92303"/>
                    </a:cubicBezTo>
                    <a:lnTo>
                      <a:pt x="191229" y="92303"/>
                    </a:lnTo>
                    <a:cubicBezTo>
                      <a:pt x="191108" y="92303"/>
                      <a:pt x="190866" y="92303"/>
                      <a:pt x="190745" y="92303"/>
                    </a:cubicBezTo>
                    <a:cubicBezTo>
                      <a:pt x="190745" y="91940"/>
                      <a:pt x="190624" y="91456"/>
                      <a:pt x="190503" y="91094"/>
                    </a:cubicBezTo>
                    <a:cubicBezTo>
                      <a:pt x="190020" y="90368"/>
                      <a:pt x="189657" y="89763"/>
                      <a:pt x="189173" y="89037"/>
                    </a:cubicBezTo>
                    <a:cubicBezTo>
                      <a:pt x="189052" y="88795"/>
                      <a:pt x="188810" y="88674"/>
                      <a:pt x="188689" y="88432"/>
                    </a:cubicBezTo>
                    <a:cubicBezTo>
                      <a:pt x="188568" y="88311"/>
                      <a:pt x="188447" y="88069"/>
                      <a:pt x="188447" y="87827"/>
                    </a:cubicBezTo>
                    <a:cubicBezTo>
                      <a:pt x="188205" y="87585"/>
                      <a:pt x="188085" y="87343"/>
                      <a:pt x="187843" y="86980"/>
                    </a:cubicBezTo>
                    <a:cubicBezTo>
                      <a:pt x="187359" y="86255"/>
                      <a:pt x="186996" y="85650"/>
                      <a:pt x="186512" y="84924"/>
                    </a:cubicBezTo>
                    <a:cubicBezTo>
                      <a:pt x="186391" y="84682"/>
                      <a:pt x="186149" y="84440"/>
                      <a:pt x="186028" y="84319"/>
                    </a:cubicBezTo>
                    <a:cubicBezTo>
                      <a:pt x="185907" y="84198"/>
                      <a:pt x="185787" y="83956"/>
                      <a:pt x="185907" y="83714"/>
                    </a:cubicBezTo>
                    <a:cubicBezTo>
                      <a:pt x="185666" y="83472"/>
                      <a:pt x="185545" y="83230"/>
                      <a:pt x="185303" y="82867"/>
                    </a:cubicBezTo>
                    <a:cubicBezTo>
                      <a:pt x="183972" y="81536"/>
                      <a:pt x="183489" y="79843"/>
                      <a:pt x="182521" y="78270"/>
                    </a:cubicBezTo>
                    <a:cubicBezTo>
                      <a:pt x="182279" y="78028"/>
                      <a:pt x="182158" y="77786"/>
                      <a:pt x="181916" y="77544"/>
                    </a:cubicBezTo>
                    <a:cubicBezTo>
                      <a:pt x="181795" y="77423"/>
                      <a:pt x="181795" y="77182"/>
                      <a:pt x="181795" y="76939"/>
                    </a:cubicBezTo>
                    <a:cubicBezTo>
                      <a:pt x="181553" y="76697"/>
                      <a:pt x="181433" y="76456"/>
                      <a:pt x="181191" y="76092"/>
                    </a:cubicBezTo>
                    <a:lnTo>
                      <a:pt x="181191" y="76092"/>
                    </a:lnTo>
                    <a:cubicBezTo>
                      <a:pt x="181070" y="75851"/>
                      <a:pt x="180828" y="75609"/>
                      <a:pt x="180707" y="75487"/>
                    </a:cubicBezTo>
                    <a:cubicBezTo>
                      <a:pt x="179135" y="72826"/>
                      <a:pt x="177441" y="70165"/>
                      <a:pt x="175869" y="67383"/>
                    </a:cubicBezTo>
                    <a:cubicBezTo>
                      <a:pt x="175748" y="67140"/>
                      <a:pt x="175506" y="67019"/>
                      <a:pt x="175385" y="66778"/>
                    </a:cubicBezTo>
                    <a:cubicBezTo>
                      <a:pt x="175385" y="66536"/>
                      <a:pt x="175264" y="66294"/>
                      <a:pt x="175143" y="66052"/>
                    </a:cubicBezTo>
                    <a:cubicBezTo>
                      <a:pt x="175022" y="65810"/>
                      <a:pt x="174781" y="65568"/>
                      <a:pt x="174660" y="65447"/>
                    </a:cubicBezTo>
                    <a:cubicBezTo>
                      <a:pt x="173934" y="64600"/>
                      <a:pt x="173208" y="63632"/>
                      <a:pt x="172483" y="62785"/>
                    </a:cubicBezTo>
                    <a:cubicBezTo>
                      <a:pt x="172483" y="62544"/>
                      <a:pt x="172362" y="62301"/>
                      <a:pt x="172241" y="62060"/>
                    </a:cubicBezTo>
                    <a:cubicBezTo>
                      <a:pt x="172120" y="61818"/>
                      <a:pt x="171999" y="61697"/>
                      <a:pt x="171757" y="61455"/>
                    </a:cubicBezTo>
                    <a:cubicBezTo>
                      <a:pt x="171757" y="61213"/>
                      <a:pt x="171757" y="60971"/>
                      <a:pt x="171757" y="60729"/>
                    </a:cubicBezTo>
                    <a:cubicBezTo>
                      <a:pt x="171515" y="60487"/>
                      <a:pt x="171394" y="60245"/>
                      <a:pt x="171152" y="60003"/>
                    </a:cubicBezTo>
                    <a:cubicBezTo>
                      <a:pt x="171031" y="59882"/>
                      <a:pt x="171031" y="59640"/>
                      <a:pt x="171031" y="59398"/>
                    </a:cubicBezTo>
                    <a:cubicBezTo>
                      <a:pt x="170789" y="59156"/>
                      <a:pt x="170668" y="58914"/>
                      <a:pt x="170426" y="58551"/>
                    </a:cubicBezTo>
                    <a:lnTo>
                      <a:pt x="170426" y="58551"/>
                    </a:lnTo>
                    <a:cubicBezTo>
                      <a:pt x="170185" y="58551"/>
                      <a:pt x="170064" y="58551"/>
                      <a:pt x="169822" y="58431"/>
                    </a:cubicBezTo>
                    <a:cubicBezTo>
                      <a:pt x="169822" y="58310"/>
                      <a:pt x="169822" y="58067"/>
                      <a:pt x="169822" y="57946"/>
                    </a:cubicBezTo>
                    <a:cubicBezTo>
                      <a:pt x="169338" y="57100"/>
                      <a:pt x="168854" y="56132"/>
                      <a:pt x="168250" y="55285"/>
                    </a:cubicBezTo>
                    <a:cubicBezTo>
                      <a:pt x="167645" y="55043"/>
                      <a:pt x="167524" y="54559"/>
                      <a:pt x="167524" y="53954"/>
                    </a:cubicBezTo>
                    <a:cubicBezTo>
                      <a:pt x="165952" y="51656"/>
                      <a:pt x="164500" y="49478"/>
                      <a:pt x="163049" y="47180"/>
                    </a:cubicBezTo>
                    <a:cubicBezTo>
                      <a:pt x="162686" y="46696"/>
                      <a:pt x="162565" y="45970"/>
                      <a:pt x="162323" y="45365"/>
                    </a:cubicBezTo>
                    <a:cubicBezTo>
                      <a:pt x="162081" y="45124"/>
                      <a:pt x="161960" y="44760"/>
                      <a:pt x="161718" y="44519"/>
                    </a:cubicBezTo>
                    <a:lnTo>
                      <a:pt x="161718" y="44519"/>
                    </a:lnTo>
                    <a:cubicBezTo>
                      <a:pt x="161598" y="44277"/>
                      <a:pt x="161356" y="44034"/>
                      <a:pt x="161235" y="43914"/>
                    </a:cubicBezTo>
                    <a:cubicBezTo>
                      <a:pt x="160751" y="43309"/>
                      <a:pt x="160267" y="42583"/>
                      <a:pt x="159662" y="41978"/>
                    </a:cubicBezTo>
                    <a:cubicBezTo>
                      <a:pt x="159179" y="41010"/>
                      <a:pt x="158816" y="40164"/>
                      <a:pt x="158332" y="39195"/>
                    </a:cubicBezTo>
                    <a:cubicBezTo>
                      <a:pt x="158211" y="38954"/>
                      <a:pt x="157969" y="38833"/>
                      <a:pt x="157848" y="38590"/>
                    </a:cubicBezTo>
                    <a:cubicBezTo>
                      <a:pt x="157848" y="38349"/>
                      <a:pt x="157727" y="38107"/>
                      <a:pt x="157606" y="37986"/>
                    </a:cubicBezTo>
                    <a:cubicBezTo>
                      <a:pt x="157364" y="37986"/>
                      <a:pt x="157244" y="37986"/>
                      <a:pt x="157002" y="37986"/>
                    </a:cubicBezTo>
                    <a:cubicBezTo>
                      <a:pt x="157002" y="37744"/>
                      <a:pt x="157002" y="37623"/>
                      <a:pt x="157002" y="37381"/>
                    </a:cubicBezTo>
                    <a:cubicBezTo>
                      <a:pt x="156881" y="37260"/>
                      <a:pt x="156760" y="37018"/>
                      <a:pt x="156760" y="36897"/>
                    </a:cubicBezTo>
                    <a:cubicBezTo>
                      <a:pt x="155913" y="36413"/>
                      <a:pt x="155429" y="35808"/>
                      <a:pt x="155429" y="34720"/>
                    </a:cubicBezTo>
                    <a:lnTo>
                      <a:pt x="155429" y="34720"/>
                    </a:lnTo>
                    <a:cubicBezTo>
                      <a:pt x="155187" y="34478"/>
                      <a:pt x="155067" y="34236"/>
                      <a:pt x="154825" y="33994"/>
                    </a:cubicBezTo>
                    <a:cubicBezTo>
                      <a:pt x="153736" y="32421"/>
                      <a:pt x="152527" y="30848"/>
                      <a:pt x="151438" y="29276"/>
                    </a:cubicBezTo>
                    <a:cubicBezTo>
                      <a:pt x="151438" y="29034"/>
                      <a:pt x="151438" y="28792"/>
                      <a:pt x="151438" y="28550"/>
                    </a:cubicBezTo>
                    <a:cubicBezTo>
                      <a:pt x="151317" y="28308"/>
                      <a:pt x="151075" y="28066"/>
                      <a:pt x="150954" y="27824"/>
                    </a:cubicBezTo>
                    <a:lnTo>
                      <a:pt x="150954" y="27824"/>
                    </a:lnTo>
                    <a:cubicBezTo>
                      <a:pt x="150713" y="27461"/>
                      <a:pt x="150471" y="27340"/>
                      <a:pt x="150229" y="27219"/>
                    </a:cubicBezTo>
                    <a:cubicBezTo>
                      <a:pt x="150229" y="26977"/>
                      <a:pt x="150229" y="26735"/>
                      <a:pt x="150229" y="26493"/>
                    </a:cubicBezTo>
                    <a:lnTo>
                      <a:pt x="150229" y="26493"/>
                    </a:lnTo>
                    <a:cubicBezTo>
                      <a:pt x="150108" y="26252"/>
                      <a:pt x="149866" y="26009"/>
                      <a:pt x="149745" y="25888"/>
                    </a:cubicBezTo>
                    <a:cubicBezTo>
                      <a:pt x="149261" y="25404"/>
                      <a:pt x="148777" y="24921"/>
                      <a:pt x="148294" y="24437"/>
                    </a:cubicBezTo>
                    <a:lnTo>
                      <a:pt x="148294" y="24437"/>
                    </a:lnTo>
                    <a:cubicBezTo>
                      <a:pt x="148173" y="22985"/>
                      <a:pt x="146842" y="22259"/>
                      <a:pt x="146237" y="21291"/>
                    </a:cubicBezTo>
                    <a:cubicBezTo>
                      <a:pt x="144907" y="19477"/>
                      <a:pt x="143456" y="17783"/>
                      <a:pt x="142125" y="15969"/>
                    </a:cubicBezTo>
                    <a:cubicBezTo>
                      <a:pt x="141763" y="15485"/>
                      <a:pt x="141400" y="15001"/>
                      <a:pt x="140916" y="14517"/>
                    </a:cubicBezTo>
                    <a:cubicBezTo>
                      <a:pt x="140674" y="14275"/>
                      <a:pt x="140553" y="14033"/>
                      <a:pt x="140311" y="13912"/>
                    </a:cubicBezTo>
                    <a:lnTo>
                      <a:pt x="140311" y="13912"/>
                    </a:lnTo>
                    <a:cubicBezTo>
                      <a:pt x="140069" y="13670"/>
                      <a:pt x="139948" y="13428"/>
                      <a:pt x="139707" y="13186"/>
                    </a:cubicBezTo>
                    <a:cubicBezTo>
                      <a:pt x="137288" y="11251"/>
                      <a:pt x="134748" y="9194"/>
                      <a:pt x="132329" y="7258"/>
                    </a:cubicBezTo>
                    <a:cubicBezTo>
                      <a:pt x="131724" y="7017"/>
                      <a:pt x="131119" y="6775"/>
                      <a:pt x="130636" y="6412"/>
                    </a:cubicBezTo>
                    <a:cubicBezTo>
                      <a:pt x="129668" y="5928"/>
                      <a:pt x="128942" y="5081"/>
                      <a:pt x="127733" y="5081"/>
                    </a:cubicBezTo>
                    <a:cubicBezTo>
                      <a:pt x="127491" y="4476"/>
                      <a:pt x="127007" y="4476"/>
                      <a:pt x="126403" y="4355"/>
                    </a:cubicBezTo>
                    <a:cubicBezTo>
                      <a:pt x="126161" y="3750"/>
                      <a:pt x="125556" y="3750"/>
                      <a:pt x="125072" y="3750"/>
                    </a:cubicBezTo>
                    <a:cubicBezTo>
                      <a:pt x="124588" y="2903"/>
                      <a:pt x="123863" y="3145"/>
                      <a:pt x="123137" y="3024"/>
                    </a:cubicBezTo>
                    <a:lnTo>
                      <a:pt x="123137" y="3024"/>
                    </a:lnTo>
                    <a:cubicBezTo>
                      <a:pt x="122895" y="2419"/>
                      <a:pt x="122411" y="2419"/>
                      <a:pt x="121807" y="2541"/>
                    </a:cubicBezTo>
                    <a:cubicBezTo>
                      <a:pt x="121565" y="2298"/>
                      <a:pt x="121202" y="2057"/>
                      <a:pt x="120960" y="1815"/>
                    </a:cubicBezTo>
                    <a:lnTo>
                      <a:pt x="120718" y="1815"/>
                    </a:lnTo>
                    <a:cubicBezTo>
                      <a:pt x="120718" y="1815"/>
                      <a:pt x="120476" y="1815"/>
                      <a:pt x="120476" y="1815"/>
                    </a:cubicBezTo>
                    <a:cubicBezTo>
                      <a:pt x="119751" y="1815"/>
                      <a:pt x="119146" y="1815"/>
                      <a:pt x="118420" y="1815"/>
                    </a:cubicBezTo>
                    <a:cubicBezTo>
                      <a:pt x="118420" y="1573"/>
                      <a:pt x="118420" y="1452"/>
                      <a:pt x="118299" y="1210"/>
                    </a:cubicBezTo>
                    <a:cubicBezTo>
                      <a:pt x="117695" y="1210"/>
                      <a:pt x="117090" y="1210"/>
                      <a:pt x="116485" y="1210"/>
                    </a:cubicBezTo>
                    <a:cubicBezTo>
                      <a:pt x="115880" y="1210"/>
                      <a:pt x="115276" y="1210"/>
                      <a:pt x="114550" y="1089"/>
                    </a:cubicBezTo>
                    <a:cubicBezTo>
                      <a:pt x="113461" y="363"/>
                      <a:pt x="112494" y="121"/>
                      <a:pt x="111405" y="1089"/>
                    </a:cubicBezTo>
                    <a:cubicBezTo>
                      <a:pt x="111285" y="1089"/>
                      <a:pt x="111163" y="1089"/>
                      <a:pt x="111043" y="968"/>
                    </a:cubicBezTo>
                    <a:cubicBezTo>
                      <a:pt x="110680" y="726"/>
                      <a:pt x="110438" y="363"/>
                      <a:pt x="109833" y="0"/>
                    </a:cubicBezTo>
                    <a:lnTo>
                      <a:pt x="87216" y="0"/>
                    </a:lnTo>
                    <a:cubicBezTo>
                      <a:pt x="87096" y="121"/>
                      <a:pt x="86854" y="363"/>
                      <a:pt x="86733" y="363"/>
                    </a:cubicBezTo>
                    <a:cubicBezTo>
                      <a:pt x="85281" y="605"/>
                      <a:pt x="83830" y="847"/>
                      <a:pt x="82379" y="1089"/>
                    </a:cubicBezTo>
                    <a:cubicBezTo>
                      <a:pt x="81774" y="1089"/>
                      <a:pt x="81169" y="1210"/>
                      <a:pt x="80565" y="1331"/>
                    </a:cubicBezTo>
                    <a:cubicBezTo>
                      <a:pt x="79839" y="2298"/>
                      <a:pt x="78750" y="1815"/>
                      <a:pt x="77783" y="2057"/>
                    </a:cubicBezTo>
                    <a:cubicBezTo>
                      <a:pt x="77299" y="2783"/>
                      <a:pt x="76452" y="2541"/>
                      <a:pt x="75848" y="2662"/>
                    </a:cubicBezTo>
                    <a:cubicBezTo>
                      <a:pt x="75364" y="3508"/>
                      <a:pt x="74517" y="3267"/>
                      <a:pt x="73792" y="3388"/>
                    </a:cubicBezTo>
                    <a:cubicBezTo>
                      <a:pt x="72824" y="4113"/>
                      <a:pt x="71615" y="4355"/>
                      <a:pt x="70526" y="4597"/>
                    </a:cubicBezTo>
                    <a:cubicBezTo>
                      <a:pt x="70284" y="4718"/>
                      <a:pt x="70042" y="4960"/>
                      <a:pt x="69800" y="5081"/>
                    </a:cubicBezTo>
                    <a:cubicBezTo>
                      <a:pt x="69559" y="5202"/>
                      <a:pt x="69438" y="5323"/>
                      <a:pt x="69196" y="5202"/>
                    </a:cubicBezTo>
                    <a:cubicBezTo>
                      <a:pt x="68954" y="5323"/>
                      <a:pt x="68712" y="5565"/>
                      <a:pt x="68470" y="5686"/>
                    </a:cubicBezTo>
                    <a:cubicBezTo>
                      <a:pt x="68349" y="5807"/>
                      <a:pt x="68107" y="5928"/>
                      <a:pt x="67865" y="5807"/>
                    </a:cubicBezTo>
                    <a:cubicBezTo>
                      <a:pt x="67382" y="6654"/>
                      <a:pt x="66777" y="7137"/>
                      <a:pt x="65809" y="7137"/>
                    </a:cubicBezTo>
                    <a:cubicBezTo>
                      <a:pt x="65809" y="7137"/>
                      <a:pt x="65809" y="7137"/>
                      <a:pt x="65809" y="7137"/>
                    </a:cubicBezTo>
                    <a:cubicBezTo>
                      <a:pt x="65567" y="7380"/>
                      <a:pt x="65325" y="7501"/>
                      <a:pt x="65084" y="7742"/>
                    </a:cubicBezTo>
                    <a:lnTo>
                      <a:pt x="65084" y="7742"/>
                    </a:lnTo>
                    <a:cubicBezTo>
                      <a:pt x="64842" y="7984"/>
                      <a:pt x="64600" y="8105"/>
                      <a:pt x="64358" y="8347"/>
                    </a:cubicBezTo>
                    <a:lnTo>
                      <a:pt x="64358" y="8347"/>
                    </a:lnTo>
                    <a:cubicBezTo>
                      <a:pt x="64116" y="8589"/>
                      <a:pt x="63995" y="8710"/>
                      <a:pt x="63753" y="8952"/>
                    </a:cubicBezTo>
                    <a:cubicBezTo>
                      <a:pt x="63269" y="9194"/>
                      <a:pt x="62907" y="9557"/>
                      <a:pt x="62423" y="9799"/>
                    </a:cubicBezTo>
                    <a:cubicBezTo>
                      <a:pt x="62181" y="10041"/>
                      <a:pt x="61939" y="10283"/>
                      <a:pt x="61697" y="10404"/>
                    </a:cubicBezTo>
                    <a:lnTo>
                      <a:pt x="61697" y="10404"/>
                    </a:lnTo>
                    <a:cubicBezTo>
                      <a:pt x="61455" y="10646"/>
                      <a:pt x="61213" y="10767"/>
                      <a:pt x="60971" y="11009"/>
                    </a:cubicBezTo>
                    <a:lnTo>
                      <a:pt x="60971" y="11009"/>
                    </a:lnTo>
                    <a:cubicBezTo>
                      <a:pt x="60730" y="11251"/>
                      <a:pt x="60609" y="11493"/>
                      <a:pt x="60367" y="11735"/>
                    </a:cubicBezTo>
                    <a:lnTo>
                      <a:pt x="60367" y="11735"/>
                    </a:lnTo>
                    <a:cubicBezTo>
                      <a:pt x="60125" y="11976"/>
                      <a:pt x="60004" y="12218"/>
                      <a:pt x="59762" y="12340"/>
                    </a:cubicBezTo>
                    <a:lnTo>
                      <a:pt x="59762" y="12340"/>
                    </a:lnTo>
                    <a:cubicBezTo>
                      <a:pt x="59520" y="12581"/>
                      <a:pt x="59399" y="12823"/>
                      <a:pt x="59157" y="13066"/>
                    </a:cubicBezTo>
                    <a:lnTo>
                      <a:pt x="59157" y="13066"/>
                    </a:lnTo>
                    <a:cubicBezTo>
                      <a:pt x="58915" y="13307"/>
                      <a:pt x="58794" y="13549"/>
                      <a:pt x="58552" y="13791"/>
                    </a:cubicBezTo>
                    <a:cubicBezTo>
                      <a:pt x="57948" y="14517"/>
                      <a:pt x="57343" y="15122"/>
                      <a:pt x="56617" y="15848"/>
                    </a:cubicBezTo>
                    <a:cubicBezTo>
                      <a:pt x="56617" y="16331"/>
                      <a:pt x="56496" y="16936"/>
                      <a:pt x="55771" y="17057"/>
                    </a:cubicBezTo>
                    <a:cubicBezTo>
                      <a:pt x="55529" y="17300"/>
                      <a:pt x="55287" y="17541"/>
                      <a:pt x="55166" y="17783"/>
                    </a:cubicBezTo>
                    <a:cubicBezTo>
                      <a:pt x="54924" y="18025"/>
                      <a:pt x="54803" y="18267"/>
                      <a:pt x="54561" y="18509"/>
                    </a:cubicBezTo>
                    <a:cubicBezTo>
                      <a:pt x="54319" y="18751"/>
                      <a:pt x="54198" y="18872"/>
                      <a:pt x="53957" y="19114"/>
                    </a:cubicBezTo>
                    <a:cubicBezTo>
                      <a:pt x="53836" y="19598"/>
                      <a:pt x="53836" y="20203"/>
                      <a:pt x="53110" y="20324"/>
                    </a:cubicBezTo>
                    <a:lnTo>
                      <a:pt x="53110" y="20324"/>
                    </a:lnTo>
                    <a:cubicBezTo>
                      <a:pt x="52868" y="20566"/>
                      <a:pt x="52747" y="20808"/>
                      <a:pt x="52505" y="21049"/>
                    </a:cubicBezTo>
                    <a:lnTo>
                      <a:pt x="52505" y="21049"/>
                    </a:lnTo>
                    <a:cubicBezTo>
                      <a:pt x="52263" y="21291"/>
                      <a:pt x="52142" y="21534"/>
                      <a:pt x="51901" y="21775"/>
                    </a:cubicBezTo>
                    <a:cubicBezTo>
                      <a:pt x="51901" y="21775"/>
                      <a:pt x="51901" y="21775"/>
                      <a:pt x="51901" y="21775"/>
                    </a:cubicBezTo>
                    <a:cubicBezTo>
                      <a:pt x="51659" y="22017"/>
                      <a:pt x="51417" y="22259"/>
                      <a:pt x="51296" y="22501"/>
                    </a:cubicBezTo>
                    <a:cubicBezTo>
                      <a:pt x="51296" y="22501"/>
                      <a:pt x="51296" y="22501"/>
                      <a:pt x="51296" y="22501"/>
                    </a:cubicBezTo>
                    <a:cubicBezTo>
                      <a:pt x="51296" y="23106"/>
                      <a:pt x="51296" y="23590"/>
                      <a:pt x="50570" y="23832"/>
                    </a:cubicBezTo>
                    <a:cubicBezTo>
                      <a:pt x="50570" y="23832"/>
                      <a:pt x="50570" y="23832"/>
                      <a:pt x="50570" y="23832"/>
                    </a:cubicBezTo>
                    <a:cubicBezTo>
                      <a:pt x="50328" y="24074"/>
                      <a:pt x="50207" y="24437"/>
                      <a:pt x="49965" y="24679"/>
                    </a:cubicBezTo>
                    <a:lnTo>
                      <a:pt x="49965" y="24679"/>
                    </a:lnTo>
                    <a:cubicBezTo>
                      <a:pt x="49965" y="24800"/>
                      <a:pt x="49965" y="25042"/>
                      <a:pt x="49965" y="25163"/>
                    </a:cubicBezTo>
                    <a:cubicBezTo>
                      <a:pt x="49724" y="25404"/>
                      <a:pt x="49603" y="25647"/>
                      <a:pt x="49361" y="25888"/>
                    </a:cubicBezTo>
                    <a:cubicBezTo>
                      <a:pt x="48877" y="26493"/>
                      <a:pt x="48514" y="27219"/>
                      <a:pt x="48030" y="27824"/>
                    </a:cubicBezTo>
                    <a:cubicBezTo>
                      <a:pt x="46821" y="29639"/>
                      <a:pt x="45732" y="31574"/>
                      <a:pt x="44523" y="33389"/>
                    </a:cubicBezTo>
                    <a:cubicBezTo>
                      <a:pt x="41620" y="37986"/>
                      <a:pt x="38597" y="42462"/>
                      <a:pt x="35694" y="46938"/>
                    </a:cubicBezTo>
                    <a:cubicBezTo>
                      <a:pt x="32549" y="51777"/>
                      <a:pt x="29284" y="56495"/>
                      <a:pt x="26260" y="61334"/>
                    </a:cubicBezTo>
                    <a:cubicBezTo>
                      <a:pt x="20213" y="71012"/>
                      <a:pt x="14045" y="80811"/>
                      <a:pt x="7756" y="90368"/>
                    </a:cubicBezTo>
                    <a:cubicBezTo>
                      <a:pt x="5579" y="93634"/>
                      <a:pt x="3281" y="96900"/>
                      <a:pt x="1587" y="100529"/>
                    </a:cubicBezTo>
                    <a:cubicBezTo>
                      <a:pt x="499" y="102828"/>
                      <a:pt x="-106" y="105247"/>
                      <a:pt x="15" y="107909"/>
                    </a:cubicBezTo>
                    <a:cubicBezTo>
                      <a:pt x="15" y="110570"/>
                      <a:pt x="1104" y="112627"/>
                      <a:pt x="2918" y="114441"/>
                    </a:cubicBezTo>
                    <a:cubicBezTo>
                      <a:pt x="4611" y="116135"/>
                      <a:pt x="6667" y="116740"/>
                      <a:pt x="8965" y="116619"/>
                    </a:cubicBezTo>
                    <a:cubicBezTo>
                      <a:pt x="9207" y="116619"/>
                      <a:pt x="9449" y="116619"/>
                      <a:pt x="9691" y="116619"/>
                    </a:cubicBezTo>
                    <a:cubicBezTo>
                      <a:pt x="12714" y="116861"/>
                      <a:pt x="15133" y="115530"/>
                      <a:pt x="16948" y="113232"/>
                    </a:cubicBezTo>
                    <a:cubicBezTo>
                      <a:pt x="19487" y="109965"/>
                      <a:pt x="22148" y="106578"/>
                      <a:pt x="24446" y="103070"/>
                    </a:cubicBezTo>
                    <a:cubicBezTo>
                      <a:pt x="29405" y="95690"/>
                      <a:pt x="34122" y="88190"/>
                      <a:pt x="38959" y="80931"/>
                    </a:cubicBezTo>
                    <a:cubicBezTo>
                      <a:pt x="43797" y="73673"/>
                      <a:pt x="48514" y="66294"/>
                      <a:pt x="52989" y="58793"/>
                    </a:cubicBezTo>
                    <a:cubicBezTo>
                      <a:pt x="55650" y="54438"/>
                      <a:pt x="58190" y="50083"/>
                      <a:pt x="60850" y="45728"/>
                    </a:cubicBezTo>
                    <a:cubicBezTo>
                      <a:pt x="61939" y="44034"/>
                      <a:pt x="62665" y="42220"/>
                      <a:pt x="64842" y="41010"/>
                    </a:cubicBezTo>
                    <a:cubicBezTo>
                      <a:pt x="65446" y="41010"/>
                      <a:pt x="66293" y="41252"/>
                      <a:pt x="67140" y="41373"/>
                    </a:cubicBezTo>
                    <a:cubicBezTo>
                      <a:pt x="67140" y="41373"/>
                      <a:pt x="67261" y="41494"/>
                      <a:pt x="67382" y="41615"/>
                    </a:cubicBezTo>
                    <a:cubicBezTo>
                      <a:pt x="67382" y="43188"/>
                      <a:pt x="67623" y="44760"/>
                      <a:pt x="67382" y="46212"/>
                    </a:cubicBezTo>
                    <a:cubicBezTo>
                      <a:pt x="66898" y="48389"/>
                      <a:pt x="67019" y="50567"/>
                      <a:pt x="66898" y="52866"/>
                    </a:cubicBezTo>
                    <a:cubicBezTo>
                      <a:pt x="66898" y="56737"/>
                      <a:pt x="66898" y="60608"/>
                      <a:pt x="66898" y="64600"/>
                    </a:cubicBezTo>
                    <a:cubicBezTo>
                      <a:pt x="66898" y="114320"/>
                      <a:pt x="66898" y="164040"/>
                      <a:pt x="66898" y="213761"/>
                    </a:cubicBezTo>
                    <a:cubicBezTo>
                      <a:pt x="66898" y="227673"/>
                      <a:pt x="66898" y="241585"/>
                      <a:pt x="66898" y="255497"/>
                    </a:cubicBezTo>
                    <a:cubicBezTo>
                      <a:pt x="66898" y="259126"/>
                      <a:pt x="67623" y="262513"/>
                      <a:pt x="70526" y="265054"/>
                    </a:cubicBezTo>
                    <a:cubicBezTo>
                      <a:pt x="70647" y="265175"/>
                      <a:pt x="70768" y="265416"/>
                      <a:pt x="70768" y="265658"/>
                    </a:cubicBezTo>
                    <a:cubicBezTo>
                      <a:pt x="71494" y="265780"/>
                      <a:pt x="71856" y="266263"/>
                      <a:pt x="72098" y="266989"/>
                    </a:cubicBezTo>
                    <a:cubicBezTo>
                      <a:pt x="72219" y="267231"/>
                      <a:pt x="72582" y="267473"/>
                      <a:pt x="72703" y="267594"/>
                    </a:cubicBezTo>
                    <a:cubicBezTo>
                      <a:pt x="72945" y="267836"/>
                      <a:pt x="73187" y="267957"/>
                      <a:pt x="73429" y="268199"/>
                    </a:cubicBezTo>
                    <a:cubicBezTo>
                      <a:pt x="73429" y="268199"/>
                      <a:pt x="73429" y="268199"/>
                      <a:pt x="73429" y="268199"/>
                    </a:cubicBezTo>
                    <a:cubicBezTo>
                      <a:pt x="73671" y="268441"/>
                      <a:pt x="73913" y="268683"/>
                      <a:pt x="74154" y="268925"/>
                    </a:cubicBezTo>
                    <a:cubicBezTo>
                      <a:pt x="74275" y="268925"/>
                      <a:pt x="74517" y="268925"/>
                      <a:pt x="74638" y="268925"/>
                    </a:cubicBezTo>
                    <a:cubicBezTo>
                      <a:pt x="75727" y="268925"/>
                      <a:pt x="76815" y="268925"/>
                      <a:pt x="77904" y="269288"/>
                    </a:cubicBezTo>
                    <a:cubicBezTo>
                      <a:pt x="82137" y="270255"/>
                      <a:pt x="85765" y="269045"/>
                      <a:pt x="88910" y="266263"/>
                    </a:cubicBezTo>
                    <a:cubicBezTo>
                      <a:pt x="89756" y="265537"/>
                      <a:pt x="91087" y="264932"/>
                      <a:pt x="91208" y="263602"/>
                    </a:cubicBezTo>
                    <a:cubicBezTo>
                      <a:pt x="91208" y="263118"/>
                      <a:pt x="91208" y="262513"/>
                      <a:pt x="91812" y="262271"/>
                    </a:cubicBezTo>
                    <a:cubicBezTo>
                      <a:pt x="91812" y="259731"/>
                      <a:pt x="92054" y="257190"/>
                      <a:pt x="92054" y="254650"/>
                    </a:cubicBezTo>
                    <a:cubicBezTo>
                      <a:pt x="92054" y="217148"/>
                      <a:pt x="92054" y="179646"/>
                      <a:pt x="92054" y="142265"/>
                    </a:cubicBezTo>
                    <a:cubicBezTo>
                      <a:pt x="92054" y="140330"/>
                      <a:pt x="92417" y="138515"/>
                      <a:pt x="92901" y="136579"/>
                    </a:cubicBezTo>
                    <a:cubicBezTo>
                      <a:pt x="93506" y="135974"/>
                      <a:pt x="94110" y="135249"/>
                      <a:pt x="94715" y="134644"/>
                    </a:cubicBezTo>
                    <a:cubicBezTo>
                      <a:pt x="96650" y="133797"/>
                      <a:pt x="98464" y="133555"/>
                      <a:pt x="100400" y="133555"/>
                    </a:cubicBezTo>
                    <a:cubicBezTo>
                      <a:pt x="103181" y="133555"/>
                      <a:pt x="106084" y="135369"/>
                      <a:pt x="106084" y="139120"/>
                    </a:cubicBezTo>
                    <a:cubicBezTo>
                      <a:pt x="106084" y="144443"/>
                      <a:pt x="106084" y="149766"/>
                      <a:pt x="106084" y="155089"/>
                    </a:cubicBezTo>
                    <a:cubicBezTo>
                      <a:pt x="106084" y="175654"/>
                      <a:pt x="106084" y="196220"/>
                      <a:pt x="106084" y="216785"/>
                    </a:cubicBezTo>
                    <a:cubicBezTo>
                      <a:pt x="106930" y="226100"/>
                      <a:pt x="106447" y="235415"/>
                      <a:pt x="106568" y="244730"/>
                    </a:cubicBezTo>
                    <a:cubicBezTo>
                      <a:pt x="106568" y="249932"/>
                      <a:pt x="106568" y="255133"/>
                      <a:pt x="106568" y="260457"/>
                    </a:cubicBezTo>
                    <a:cubicBezTo>
                      <a:pt x="106568" y="260577"/>
                      <a:pt x="106689" y="260819"/>
                      <a:pt x="106568" y="260941"/>
                    </a:cubicBezTo>
                    <a:cubicBezTo>
                      <a:pt x="107414" y="261545"/>
                      <a:pt x="107172" y="262271"/>
                      <a:pt x="107172" y="263118"/>
                    </a:cubicBezTo>
                    <a:cubicBezTo>
                      <a:pt x="107172" y="263239"/>
                      <a:pt x="107172" y="263360"/>
                      <a:pt x="107172" y="263602"/>
                    </a:cubicBezTo>
                    <a:cubicBezTo>
                      <a:pt x="108019" y="263844"/>
                      <a:pt x="108503" y="264206"/>
                      <a:pt x="108382" y="265175"/>
                    </a:cubicBezTo>
                    <a:cubicBezTo>
                      <a:pt x="111526" y="269167"/>
                      <a:pt x="115759" y="270135"/>
                      <a:pt x="120476" y="269409"/>
                    </a:cubicBezTo>
                    <a:cubicBezTo>
                      <a:pt x="121081" y="269409"/>
                      <a:pt x="121807" y="269288"/>
                      <a:pt x="122411" y="269167"/>
                    </a:cubicBezTo>
                    <a:cubicBezTo>
                      <a:pt x="122895" y="269045"/>
                      <a:pt x="123379" y="268804"/>
                      <a:pt x="123742" y="268683"/>
                    </a:cubicBezTo>
                    <a:cubicBezTo>
                      <a:pt x="123863" y="268925"/>
                      <a:pt x="123984" y="268925"/>
                      <a:pt x="124105" y="269045"/>
                    </a:cubicBezTo>
                    <a:cubicBezTo>
                      <a:pt x="124105" y="269045"/>
                      <a:pt x="123984" y="269045"/>
                      <a:pt x="123742" y="268683"/>
                    </a:cubicBezTo>
                    <a:cubicBezTo>
                      <a:pt x="123984" y="268683"/>
                      <a:pt x="124105" y="268562"/>
                      <a:pt x="124346" y="268441"/>
                    </a:cubicBezTo>
                    <a:lnTo>
                      <a:pt x="124346" y="268441"/>
                    </a:lnTo>
                    <a:cubicBezTo>
                      <a:pt x="124588" y="268320"/>
                      <a:pt x="124709" y="268078"/>
                      <a:pt x="124951" y="267957"/>
                    </a:cubicBezTo>
                    <a:cubicBezTo>
                      <a:pt x="125193" y="267957"/>
                      <a:pt x="125435" y="267836"/>
                      <a:pt x="125677" y="267715"/>
                    </a:cubicBezTo>
                    <a:cubicBezTo>
                      <a:pt x="125919" y="267110"/>
                      <a:pt x="126403" y="266989"/>
                      <a:pt x="127007" y="266989"/>
                    </a:cubicBezTo>
                    <a:cubicBezTo>
                      <a:pt x="127007" y="266989"/>
                      <a:pt x="127007" y="266989"/>
                      <a:pt x="127007" y="266989"/>
                    </a:cubicBezTo>
                    <a:cubicBezTo>
                      <a:pt x="127249" y="266747"/>
                      <a:pt x="127491" y="266505"/>
                      <a:pt x="127733" y="266263"/>
                    </a:cubicBezTo>
                    <a:cubicBezTo>
                      <a:pt x="128338" y="265658"/>
                      <a:pt x="128942" y="264932"/>
                      <a:pt x="129547" y="264328"/>
                    </a:cubicBezTo>
                    <a:cubicBezTo>
                      <a:pt x="129668" y="263844"/>
                      <a:pt x="129668" y="263239"/>
                      <a:pt x="130394" y="262997"/>
                    </a:cubicBezTo>
                    <a:cubicBezTo>
                      <a:pt x="131240" y="259852"/>
                      <a:pt x="131966" y="256585"/>
                      <a:pt x="131603" y="253198"/>
                    </a:cubicBezTo>
                    <a:cubicBezTo>
                      <a:pt x="131603" y="252472"/>
                      <a:pt x="131482" y="251625"/>
                      <a:pt x="131361" y="250899"/>
                    </a:cubicBezTo>
                    <a:cubicBezTo>
                      <a:pt x="131119" y="249085"/>
                      <a:pt x="130998" y="247391"/>
                      <a:pt x="131361" y="245577"/>
                    </a:cubicBezTo>
                    <a:cubicBezTo>
                      <a:pt x="131482" y="244972"/>
                      <a:pt x="131603" y="244246"/>
                      <a:pt x="131603" y="243641"/>
                    </a:cubicBezTo>
                    <a:cubicBezTo>
                      <a:pt x="131603" y="242431"/>
                      <a:pt x="131240" y="241221"/>
                      <a:pt x="131240" y="240012"/>
                    </a:cubicBezTo>
                    <a:cubicBezTo>
                      <a:pt x="131240" y="238923"/>
                      <a:pt x="131603" y="237956"/>
                      <a:pt x="131240" y="236746"/>
                    </a:cubicBezTo>
                    <a:cubicBezTo>
                      <a:pt x="130998" y="235778"/>
                      <a:pt x="130998" y="234689"/>
                      <a:pt x="131240" y="233721"/>
                    </a:cubicBezTo>
                    <a:cubicBezTo>
                      <a:pt x="131845" y="231544"/>
                      <a:pt x="131603" y="229366"/>
                      <a:pt x="131603" y="227068"/>
                    </a:cubicBezTo>
                    <a:cubicBezTo>
                      <a:pt x="131603" y="171178"/>
                      <a:pt x="131603" y="115409"/>
                      <a:pt x="131603" y="59519"/>
                    </a:cubicBezTo>
                    <a:cubicBezTo>
                      <a:pt x="131603" y="56253"/>
                      <a:pt x="131603" y="53107"/>
                      <a:pt x="131603" y="49841"/>
                    </a:cubicBezTo>
                    <a:cubicBezTo>
                      <a:pt x="131603" y="48753"/>
                      <a:pt x="131603" y="47664"/>
                      <a:pt x="131603" y="46454"/>
                    </a:cubicBezTo>
                    <a:cubicBezTo>
                      <a:pt x="131603" y="46212"/>
                      <a:pt x="131603" y="45970"/>
                      <a:pt x="131603" y="45728"/>
                    </a:cubicBezTo>
                    <a:cubicBezTo>
                      <a:pt x="131482" y="45365"/>
                      <a:pt x="131240" y="45124"/>
                      <a:pt x="131240" y="44760"/>
                    </a:cubicBezTo>
                    <a:cubicBezTo>
                      <a:pt x="130998" y="43793"/>
                      <a:pt x="130998" y="42825"/>
                      <a:pt x="131724" y="41978"/>
                    </a:cubicBezTo>
                    <a:cubicBezTo>
                      <a:pt x="132450" y="41131"/>
                      <a:pt x="133296" y="40889"/>
                      <a:pt x="134627" y="41010"/>
                    </a:cubicBezTo>
                    <a:cubicBezTo>
                      <a:pt x="135715" y="41736"/>
                      <a:pt x="136562" y="42825"/>
                      <a:pt x="137288" y="44034"/>
                    </a:cubicBezTo>
                    <a:cubicBezTo>
                      <a:pt x="140795" y="50204"/>
                      <a:pt x="144302" y="56253"/>
                      <a:pt x="147931" y="62423"/>
                    </a:cubicBezTo>
                    <a:cubicBezTo>
                      <a:pt x="150229" y="66173"/>
                      <a:pt x="152527" y="69923"/>
                      <a:pt x="154946" y="73673"/>
                    </a:cubicBezTo>
                    <a:cubicBezTo>
                      <a:pt x="159662" y="81295"/>
                      <a:pt x="164500" y="88795"/>
                      <a:pt x="169217" y="96416"/>
                    </a:cubicBezTo>
                    <a:cubicBezTo>
                      <a:pt x="171394" y="99803"/>
                      <a:pt x="173692" y="103191"/>
                      <a:pt x="175869" y="106699"/>
                    </a:cubicBezTo>
                    <a:cubicBezTo>
                      <a:pt x="176957" y="108393"/>
                      <a:pt x="178046" y="110207"/>
                      <a:pt x="179014" y="112022"/>
                    </a:cubicBezTo>
                    <a:cubicBezTo>
                      <a:pt x="179255" y="112506"/>
                      <a:pt x="179497" y="112989"/>
                      <a:pt x="179860" y="113474"/>
                    </a:cubicBezTo>
                    <a:cubicBezTo>
                      <a:pt x="180223" y="113957"/>
                      <a:pt x="180707" y="114441"/>
                      <a:pt x="180707" y="114441"/>
                    </a:cubicBezTo>
                    <a:cubicBezTo>
                      <a:pt x="182642" y="115409"/>
                      <a:pt x="183851" y="116014"/>
                      <a:pt x="185061" y="116740"/>
                    </a:cubicBezTo>
                    <a:cubicBezTo>
                      <a:pt x="185061" y="116740"/>
                      <a:pt x="185303" y="116740"/>
                      <a:pt x="185424" y="116740"/>
                    </a:cubicBezTo>
                    <a:cubicBezTo>
                      <a:pt x="188689" y="117828"/>
                      <a:pt x="191471" y="116740"/>
                      <a:pt x="193769" y="114320"/>
                    </a:cubicBezTo>
                    <a:cubicBezTo>
                      <a:pt x="194615" y="113474"/>
                      <a:pt x="195462" y="112627"/>
                      <a:pt x="196430" y="111780"/>
                    </a:cubicBezTo>
                    <a:cubicBezTo>
                      <a:pt x="196792" y="110691"/>
                      <a:pt x="197155" y="109602"/>
                      <a:pt x="197397" y="108514"/>
                    </a:cubicBezTo>
                    <a:cubicBezTo>
                      <a:pt x="197155" y="108150"/>
                      <a:pt x="197397" y="107909"/>
                      <a:pt x="197760" y="107788"/>
                    </a:cubicBezTo>
                    <a:cubicBezTo>
                      <a:pt x="197760" y="106820"/>
                      <a:pt x="197760" y="105852"/>
                      <a:pt x="197760" y="104884"/>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grpSp>
      <p:sp>
        <p:nvSpPr>
          <p:cNvPr id="578" name="Google Shape;578;p28"/>
          <p:cNvSpPr txBox="1">
            <a:spLocks noGrp="1"/>
          </p:cNvSpPr>
          <p:nvPr>
            <p:ph type="sldNum" idx="12"/>
          </p:nvPr>
        </p:nvSpPr>
        <p:spPr>
          <a:xfrm>
            <a:off x="7134555" y="10316301"/>
            <a:ext cx="357598" cy="26659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21</a:t>
            </a:fld>
            <a:endParaRPr/>
          </a:p>
        </p:txBody>
      </p:sp>
      <p:sp>
        <p:nvSpPr>
          <p:cNvPr id="579" name="Google Shape;579;p28"/>
          <p:cNvSpPr txBox="1"/>
          <p:nvPr/>
        </p:nvSpPr>
        <p:spPr>
          <a:xfrm>
            <a:off x="4549769" y="-90347"/>
            <a:ext cx="2653227" cy="118023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B4D9"/>
              </a:buClr>
              <a:buSzPts val="14000"/>
              <a:buFont typeface="Arial"/>
              <a:buNone/>
            </a:pPr>
            <a:r>
              <a:rPr lang="en-GB" sz="14000" b="1">
                <a:solidFill>
                  <a:srgbClr val="50B4D9"/>
                </a:solidFill>
                <a:latin typeface="Calibri"/>
                <a:ea typeface="Calibri"/>
                <a:cs typeface="Calibri"/>
                <a:sym typeface="Calibri"/>
              </a:rPr>
              <a:t>05</a:t>
            </a:r>
            <a:endParaRPr/>
          </a:p>
        </p:txBody>
      </p:sp>
      <p:sp>
        <p:nvSpPr>
          <p:cNvPr id="580" name="Google Shape;580;p28"/>
          <p:cNvSpPr txBox="1"/>
          <p:nvPr/>
        </p:nvSpPr>
        <p:spPr>
          <a:xfrm>
            <a:off x="492249" y="5514307"/>
            <a:ext cx="6539538" cy="412274"/>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F3745D"/>
              </a:buClr>
              <a:buSzPts val="1150"/>
              <a:buFont typeface="Arial"/>
              <a:buNone/>
            </a:pPr>
            <a:r>
              <a:rPr lang="en-GB" sz="1150" b="0" i="0">
                <a:solidFill>
                  <a:srgbClr val="123240"/>
                </a:solidFill>
                <a:latin typeface="Calibri"/>
                <a:ea typeface="Calibri"/>
                <a:cs typeface="Calibri"/>
                <a:sym typeface="Calibri"/>
              </a:rPr>
              <a:t> </a:t>
            </a:r>
            <a:endParaRPr/>
          </a:p>
        </p:txBody>
      </p:sp>
      <p:grpSp>
        <p:nvGrpSpPr>
          <p:cNvPr id="581" name="Google Shape;581;p28"/>
          <p:cNvGrpSpPr/>
          <p:nvPr/>
        </p:nvGrpSpPr>
        <p:grpSpPr>
          <a:xfrm>
            <a:off x="6728746" y="1572369"/>
            <a:ext cx="599475" cy="592866"/>
            <a:chOff x="6422427" y="8453541"/>
            <a:chExt cx="599475" cy="592866"/>
          </a:xfrm>
        </p:grpSpPr>
        <p:grpSp>
          <p:nvGrpSpPr>
            <p:cNvPr id="582" name="Google Shape;582;p28"/>
            <p:cNvGrpSpPr/>
            <p:nvPr/>
          </p:nvGrpSpPr>
          <p:grpSpPr>
            <a:xfrm>
              <a:off x="6422427" y="8453541"/>
              <a:ext cx="599475" cy="592866"/>
              <a:chOff x="5349648" y="4916915"/>
              <a:chExt cx="241526" cy="238863"/>
            </a:xfrm>
          </p:grpSpPr>
          <p:sp>
            <p:nvSpPr>
              <p:cNvPr id="583" name="Google Shape;583;p28"/>
              <p:cNvSpPr/>
              <p:nvPr/>
            </p:nvSpPr>
            <p:spPr>
              <a:xfrm>
                <a:off x="5461281" y="5116055"/>
                <a:ext cx="23221" cy="39723"/>
              </a:xfrm>
              <a:custGeom>
                <a:avLst/>
                <a:gdLst/>
                <a:ahLst/>
                <a:cxnLst/>
                <a:rect l="l" t="t" r="r" b="b"/>
                <a:pathLst>
                  <a:path w="23221" h="39723" extrusionOk="0">
                    <a:moveTo>
                      <a:pt x="22738" y="9843"/>
                    </a:moveTo>
                    <a:cubicBezTo>
                      <a:pt x="22375" y="4279"/>
                      <a:pt x="18867" y="528"/>
                      <a:pt x="13062" y="44"/>
                    </a:cubicBezTo>
                    <a:cubicBezTo>
                      <a:pt x="7982" y="-319"/>
                      <a:pt x="3749" y="1496"/>
                      <a:pt x="2056" y="7303"/>
                    </a:cubicBezTo>
                    <a:cubicBezTo>
                      <a:pt x="1572" y="8754"/>
                      <a:pt x="1451" y="10327"/>
                      <a:pt x="1209" y="11779"/>
                    </a:cubicBezTo>
                    <a:cubicBezTo>
                      <a:pt x="1693" y="12988"/>
                      <a:pt x="1572" y="13956"/>
                      <a:pt x="484" y="14682"/>
                    </a:cubicBezTo>
                    <a:cubicBezTo>
                      <a:pt x="363" y="19884"/>
                      <a:pt x="121" y="25086"/>
                      <a:pt x="0" y="30288"/>
                    </a:cubicBezTo>
                    <a:cubicBezTo>
                      <a:pt x="0" y="30772"/>
                      <a:pt x="121" y="31134"/>
                      <a:pt x="242" y="31619"/>
                    </a:cubicBezTo>
                    <a:cubicBezTo>
                      <a:pt x="484" y="32465"/>
                      <a:pt x="605" y="33312"/>
                      <a:pt x="847" y="34159"/>
                    </a:cubicBezTo>
                    <a:cubicBezTo>
                      <a:pt x="1209" y="34643"/>
                      <a:pt x="1451" y="35127"/>
                      <a:pt x="1814" y="35490"/>
                    </a:cubicBezTo>
                    <a:cubicBezTo>
                      <a:pt x="3145" y="36699"/>
                      <a:pt x="4596" y="37909"/>
                      <a:pt x="5926" y="39119"/>
                    </a:cubicBezTo>
                    <a:cubicBezTo>
                      <a:pt x="8466" y="39361"/>
                      <a:pt x="11127" y="39482"/>
                      <a:pt x="13667" y="39724"/>
                    </a:cubicBezTo>
                    <a:cubicBezTo>
                      <a:pt x="15481" y="39240"/>
                      <a:pt x="17174" y="38756"/>
                      <a:pt x="18988" y="38151"/>
                    </a:cubicBezTo>
                    <a:lnTo>
                      <a:pt x="18988" y="38151"/>
                    </a:lnTo>
                    <a:cubicBezTo>
                      <a:pt x="19472" y="37788"/>
                      <a:pt x="19956" y="37304"/>
                      <a:pt x="20319" y="36820"/>
                    </a:cubicBezTo>
                    <a:cubicBezTo>
                      <a:pt x="22133" y="34038"/>
                      <a:pt x="22980" y="30893"/>
                      <a:pt x="23221" y="27505"/>
                    </a:cubicBezTo>
                    <a:cubicBezTo>
                      <a:pt x="23221" y="25086"/>
                      <a:pt x="23100" y="22666"/>
                      <a:pt x="22980" y="20247"/>
                    </a:cubicBezTo>
                    <a:cubicBezTo>
                      <a:pt x="22980" y="16739"/>
                      <a:pt x="22980" y="13230"/>
                      <a:pt x="22859" y="9722"/>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584" name="Google Shape;584;p28"/>
              <p:cNvSpPr/>
              <p:nvPr/>
            </p:nvSpPr>
            <p:spPr>
              <a:xfrm>
                <a:off x="5527053" y="5088869"/>
                <a:ext cx="33402" cy="32310"/>
              </a:xfrm>
              <a:custGeom>
                <a:avLst/>
                <a:gdLst/>
                <a:ahLst/>
                <a:cxnLst/>
                <a:rect l="l" t="t" r="r" b="b"/>
                <a:pathLst>
                  <a:path w="33402" h="32310" extrusionOk="0">
                    <a:moveTo>
                      <a:pt x="21550" y="3640"/>
                    </a:moveTo>
                    <a:cubicBezTo>
                      <a:pt x="17438" y="1826"/>
                      <a:pt x="13325" y="-594"/>
                      <a:pt x="9939" y="132"/>
                    </a:cubicBezTo>
                    <a:cubicBezTo>
                      <a:pt x="5827" y="3640"/>
                      <a:pt x="2924" y="6181"/>
                      <a:pt x="263" y="8358"/>
                    </a:cubicBezTo>
                    <a:cubicBezTo>
                      <a:pt x="-583" y="12350"/>
                      <a:pt x="747" y="15254"/>
                      <a:pt x="2319" y="17794"/>
                    </a:cubicBezTo>
                    <a:cubicBezTo>
                      <a:pt x="5585" y="23238"/>
                      <a:pt x="9092" y="28561"/>
                      <a:pt x="14293" y="32311"/>
                    </a:cubicBezTo>
                    <a:lnTo>
                      <a:pt x="19856" y="32311"/>
                    </a:lnTo>
                    <a:cubicBezTo>
                      <a:pt x="26146" y="29891"/>
                      <a:pt x="30621" y="26988"/>
                      <a:pt x="32919" y="21544"/>
                    </a:cubicBezTo>
                    <a:cubicBezTo>
                      <a:pt x="33039" y="20213"/>
                      <a:pt x="33281" y="18883"/>
                      <a:pt x="33402" y="17431"/>
                    </a:cubicBezTo>
                    <a:cubicBezTo>
                      <a:pt x="33402" y="16584"/>
                      <a:pt x="33281" y="15738"/>
                      <a:pt x="33160" y="14891"/>
                    </a:cubicBezTo>
                    <a:cubicBezTo>
                      <a:pt x="30621" y="9810"/>
                      <a:pt x="26629" y="5818"/>
                      <a:pt x="21550" y="3640"/>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585" name="Google Shape;585;p28"/>
              <p:cNvSpPr/>
              <p:nvPr/>
            </p:nvSpPr>
            <p:spPr>
              <a:xfrm>
                <a:off x="5385794" y="5092375"/>
                <a:ext cx="30599" cy="31257"/>
              </a:xfrm>
              <a:custGeom>
                <a:avLst/>
                <a:gdLst/>
                <a:ahLst/>
                <a:cxnLst/>
                <a:rect l="l" t="t" r="r" b="b"/>
                <a:pathLst>
                  <a:path w="30599" h="31257" extrusionOk="0">
                    <a:moveTo>
                      <a:pt x="12716" y="1223"/>
                    </a:moveTo>
                    <a:cubicBezTo>
                      <a:pt x="10660" y="1828"/>
                      <a:pt x="9692" y="4005"/>
                      <a:pt x="7636" y="5094"/>
                    </a:cubicBezTo>
                    <a:cubicBezTo>
                      <a:pt x="3524" y="7151"/>
                      <a:pt x="1589" y="11385"/>
                      <a:pt x="380" y="15619"/>
                    </a:cubicBezTo>
                    <a:cubicBezTo>
                      <a:pt x="-588" y="18885"/>
                      <a:pt x="380" y="22151"/>
                      <a:pt x="2315" y="25055"/>
                    </a:cubicBezTo>
                    <a:cubicBezTo>
                      <a:pt x="3282" y="26506"/>
                      <a:pt x="4371" y="27837"/>
                      <a:pt x="5338" y="29289"/>
                    </a:cubicBezTo>
                    <a:cubicBezTo>
                      <a:pt x="9934" y="31224"/>
                      <a:pt x="14530" y="32192"/>
                      <a:pt x="19368" y="30015"/>
                    </a:cubicBezTo>
                    <a:cubicBezTo>
                      <a:pt x="19973" y="29773"/>
                      <a:pt x="20698" y="29894"/>
                      <a:pt x="21303" y="29773"/>
                    </a:cubicBezTo>
                    <a:cubicBezTo>
                      <a:pt x="22271" y="28563"/>
                      <a:pt x="23238" y="27354"/>
                      <a:pt x="24085" y="26144"/>
                    </a:cubicBezTo>
                    <a:cubicBezTo>
                      <a:pt x="25415" y="23119"/>
                      <a:pt x="26625" y="20095"/>
                      <a:pt x="28318" y="17312"/>
                    </a:cubicBezTo>
                    <a:cubicBezTo>
                      <a:pt x="30374" y="13683"/>
                      <a:pt x="31100" y="9933"/>
                      <a:pt x="30253" y="5941"/>
                    </a:cubicBezTo>
                    <a:cubicBezTo>
                      <a:pt x="25778" y="-954"/>
                      <a:pt x="19610" y="-954"/>
                      <a:pt x="12716" y="1465"/>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586" name="Google Shape;586;p28"/>
              <p:cNvSpPr/>
              <p:nvPr/>
            </p:nvSpPr>
            <p:spPr>
              <a:xfrm>
                <a:off x="5457773" y="4916915"/>
                <a:ext cx="27938" cy="31080"/>
              </a:xfrm>
              <a:custGeom>
                <a:avLst/>
                <a:gdLst/>
                <a:ahLst/>
                <a:cxnLst/>
                <a:rect l="l" t="t" r="r" b="b"/>
                <a:pathLst>
                  <a:path w="27938" h="31080" extrusionOk="0">
                    <a:moveTo>
                      <a:pt x="5564" y="29579"/>
                    </a:moveTo>
                    <a:cubicBezTo>
                      <a:pt x="7740" y="30063"/>
                      <a:pt x="10280" y="30668"/>
                      <a:pt x="12941" y="31031"/>
                    </a:cubicBezTo>
                    <a:cubicBezTo>
                      <a:pt x="16328" y="31393"/>
                      <a:pt x="19351" y="29700"/>
                      <a:pt x="22375" y="28732"/>
                    </a:cubicBezTo>
                    <a:lnTo>
                      <a:pt x="22375" y="28732"/>
                    </a:lnTo>
                    <a:cubicBezTo>
                      <a:pt x="22859" y="28248"/>
                      <a:pt x="23221" y="27885"/>
                      <a:pt x="23705" y="27401"/>
                    </a:cubicBezTo>
                    <a:cubicBezTo>
                      <a:pt x="24673" y="25587"/>
                      <a:pt x="25519" y="23772"/>
                      <a:pt x="26487" y="21958"/>
                    </a:cubicBezTo>
                    <a:cubicBezTo>
                      <a:pt x="26729" y="21473"/>
                      <a:pt x="27213" y="20990"/>
                      <a:pt x="27575" y="20506"/>
                    </a:cubicBezTo>
                    <a:cubicBezTo>
                      <a:pt x="27575" y="19659"/>
                      <a:pt x="27817" y="18812"/>
                      <a:pt x="27938" y="18086"/>
                    </a:cubicBezTo>
                    <a:cubicBezTo>
                      <a:pt x="27938" y="16393"/>
                      <a:pt x="27938" y="14578"/>
                      <a:pt x="27938" y="12885"/>
                    </a:cubicBezTo>
                    <a:cubicBezTo>
                      <a:pt x="27575" y="11191"/>
                      <a:pt x="27334" y="9497"/>
                      <a:pt x="27092" y="8287"/>
                    </a:cubicBezTo>
                    <a:cubicBezTo>
                      <a:pt x="21770" y="303"/>
                      <a:pt x="15239" y="-1995"/>
                      <a:pt x="6289" y="1755"/>
                    </a:cubicBezTo>
                    <a:cubicBezTo>
                      <a:pt x="3145" y="5263"/>
                      <a:pt x="0" y="9497"/>
                      <a:pt x="0" y="15062"/>
                    </a:cubicBezTo>
                    <a:cubicBezTo>
                      <a:pt x="0" y="20385"/>
                      <a:pt x="968" y="25587"/>
                      <a:pt x="5443" y="29700"/>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587" name="Google Shape;587;p28"/>
              <p:cNvSpPr/>
              <p:nvPr/>
            </p:nvSpPr>
            <p:spPr>
              <a:xfrm>
                <a:off x="5558973" y="5024764"/>
                <a:ext cx="32201" cy="26976"/>
              </a:xfrm>
              <a:custGeom>
                <a:avLst/>
                <a:gdLst/>
                <a:ahLst/>
                <a:cxnLst/>
                <a:rect l="l" t="t" r="r" b="b"/>
                <a:pathLst>
                  <a:path w="32201" h="26976" extrusionOk="0">
                    <a:moveTo>
                      <a:pt x="31234" y="19114"/>
                    </a:moveTo>
                    <a:cubicBezTo>
                      <a:pt x="31597" y="17420"/>
                      <a:pt x="31839" y="15727"/>
                      <a:pt x="32202" y="14033"/>
                    </a:cubicBezTo>
                    <a:cubicBezTo>
                      <a:pt x="32202" y="13065"/>
                      <a:pt x="32202" y="12097"/>
                      <a:pt x="32202" y="11129"/>
                    </a:cubicBezTo>
                    <a:cubicBezTo>
                      <a:pt x="31839" y="10767"/>
                      <a:pt x="31718" y="10404"/>
                      <a:pt x="31960" y="9919"/>
                    </a:cubicBezTo>
                    <a:cubicBezTo>
                      <a:pt x="30509" y="7500"/>
                      <a:pt x="29057" y="5081"/>
                      <a:pt x="27969" y="3024"/>
                    </a:cubicBezTo>
                    <a:cubicBezTo>
                      <a:pt x="23010" y="-121"/>
                      <a:pt x="17930" y="363"/>
                      <a:pt x="12972" y="0"/>
                    </a:cubicBezTo>
                    <a:lnTo>
                      <a:pt x="12367" y="363"/>
                    </a:lnTo>
                    <a:lnTo>
                      <a:pt x="11762" y="121"/>
                    </a:lnTo>
                    <a:cubicBezTo>
                      <a:pt x="8859" y="846"/>
                      <a:pt x="5715" y="846"/>
                      <a:pt x="3175" y="3387"/>
                    </a:cubicBezTo>
                    <a:cubicBezTo>
                      <a:pt x="998" y="6775"/>
                      <a:pt x="-211" y="10645"/>
                      <a:pt x="31" y="14880"/>
                    </a:cubicBezTo>
                    <a:cubicBezTo>
                      <a:pt x="272" y="19718"/>
                      <a:pt x="1966" y="23590"/>
                      <a:pt x="7045" y="25526"/>
                    </a:cubicBezTo>
                    <a:cubicBezTo>
                      <a:pt x="10190" y="26856"/>
                      <a:pt x="13334" y="26977"/>
                      <a:pt x="16600" y="26977"/>
                    </a:cubicBezTo>
                    <a:cubicBezTo>
                      <a:pt x="16963" y="26735"/>
                      <a:pt x="17326" y="26251"/>
                      <a:pt x="17568" y="26251"/>
                    </a:cubicBezTo>
                    <a:cubicBezTo>
                      <a:pt x="22043" y="26009"/>
                      <a:pt x="25913" y="23831"/>
                      <a:pt x="29662" y="21654"/>
                    </a:cubicBezTo>
                    <a:cubicBezTo>
                      <a:pt x="30146" y="20807"/>
                      <a:pt x="30630" y="19961"/>
                      <a:pt x="31113" y="19114"/>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588" name="Google Shape;588;p28"/>
              <p:cNvSpPr/>
              <p:nvPr/>
            </p:nvSpPr>
            <p:spPr>
              <a:xfrm>
                <a:off x="5526833" y="4949408"/>
                <a:ext cx="31760" cy="31860"/>
              </a:xfrm>
              <a:custGeom>
                <a:avLst/>
                <a:gdLst/>
                <a:ahLst/>
                <a:cxnLst/>
                <a:rect l="l" t="t" r="r" b="b"/>
                <a:pathLst>
                  <a:path w="31760" h="31860" extrusionOk="0">
                    <a:moveTo>
                      <a:pt x="6894" y="30837"/>
                    </a:moveTo>
                    <a:cubicBezTo>
                      <a:pt x="10885" y="32773"/>
                      <a:pt x="14634" y="31563"/>
                      <a:pt x="18384" y="30474"/>
                    </a:cubicBezTo>
                    <a:cubicBezTo>
                      <a:pt x="20682" y="29748"/>
                      <a:pt x="22496" y="27812"/>
                      <a:pt x="25036" y="27812"/>
                    </a:cubicBezTo>
                    <a:lnTo>
                      <a:pt x="25036" y="27812"/>
                    </a:lnTo>
                    <a:cubicBezTo>
                      <a:pt x="25519" y="27450"/>
                      <a:pt x="26003" y="26966"/>
                      <a:pt x="26366" y="26603"/>
                    </a:cubicBezTo>
                    <a:lnTo>
                      <a:pt x="26366" y="26603"/>
                    </a:lnTo>
                    <a:cubicBezTo>
                      <a:pt x="26850" y="26240"/>
                      <a:pt x="27334" y="25756"/>
                      <a:pt x="27696" y="25272"/>
                    </a:cubicBezTo>
                    <a:lnTo>
                      <a:pt x="27696" y="25272"/>
                    </a:lnTo>
                    <a:cubicBezTo>
                      <a:pt x="28059" y="24788"/>
                      <a:pt x="28543" y="24183"/>
                      <a:pt x="28906" y="23699"/>
                    </a:cubicBezTo>
                    <a:cubicBezTo>
                      <a:pt x="29752" y="22006"/>
                      <a:pt x="30478" y="20312"/>
                      <a:pt x="31325" y="18498"/>
                    </a:cubicBezTo>
                    <a:cubicBezTo>
                      <a:pt x="31325" y="17651"/>
                      <a:pt x="31446" y="16683"/>
                      <a:pt x="31567" y="15836"/>
                    </a:cubicBezTo>
                    <a:cubicBezTo>
                      <a:pt x="32655" y="9183"/>
                      <a:pt x="29027" y="4949"/>
                      <a:pt x="24068" y="1682"/>
                    </a:cubicBezTo>
                    <a:cubicBezTo>
                      <a:pt x="21286" y="-253"/>
                      <a:pt x="17900" y="-495"/>
                      <a:pt x="14634" y="836"/>
                    </a:cubicBezTo>
                    <a:cubicBezTo>
                      <a:pt x="10280" y="2529"/>
                      <a:pt x="7620" y="5917"/>
                      <a:pt x="5322" y="9546"/>
                    </a:cubicBezTo>
                    <a:cubicBezTo>
                      <a:pt x="2298" y="14264"/>
                      <a:pt x="1451" y="19586"/>
                      <a:pt x="0" y="25151"/>
                    </a:cubicBezTo>
                    <a:cubicBezTo>
                      <a:pt x="847" y="26724"/>
                      <a:pt x="1693" y="28417"/>
                      <a:pt x="2540" y="29990"/>
                    </a:cubicBezTo>
                    <a:cubicBezTo>
                      <a:pt x="4233" y="30232"/>
                      <a:pt x="5684" y="30232"/>
                      <a:pt x="6773" y="30837"/>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589" name="Google Shape;589;p28"/>
              <p:cNvSpPr/>
              <p:nvPr/>
            </p:nvSpPr>
            <p:spPr>
              <a:xfrm>
                <a:off x="5349648" y="5024038"/>
                <a:ext cx="38702" cy="28223"/>
              </a:xfrm>
              <a:custGeom>
                <a:avLst/>
                <a:gdLst/>
                <a:ahLst/>
                <a:cxnLst/>
                <a:rect l="l" t="t" r="r" b="b"/>
                <a:pathLst>
                  <a:path w="38702" h="28223" extrusionOk="0">
                    <a:moveTo>
                      <a:pt x="37372" y="18630"/>
                    </a:moveTo>
                    <a:cubicBezTo>
                      <a:pt x="37614" y="16815"/>
                      <a:pt x="36888" y="14759"/>
                      <a:pt x="38702" y="13307"/>
                    </a:cubicBezTo>
                    <a:cubicBezTo>
                      <a:pt x="38339" y="10041"/>
                      <a:pt x="36767" y="7137"/>
                      <a:pt x="35800" y="4113"/>
                    </a:cubicBezTo>
                    <a:cubicBezTo>
                      <a:pt x="35316" y="4113"/>
                      <a:pt x="34953" y="3992"/>
                      <a:pt x="34711" y="3629"/>
                    </a:cubicBezTo>
                    <a:cubicBezTo>
                      <a:pt x="34348" y="3267"/>
                      <a:pt x="33865" y="3024"/>
                      <a:pt x="33502" y="2662"/>
                    </a:cubicBezTo>
                    <a:cubicBezTo>
                      <a:pt x="32171" y="2057"/>
                      <a:pt x="30841" y="1452"/>
                      <a:pt x="29390" y="968"/>
                    </a:cubicBezTo>
                    <a:cubicBezTo>
                      <a:pt x="28906" y="726"/>
                      <a:pt x="28301" y="363"/>
                      <a:pt x="27817" y="121"/>
                    </a:cubicBezTo>
                    <a:cubicBezTo>
                      <a:pt x="26124" y="121"/>
                      <a:pt x="24431" y="121"/>
                      <a:pt x="22738" y="0"/>
                    </a:cubicBezTo>
                    <a:cubicBezTo>
                      <a:pt x="20198" y="484"/>
                      <a:pt x="17658" y="968"/>
                      <a:pt x="15118" y="1331"/>
                    </a:cubicBezTo>
                    <a:cubicBezTo>
                      <a:pt x="14513" y="1331"/>
                      <a:pt x="13788" y="484"/>
                      <a:pt x="13062" y="121"/>
                    </a:cubicBezTo>
                    <a:cubicBezTo>
                      <a:pt x="10159" y="2903"/>
                      <a:pt x="7136" y="5686"/>
                      <a:pt x="4233" y="8589"/>
                    </a:cubicBezTo>
                    <a:cubicBezTo>
                      <a:pt x="2177" y="10525"/>
                      <a:pt x="605" y="12823"/>
                      <a:pt x="0" y="15605"/>
                    </a:cubicBezTo>
                    <a:cubicBezTo>
                      <a:pt x="1209" y="18509"/>
                      <a:pt x="2056" y="21654"/>
                      <a:pt x="4233" y="24074"/>
                    </a:cubicBezTo>
                    <a:lnTo>
                      <a:pt x="4233" y="24074"/>
                    </a:lnTo>
                    <a:cubicBezTo>
                      <a:pt x="4717" y="24557"/>
                      <a:pt x="5201" y="24921"/>
                      <a:pt x="5563" y="25404"/>
                    </a:cubicBezTo>
                    <a:lnTo>
                      <a:pt x="5563" y="25404"/>
                    </a:lnTo>
                    <a:cubicBezTo>
                      <a:pt x="6047" y="25404"/>
                      <a:pt x="6531" y="25404"/>
                      <a:pt x="6894" y="25404"/>
                    </a:cubicBezTo>
                    <a:cubicBezTo>
                      <a:pt x="15965" y="29517"/>
                      <a:pt x="24794" y="29276"/>
                      <a:pt x="33381" y="23711"/>
                    </a:cubicBezTo>
                    <a:cubicBezTo>
                      <a:pt x="34227" y="22864"/>
                      <a:pt x="35074" y="22017"/>
                      <a:pt x="35800" y="21291"/>
                    </a:cubicBezTo>
                    <a:cubicBezTo>
                      <a:pt x="36283" y="20687"/>
                      <a:pt x="36767" y="20203"/>
                      <a:pt x="37251" y="19598"/>
                    </a:cubicBezTo>
                    <a:cubicBezTo>
                      <a:pt x="37130" y="19235"/>
                      <a:pt x="37251" y="18993"/>
                      <a:pt x="37251" y="18751"/>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590" name="Google Shape;590;p28"/>
              <p:cNvSpPr/>
              <p:nvPr/>
            </p:nvSpPr>
            <p:spPr>
              <a:xfrm>
                <a:off x="5388351" y="5037224"/>
                <a:ext cx="1209" cy="1209"/>
              </a:xfrm>
              <a:custGeom>
                <a:avLst/>
                <a:gdLst/>
                <a:ahLst/>
                <a:cxnLst/>
                <a:rect l="l" t="t" r="r" b="b"/>
                <a:pathLst>
                  <a:path w="1209" h="1209" extrusionOk="0">
                    <a:moveTo>
                      <a:pt x="0" y="0"/>
                    </a:moveTo>
                    <a:cubicBezTo>
                      <a:pt x="0" y="0"/>
                      <a:pt x="0" y="0"/>
                      <a:pt x="0" y="0"/>
                    </a:cubicBezTo>
                    <a:cubicBezTo>
                      <a:pt x="0" y="0"/>
                      <a:pt x="0" y="0"/>
                      <a:pt x="0" y="0"/>
                    </a:cubicBezTo>
                    <a:lnTo>
                      <a:pt x="0" y="0"/>
                    </a:lnTo>
                    <a:close/>
                  </a:path>
                </a:pathLst>
              </a:custGeom>
              <a:solidFill>
                <a:srgbClr val="FBAB4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sp>
          <p:nvSpPr>
            <p:cNvPr id="591" name="Google Shape;591;p28"/>
            <p:cNvSpPr/>
            <p:nvPr/>
          </p:nvSpPr>
          <p:spPr>
            <a:xfrm flipH="1">
              <a:off x="6498901" y="8517578"/>
              <a:ext cx="78829" cy="79078"/>
            </a:xfrm>
            <a:custGeom>
              <a:avLst/>
              <a:gdLst/>
              <a:ahLst/>
              <a:cxnLst/>
              <a:rect l="l" t="t" r="r" b="b"/>
              <a:pathLst>
                <a:path w="31760" h="31860" extrusionOk="0">
                  <a:moveTo>
                    <a:pt x="6894" y="30837"/>
                  </a:moveTo>
                  <a:cubicBezTo>
                    <a:pt x="10885" y="32773"/>
                    <a:pt x="14634" y="31563"/>
                    <a:pt x="18384" y="30474"/>
                  </a:cubicBezTo>
                  <a:cubicBezTo>
                    <a:pt x="20682" y="29748"/>
                    <a:pt x="22496" y="27812"/>
                    <a:pt x="25036" y="27812"/>
                  </a:cubicBezTo>
                  <a:lnTo>
                    <a:pt x="25036" y="27812"/>
                  </a:lnTo>
                  <a:cubicBezTo>
                    <a:pt x="25519" y="27450"/>
                    <a:pt x="26003" y="26966"/>
                    <a:pt x="26366" y="26603"/>
                  </a:cubicBezTo>
                  <a:lnTo>
                    <a:pt x="26366" y="26603"/>
                  </a:lnTo>
                  <a:cubicBezTo>
                    <a:pt x="26850" y="26240"/>
                    <a:pt x="27334" y="25756"/>
                    <a:pt x="27696" y="25272"/>
                  </a:cubicBezTo>
                  <a:lnTo>
                    <a:pt x="27696" y="25272"/>
                  </a:lnTo>
                  <a:cubicBezTo>
                    <a:pt x="28059" y="24788"/>
                    <a:pt x="28543" y="24183"/>
                    <a:pt x="28906" y="23699"/>
                  </a:cubicBezTo>
                  <a:cubicBezTo>
                    <a:pt x="29752" y="22006"/>
                    <a:pt x="30478" y="20312"/>
                    <a:pt x="31325" y="18498"/>
                  </a:cubicBezTo>
                  <a:cubicBezTo>
                    <a:pt x="31325" y="17651"/>
                    <a:pt x="31446" y="16683"/>
                    <a:pt x="31567" y="15836"/>
                  </a:cubicBezTo>
                  <a:cubicBezTo>
                    <a:pt x="32655" y="9183"/>
                    <a:pt x="29027" y="4949"/>
                    <a:pt x="24068" y="1682"/>
                  </a:cubicBezTo>
                  <a:cubicBezTo>
                    <a:pt x="21286" y="-253"/>
                    <a:pt x="17900" y="-495"/>
                    <a:pt x="14634" y="836"/>
                  </a:cubicBezTo>
                  <a:cubicBezTo>
                    <a:pt x="10280" y="2529"/>
                    <a:pt x="7620" y="5917"/>
                    <a:pt x="5322" y="9546"/>
                  </a:cubicBezTo>
                  <a:cubicBezTo>
                    <a:pt x="2298" y="14264"/>
                    <a:pt x="1451" y="19586"/>
                    <a:pt x="0" y="25151"/>
                  </a:cubicBezTo>
                  <a:cubicBezTo>
                    <a:pt x="847" y="26724"/>
                    <a:pt x="1693" y="28417"/>
                    <a:pt x="2540" y="29990"/>
                  </a:cubicBezTo>
                  <a:cubicBezTo>
                    <a:pt x="4233" y="30232"/>
                    <a:pt x="5684" y="30232"/>
                    <a:pt x="6773" y="30837"/>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sp>
        <p:nvSpPr>
          <p:cNvPr id="592" name="Google Shape;592;p28"/>
          <p:cNvSpPr txBox="1"/>
          <p:nvPr/>
        </p:nvSpPr>
        <p:spPr>
          <a:xfrm>
            <a:off x="0" y="1952550"/>
            <a:ext cx="4673100" cy="908700"/>
          </a:xfrm>
          <a:prstGeom prst="rect">
            <a:avLst/>
          </a:prstGeom>
          <a:solidFill>
            <a:srgbClr val="F3745D"/>
          </a:solidFill>
          <a:ln>
            <a:noFill/>
          </a:ln>
        </p:spPr>
        <p:txBody>
          <a:bodyPr spcFirstLastPara="1" wrap="square" lIns="91425" tIns="45700" rIns="91425" bIns="45700" anchor="ctr" anchorCtr="0">
            <a:noAutofit/>
          </a:bodyPr>
          <a:lstStyle/>
          <a:p>
            <a:pPr marL="311150" marR="0" lvl="0" indent="0" algn="l" rtl="0">
              <a:lnSpc>
                <a:spcPct val="111250"/>
              </a:lnSpc>
              <a:spcBef>
                <a:spcPts val="0"/>
              </a:spcBef>
              <a:spcAft>
                <a:spcPts val="0"/>
              </a:spcAft>
              <a:buClr>
                <a:schemeClr val="lt1"/>
              </a:buClr>
              <a:buSzPts val="3200"/>
              <a:buFont typeface="Arial"/>
              <a:buNone/>
            </a:pPr>
            <a:r>
              <a:rPr lang="en-GB" sz="3200" b="1" i="0">
                <a:solidFill>
                  <a:schemeClr val="lt1"/>
                </a:solidFill>
                <a:latin typeface="Calibri"/>
                <a:ea typeface="Calibri"/>
                <a:cs typeface="Calibri"/>
                <a:sym typeface="Calibri"/>
              </a:rPr>
              <a:t>Opérations </a:t>
            </a:r>
            <a:endParaRPr sz="3200" b="1" i="0">
              <a:solidFill>
                <a:schemeClr val="lt1"/>
              </a:solidFill>
              <a:latin typeface="Calibri"/>
              <a:ea typeface="Calibri"/>
              <a:cs typeface="Calibri"/>
              <a:sym typeface="Calibri"/>
            </a:endParaRPr>
          </a:p>
          <a:p>
            <a:pPr marL="311150" marR="0" lvl="0" indent="0" algn="l" rtl="0">
              <a:lnSpc>
                <a:spcPct val="111249"/>
              </a:lnSpc>
              <a:spcBef>
                <a:spcPts val="0"/>
              </a:spcBef>
              <a:spcAft>
                <a:spcPts val="0"/>
              </a:spcAft>
              <a:buClr>
                <a:schemeClr val="lt1"/>
              </a:buClr>
              <a:buSzPts val="3200"/>
              <a:buFont typeface="Arial"/>
              <a:buNone/>
            </a:pPr>
            <a:r>
              <a:rPr lang="en-GB" sz="3200" b="1" i="0">
                <a:solidFill>
                  <a:schemeClr val="lt1"/>
                </a:solidFill>
                <a:latin typeface="Calibri"/>
                <a:ea typeface="Calibri"/>
                <a:cs typeface="Calibri"/>
                <a:sym typeface="Calibri"/>
              </a:rPr>
              <a:t>d</a:t>
            </a:r>
            <a:r>
              <a:rPr lang="en-GB" sz="3200" b="1">
                <a:solidFill>
                  <a:schemeClr val="lt1"/>
                </a:solidFill>
                <a:latin typeface="Calibri"/>
                <a:ea typeface="Calibri"/>
                <a:cs typeface="Calibri"/>
                <a:sym typeface="Calibri"/>
              </a:rPr>
              <a:t>es</a:t>
            </a:r>
            <a:r>
              <a:rPr lang="en-GB" sz="3200" b="1" i="0">
                <a:solidFill>
                  <a:schemeClr val="lt1"/>
                </a:solidFill>
                <a:latin typeface="Calibri"/>
                <a:ea typeface="Calibri"/>
                <a:cs typeface="Calibri"/>
                <a:sym typeface="Calibri"/>
              </a:rPr>
              <a:t> Café de solidarité </a:t>
            </a:r>
            <a:endParaRPr/>
          </a:p>
        </p:txBody>
      </p:sp>
      <p:pic>
        <p:nvPicPr>
          <p:cNvPr id="593" name="Google Shape;593;p28" descr="Connection concepts with climbing ropes"/>
          <p:cNvPicPr preferRelativeResize="0"/>
          <p:nvPr/>
        </p:nvPicPr>
        <p:blipFill rotWithShape="1">
          <a:blip r:embed="rId3">
            <a:alphaModFix/>
          </a:blip>
          <a:srcRect l="-153" t="27196" r="153" b="25663"/>
          <a:stretch/>
        </p:blipFill>
        <p:spPr>
          <a:xfrm>
            <a:off x="-1709" y="2861148"/>
            <a:ext cx="7559675" cy="2375754"/>
          </a:xfrm>
          <a:prstGeom prst="rect">
            <a:avLst/>
          </a:prstGeom>
          <a:noFill/>
          <a:ln>
            <a:noFill/>
          </a:ln>
        </p:spPr>
      </p:pic>
      <p:sp>
        <p:nvSpPr>
          <p:cNvPr id="594" name="Google Shape;594;p28"/>
          <p:cNvSpPr txBox="1"/>
          <p:nvPr/>
        </p:nvSpPr>
        <p:spPr>
          <a:xfrm>
            <a:off x="222597" y="5292386"/>
            <a:ext cx="6980399" cy="52245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150">
                <a:solidFill>
                  <a:schemeClr val="dk1"/>
                </a:solidFill>
                <a:latin typeface="Calibri"/>
                <a:ea typeface="Calibri"/>
                <a:cs typeface="Calibri"/>
                <a:sym typeface="Calibri"/>
              </a:rPr>
              <a:t>L'élaboration de directives opérationnelles pratiques pour un café solidaire implique la définition de procédures et de normes claires qui garantissent une gestion quotidienne sans heurts, tout en tenant compte de la mission unique et de la nature communautaire du café. Voici quelques éléments clés à inclure dans vos directives opérationnelles :</a:t>
            </a:r>
            <a:endParaRPr/>
          </a:p>
          <a:p>
            <a:pPr marL="0" marR="0" lvl="0" indent="0" algn="l" rtl="0">
              <a:spcBef>
                <a:spcPts val="0"/>
              </a:spcBef>
              <a:spcAft>
                <a:spcPts val="0"/>
              </a:spcAft>
              <a:buNone/>
            </a:pPr>
            <a:endParaRPr sz="1150">
              <a:solidFill>
                <a:schemeClr val="dk1"/>
              </a:solidFill>
              <a:latin typeface="Calibri"/>
              <a:ea typeface="Calibri"/>
              <a:cs typeface="Calibri"/>
              <a:sym typeface="Calibri"/>
            </a:endParaRPr>
          </a:p>
          <a:p>
            <a:pPr marL="0" marR="0" lvl="0" indent="0" algn="l" rtl="0">
              <a:spcBef>
                <a:spcPts val="0"/>
              </a:spcBef>
              <a:spcAft>
                <a:spcPts val="0"/>
              </a:spcAft>
              <a:buNone/>
            </a:pPr>
            <a:r>
              <a:rPr lang="en-GB" sz="1150" b="1">
                <a:solidFill>
                  <a:schemeClr val="dk1"/>
                </a:solidFill>
                <a:latin typeface="Calibri"/>
                <a:ea typeface="Calibri"/>
                <a:cs typeface="Calibri"/>
                <a:sym typeface="Calibri"/>
              </a:rPr>
              <a:t>1. gestion du personnel et des bénévoles</a:t>
            </a:r>
            <a:endParaRPr/>
          </a:p>
          <a:p>
            <a:pPr marL="497341" marR="0" lvl="1" indent="-171449" algn="l" rtl="0">
              <a:spcBef>
                <a:spcPts val="0"/>
              </a:spcBef>
              <a:spcAft>
                <a:spcPts val="0"/>
              </a:spcAft>
              <a:buClr>
                <a:schemeClr val="dk1"/>
              </a:buClr>
              <a:buSzPts val="1150"/>
              <a:buFont typeface="Arial"/>
              <a:buChar char="•"/>
            </a:pPr>
            <a:r>
              <a:rPr lang="en-GB" sz="1150" b="1" i="0" u="none" strike="noStrike" cap="none">
                <a:solidFill>
                  <a:schemeClr val="dk1"/>
                </a:solidFill>
                <a:latin typeface="Calibri"/>
                <a:ea typeface="Calibri"/>
                <a:cs typeface="Calibri"/>
                <a:sym typeface="Calibri"/>
              </a:rPr>
              <a:t>Recrutement et formation :</a:t>
            </a:r>
            <a:r>
              <a:rPr lang="en-GB" sz="1150" b="0" i="0" u="none" strike="noStrike" cap="none">
                <a:solidFill>
                  <a:schemeClr val="dk1"/>
                </a:solidFill>
                <a:latin typeface="Calibri"/>
                <a:ea typeface="Calibri"/>
                <a:cs typeface="Calibri"/>
                <a:sym typeface="Calibri"/>
              </a:rPr>
              <a:t> Élaborer une stratégie de recrutement globale pour le personnel et les bénévoles, qui mette l'accent sur la diversité et l'inclusion. Dispensez une formation approfondie sur le soutien interculturel, l'exploration linguistique, l'empathie et la sensibilité culturelle, ainsi que sur les tâches spécifiques liées à leur rôle.</a:t>
            </a:r>
            <a:endParaRPr/>
          </a:p>
          <a:p>
            <a:pPr marL="497341" marR="0" lvl="1" indent="-171449" algn="l" rtl="0">
              <a:spcBef>
                <a:spcPts val="0"/>
              </a:spcBef>
              <a:spcAft>
                <a:spcPts val="0"/>
              </a:spcAft>
              <a:buClr>
                <a:schemeClr val="dk1"/>
              </a:buClr>
              <a:buSzPts val="1150"/>
              <a:buFont typeface="Arial"/>
              <a:buChar char="•"/>
            </a:pPr>
            <a:r>
              <a:rPr lang="en-GB" sz="1150" b="1" i="0" u="none" strike="noStrike" cap="none">
                <a:solidFill>
                  <a:schemeClr val="dk1"/>
                </a:solidFill>
                <a:latin typeface="Calibri"/>
                <a:ea typeface="Calibri"/>
                <a:cs typeface="Calibri"/>
                <a:sym typeface="Calibri"/>
              </a:rPr>
              <a:t>Horaires et responsabilités :</a:t>
            </a:r>
            <a:r>
              <a:rPr lang="en-GB" sz="1150" b="0" i="0" u="none" strike="noStrike" cap="none">
                <a:solidFill>
                  <a:schemeClr val="dk1"/>
                </a:solidFill>
                <a:latin typeface="Calibri"/>
                <a:ea typeface="Calibri"/>
                <a:cs typeface="Calibri"/>
                <a:sym typeface="Calibri"/>
              </a:rPr>
              <a:t> Vous devrez concevoir un système de planification fiable afin de garantir une couverture adéquate du personnel pendant toutes les heures d'ouverture. Définissez clairement les rôles et les responsabilités de chaque poste afin d'éviter les chevauchements et d'assurer la couverture de toutes les tâches nécessaires.</a:t>
            </a:r>
            <a:endParaRPr/>
          </a:p>
          <a:p>
            <a:pPr marL="497341" marR="0" lvl="1" indent="-171449" algn="l" rtl="0">
              <a:spcBef>
                <a:spcPts val="0"/>
              </a:spcBef>
              <a:spcAft>
                <a:spcPts val="0"/>
              </a:spcAft>
              <a:buClr>
                <a:schemeClr val="dk1"/>
              </a:buClr>
              <a:buSzPts val="1150"/>
              <a:buFont typeface="Arial"/>
              <a:buChar char="•"/>
            </a:pPr>
            <a:r>
              <a:rPr lang="en-GB" sz="1150" b="1" i="0" u="none" strike="noStrike" cap="none">
                <a:solidFill>
                  <a:schemeClr val="dk1"/>
                </a:solidFill>
                <a:latin typeface="Calibri"/>
                <a:ea typeface="Calibri"/>
                <a:cs typeface="Calibri"/>
                <a:sym typeface="Calibri"/>
              </a:rPr>
              <a:t>Envisagez de fournir au personnel et aux bénévoles un t-shirt à l'effigie de la marque </a:t>
            </a:r>
            <a:r>
              <a:rPr lang="en-GB" sz="1150" b="0" i="0" u="none" strike="noStrike" cap="none">
                <a:solidFill>
                  <a:schemeClr val="dk1"/>
                </a:solidFill>
                <a:latin typeface="Calibri"/>
                <a:ea typeface="Calibri"/>
                <a:cs typeface="Calibri"/>
                <a:sym typeface="Calibri"/>
              </a:rPr>
              <a:t>afin de créer une apparence cohérente pour tous les membres de l'équipe, ce qui peut donner à l'environnement du café un aspect plus professionnel et plus organisé. Ces t-shirts contribuent à promouvoir visuellement la marque et l'éthique du café. Le fait de porter la même tenue vestimentaire peut renforcer le sentiment d'unité et d'appartenance à l'équipe parmi le personnel et les bénévoles.  Les uniformes peuvent également susciter un sentiment de fierté et d'appartenance, motivant les membres de l'équipe à remplir leur rôle avec enthousiasme et engagement.</a:t>
            </a:r>
            <a:endParaRPr/>
          </a:p>
          <a:p>
            <a:pPr marL="497341" marR="0" lvl="1" indent="-171449" algn="l" rtl="0">
              <a:spcBef>
                <a:spcPts val="0"/>
              </a:spcBef>
              <a:spcAft>
                <a:spcPts val="0"/>
              </a:spcAft>
              <a:buClr>
                <a:schemeClr val="dk1"/>
              </a:buClr>
              <a:buSzPts val="1150"/>
              <a:buFont typeface="Arial"/>
              <a:buChar char="•"/>
            </a:pPr>
            <a:r>
              <a:rPr lang="en-GB" sz="1150" b="1" i="0" u="none" strike="noStrike" cap="none">
                <a:solidFill>
                  <a:schemeClr val="dk1"/>
                </a:solidFill>
                <a:latin typeface="Calibri"/>
                <a:ea typeface="Calibri"/>
                <a:cs typeface="Calibri"/>
                <a:sym typeface="Calibri"/>
              </a:rPr>
              <a:t>Évaluer régulièrement le </a:t>
            </a:r>
            <a:r>
              <a:rPr lang="en-GB" sz="1150" b="0" i="0" u="none" strike="noStrike" cap="none">
                <a:solidFill>
                  <a:schemeClr val="dk1"/>
                </a:solidFill>
                <a:latin typeface="Calibri"/>
                <a:ea typeface="Calibri"/>
                <a:cs typeface="Calibri"/>
                <a:sym typeface="Calibri"/>
              </a:rPr>
              <a:t>personnel et les bénévoles afin de fournir un retour d'information et d'identifier les domaines à améliorer. Cela permet de garantir des normes de service élevées et le développement personnel des membres de l'équipe.</a:t>
            </a:r>
            <a:endParaRPr/>
          </a:p>
          <a:p>
            <a:pPr marL="0" marR="0" lvl="0" indent="0" algn="l" rtl="0">
              <a:spcBef>
                <a:spcPts val="0"/>
              </a:spcBef>
              <a:spcAft>
                <a:spcPts val="0"/>
              </a:spcAft>
              <a:buNone/>
            </a:pPr>
            <a:endParaRPr sz="1150">
              <a:solidFill>
                <a:schemeClr val="dk1"/>
              </a:solidFill>
              <a:latin typeface="Calibri"/>
              <a:ea typeface="Calibri"/>
              <a:cs typeface="Calibri"/>
              <a:sym typeface="Calibri"/>
            </a:endParaRPr>
          </a:p>
          <a:p>
            <a:pPr marL="0" marR="0" lvl="0" indent="0" algn="l" rtl="0">
              <a:spcBef>
                <a:spcPts val="0"/>
              </a:spcBef>
              <a:spcAft>
                <a:spcPts val="0"/>
              </a:spcAft>
              <a:buNone/>
            </a:pPr>
            <a:r>
              <a:rPr lang="en-GB" sz="1150" b="1">
                <a:solidFill>
                  <a:schemeClr val="dk1"/>
                </a:solidFill>
                <a:latin typeface="Calibri"/>
                <a:ea typeface="Calibri"/>
                <a:cs typeface="Calibri"/>
                <a:sym typeface="Calibri"/>
              </a:rPr>
              <a:t>2. 	Normes de service </a:t>
            </a:r>
            <a:endParaRPr/>
          </a:p>
          <a:p>
            <a:pPr marL="497341" marR="0" lvl="1" indent="-171449" algn="l" rtl="0">
              <a:spcBef>
                <a:spcPts val="0"/>
              </a:spcBef>
              <a:spcAft>
                <a:spcPts val="0"/>
              </a:spcAft>
              <a:buClr>
                <a:schemeClr val="dk1"/>
              </a:buClr>
              <a:buSzPts val="1150"/>
              <a:buFont typeface="Arial"/>
              <a:buChar char="•"/>
            </a:pPr>
            <a:r>
              <a:rPr lang="en-GB" sz="1150" b="0" i="0" u="none" strike="noStrike" cap="none">
                <a:solidFill>
                  <a:schemeClr val="dk1"/>
                </a:solidFill>
                <a:latin typeface="Calibri"/>
                <a:ea typeface="Calibri"/>
                <a:cs typeface="Calibri"/>
                <a:sym typeface="Calibri"/>
              </a:rPr>
              <a:t>Fixer des normes élevées pour la communauté des cafés, en mettant l'accent sur le respect, l'inclusion et une attitude accueillante à l'égard de tous les clients, en particulier les migrants et les réfugiés.</a:t>
            </a:r>
            <a:endParaRPr/>
          </a:p>
          <a:p>
            <a:pPr marL="497341" marR="0" lvl="1" indent="-171449" algn="l" rtl="0">
              <a:spcBef>
                <a:spcPts val="0"/>
              </a:spcBef>
              <a:spcAft>
                <a:spcPts val="0"/>
              </a:spcAft>
              <a:buClr>
                <a:schemeClr val="dk1"/>
              </a:buClr>
              <a:buSzPts val="1150"/>
              <a:buFont typeface="Arial"/>
              <a:buChar char="•"/>
            </a:pPr>
            <a:r>
              <a:rPr lang="en-GB" sz="1150" b="0" i="0" u="none" strike="noStrike" cap="none">
                <a:solidFill>
                  <a:schemeClr val="dk1"/>
                </a:solidFill>
                <a:latin typeface="Calibri"/>
                <a:ea typeface="Calibri"/>
                <a:cs typeface="Calibri"/>
                <a:sym typeface="Calibri"/>
              </a:rPr>
              <a:t>En cas de problème, mettez en place une procédure transparente de traitement des problèmes, des plaintes et du retour d'information. Veillez à ce que le personnel soit formé pour réagir efficacement et à ce qu'il soit équipé pour résoudre rapidement les problèmes.</a:t>
            </a:r>
            <a:endParaRPr/>
          </a:p>
          <a:p>
            <a:pPr marL="497341" marR="0" lvl="1" indent="-171449" algn="l" rtl="0">
              <a:spcBef>
                <a:spcPts val="0"/>
              </a:spcBef>
              <a:spcAft>
                <a:spcPts val="0"/>
              </a:spcAft>
              <a:buClr>
                <a:schemeClr val="dk1"/>
              </a:buClr>
              <a:buSzPts val="1150"/>
              <a:buFont typeface="Arial"/>
              <a:buChar char="•"/>
            </a:pPr>
            <a:r>
              <a:rPr lang="en-GB" sz="1150" b="0" i="0" u="none" strike="noStrike" cap="none">
                <a:solidFill>
                  <a:schemeClr val="dk1"/>
                </a:solidFill>
                <a:latin typeface="Calibri"/>
                <a:ea typeface="Calibri"/>
                <a:cs typeface="Calibri"/>
                <a:sym typeface="Calibri"/>
              </a:rPr>
              <a:t>Maintenir des normes de propreté strictes dans toutes les zones du café, en particulier lorsqu'il s'agit de préparer des aliments. Former régulièrement le personnel et les bénévoles aux bonnes pratiques d'hygiène.</a:t>
            </a:r>
            <a:endParaRPr/>
          </a:p>
          <a:p>
            <a:pPr marL="497341" marR="0" lvl="1" indent="-171449" algn="l" rtl="0">
              <a:spcBef>
                <a:spcPts val="0"/>
              </a:spcBef>
              <a:spcAft>
                <a:spcPts val="0"/>
              </a:spcAft>
              <a:buClr>
                <a:schemeClr val="dk1"/>
              </a:buClr>
              <a:buSzPts val="1150"/>
              <a:buFont typeface="Arial"/>
              <a:buChar char="•"/>
            </a:pPr>
            <a:r>
              <a:rPr lang="en-GB" sz="1150" b="0" i="0" u="none" strike="noStrike" cap="none">
                <a:solidFill>
                  <a:schemeClr val="dk1"/>
                </a:solidFill>
                <a:latin typeface="Calibri"/>
                <a:ea typeface="Calibri"/>
                <a:cs typeface="Calibri"/>
                <a:sym typeface="Calibri"/>
              </a:rPr>
              <a:t>Mettre en œuvre des protocoles de sécurité pour prévenir les accidents et assurer le bien-être des usagers et du personnel. Inclure des procédures d'urgence et des exercices de sécurité réguliers.</a:t>
            </a:r>
            <a:endParaRPr/>
          </a:p>
          <a:p>
            <a:pPr marL="497341" marR="0" lvl="1" indent="-98424" algn="l" rtl="0">
              <a:spcBef>
                <a:spcPts val="0"/>
              </a:spcBef>
              <a:spcAft>
                <a:spcPts val="0"/>
              </a:spcAft>
              <a:buClr>
                <a:schemeClr val="dk1"/>
              </a:buClr>
              <a:buSzPts val="1150"/>
              <a:buFont typeface="Arial"/>
              <a:buNone/>
            </a:pPr>
            <a:endParaRPr sz="1150" b="0" i="0" u="none" strike="noStrike" cap="non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29"/>
          <p:cNvSpPr txBox="1">
            <a:spLocks noGrp="1"/>
          </p:cNvSpPr>
          <p:nvPr>
            <p:ph type="sldNum" idx="12"/>
          </p:nvPr>
        </p:nvSpPr>
        <p:spPr>
          <a:xfrm>
            <a:off x="7134555" y="10316301"/>
            <a:ext cx="357598" cy="26659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22</a:t>
            </a:fld>
            <a:endParaRPr/>
          </a:p>
        </p:txBody>
      </p:sp>
      <p:sp>
        <p:nvSpPr>
          <p:cNvPr id="600" name="Google Shape;600;p29"/>
          <p:cNvSpPr txBox="1"/>
          <p:nvPr/>
        </p:nvSpPr>
        <p:spPr>
          <a:xfrm>
            <a:off x="307145" y="469500"/>
            <a:ext cx="4436948" cy="1881814"/>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rgbClr val="0C2D45"/>
              </a:buClr>
              <a:buSzPts val="1200"/>
              <a:buFont typeface="Arial"/>
              <a:buAutoNum type="arabicPeriod" startAt="3"/>
            </a:pPr>
            <a:r>
              <a:rPr lang="en-GB" sz="1200" b="1" i="0">
                <a:solidFill>
                  <a:srgbClr val="0C2D45"/>
                </a:solidFill>
                <a:latin typeface="Calibri"/>
                <a:ea typeface="Calibri"/>
                <a:cs typeface="Calibri"/>
                <a:sym typeface="Calibri"/>
              </a:rPr>
              <a:t>Budget et comptabilité </a:t>
            </a:r>
            <a:endParaRPr/>
          </a:p>
          <a:p>
            <a:pPr marL="266700" marR="0" lvl="0" indent="0" algn="l" rtl="0">
              <a:lnSpc>
                <a:spcPct val="100000"/>
              </a:lnSpc>
              <a:spcBef>
                <a:spcPts val="0"/>
              </a:spcBef>
              <a:spcAft>
                <a:spcPts val="0"/>
              </a:spcAft>
              <a:buClr>
                <a:srgbClr val="0C2D45"/>
              </a:buClr>
              <a:buSzPts val="1200"/>
              <a:buFont typeface="Arial"/>
              <a:buNone/>
            </a:pPr>
            <a:r>
              <a:rPr lang="en-GB" sz="1200" b="0" i="0">
                <a:solidFill>
                  <a:srgbClr val="0C2D45"/>
                </a:solidFill>
                <a:latin typeface="Calibri"/>
                <a:ea typeface="Calibri"/>
                <a:cs typeface="Calibri"/>
                <a:sym typeface="Calibri"/>
              </a:rPr>
              <a:t>Tenir des registres détaillés de toutes les transactions financières. Élaborer un budget annuel qui couvre les coûts opérationnels, les dépenses imprévues et les économies pour les projets futurs. Examiner et développer régulièrement les sources de revenus, par exemple le parrainage et la collecte de fonds, afin d'assurer la viabilité financière.</a:t>
            </a:r>
            <a:endParaRPr/>
          </a:p>
          <a:p>
            <a:pPr marL="0" marR="0" lvl="0" indent="0" algn="l" rtl="0">
              <a:lnSpc>
                <a:spcPct val="100000"/>
              </a:lnSpc>
              <a:spcBef>
                <a:spcPts val="0"/>
              </a:spcBef>
              <a:spcAft>
                <a:spcPts val="0"/>
              </a:spcAft>
              <a:buClr>
                <a:srgbClr val="0C2D45"/>
              </a:buClr>
              <a:buSzPts val="1200"/>
              <a:buFont typeface="Arial"/>
              <a:buNone/>
            </a:pPr>
            <a:endParaRPr sz="1200" b="1" i="0">
              <a:solidFill>
                <a:srgbClr val="0C2D45"/>
              </a:solidFill>
              <a:latin typeface="Calibri"/>
              <a:ea typeface="Calibri"/>
              <a:cs typeface="Calibri"/>
              <a:sym typeface="Calibri"/>
            </a:endParaRPr>
          </a:p>
          <a:p>
            <a:pPr marL="0" marR="0" lvl="0" indent="0" algn="l" rtl="0">
              <a:lnSpc>
                <a:spcPct val="100000"/>
              </a:lnSpc>
              <a:spcBef>
                <a:spcPts val="0"/>
              </a:spcBef>
              <a:spcAft>
                <a:spcPts val="0"/>
              </a:spcAft>
              <a:buClr>
                <a:srgbClr val="0C2D45"/>
              </a:buClr>
              <a:buSzPts val="1200"/>
              <a:buFont typeface="Arial"/>
              <a:buNone/>
            </a:pPr>
            <a:r>
              <a:rPr lang="en-GB" sz="1200" b="1" i="0">
                <a:solidFill>
                  <a:srgbClr val="0C2D45"/>
                </a:solidFill>
                <a:latin typeface="Calibri"/>
                <a:ea typeface="Calibri"/>
                <a:cs typeface="Calibri"/>
                <a:sym typeface="Calibri"/>
              </a:rPr>
              <a:t>4.    Gestion des aliments et des boissons</a:t>
            </a:r>
            <a:endParaRPr/>
          </a:p>
          <a:p>
            <a:pPr marL="266700" marR="0" lvl="0" indent="0" algn="l" rtl="0">
              <a:lnSpc>
                <a:spcPct val="100000"/>
              </a:lnSpc>
              <a:spcBef>
                <a:spcPts val="0"/>
              </a:spcBef>
              <a:spcAft>
                <a:spcPts val="0"/>
              </a:spcAft>
              <a:buClr>
                <a:srgbClr val="0C2D45"/>
              </a:buClr>
              <a:buSzPts val="1200"/>
              <a:buFont typeface="Arial"/>
              <a:buNone/>
            </a:pPr>
            <a:r>
              <a:rPr lang="en-GB" sz="1200" b="0" i="0">
                <a:solidFill>
                  <a:srgbClr val="0C2D45"/>
                </a:solidFill>
                <a:latin typeface="Calibri"/>
                <a:ea typeface="Calibri"/>
                <a:cs typeface="Calibri"/>
                <a:sym typeface="Calibri"/>
              </a:rPr>
              <a:t>Bien entendu, un café doit proposer une offre solide de nourriture et de boissons reflétant notre dynamique multiculturelle. Veillez à proposer un menu qui reflète la diversité culturelle de la communauté. Mettez régulièrement le menu à jour pour intégrer les commentaires et la disponibilité saisonnière des ingrédients. Consultez notre Guide ACTIN des activités extrascolaires, qui contient une section consacrée à l'alimentation et à la nutrition et une activité d'échange de recettes du patrimoine. </a:t>
            </a:r>
            <a:br>
              <a:rPr lang="en-GB" sz="1200" b="0" i="0">
                <a:solidFill>
                  <a:srgbClr val="0C2D45"/>
                </a:solidFill>
                <a:latin typeface="Calibri"/>
                <a:ea typeface="Calibri"/>
                <a:cs typeface="Calibri"/>
                <a:sym typeface="Calibri"/>
              </a:rPr>
            </a:br>
            <a:endParaRPr sz="1200" b="0" i="0">
              <a:solidFill>
                <a:srgbClr val="0C2D45"/>
              </a:solidFill>
              <a:latin typeface="Calibri"/>
              <a:ea typeface="Calibri"/>
              <a:cs typeface="Calibri"/>
              <a:sym typeface="Calibri"/>
            </a:endParaRPr>
          </a:p>
          <a:p>
            <a:pPr marL="266700" marR="0" lvl="0" indent="0" algn="l" rtl="0">
              <a:lnSpc>
                <a:spcPct val="100000"/>
              </a:lnSpc>
              <a:spcBef>
                <a:spcPts val="0"/>
              </a:spcBef>
              <a:spcAft>
                <a:spcPts val="0"/>
              </a:spcAft>
              <a:buClr>
                <a:srgbClr val="0C2D45"/>
              </a:buClr>
              <a:buSzPts val="1200"/>
              <a:buFont typeface="Arial"/>
              <a:buNone/>
            </a:pPr>
            <a:r>
              <a:rPr lang="en-GB" sz="1200" b="0" i="0">
                <a:solidFill>
                  <a:srgbClr val="0C2D45"/>
                </a:solidFill>
                <a:latin typeface="Calibri"/>
                <a:ea typeface="Calibri"/>
                <a:cs typeface="Calibri"/>
                <a:sym typeface="Calibri"/>
              </a:rPr>
              <a:t>N'oubliez pas que de nombreux réfugiés n'ont pas la possibilité de cuisiner dans leur logement, alors collaborez avec eux pour rassembler des recettes authentiques. Ils peuvent ainsi s'assurer que la nourriture leur permet de se rapprocher de leur pays d'origine et leur offre une plateforme pour partager leur culture.</a:t>
            </a:r>
            <a:endParaRPr/>
          </a:p>
          <a:p>
            <a:pPr marL="266700" marR="0" lvl="0" indent="0" algn="l" rtl="0">
              <a:lnSpc>
                <a:spcPct val="100000"/>
              </a:lnSpc>
              <a:spcBef>
                <a:spcPts val="0"/>
              </a:spcBef>
              <a:spcAft>
                <a:spcPts val="0"/>
              </a:spcAft>
              <a:buClr>
                <a:srgbClr val="0C2D45"/>
              </a:buClr>
              <a:buSzPts val="1200"/>
              <a:buFont typeface="Arial"/>
              <a:buNone/>
            </a:pPr>
            <a:endParaRPr sz="1200" b="0" i="0">
              <a:solidFill>
                <a:srgbClr val="0C2D45"/>
              </a:solidFill>
              <a:latin typeface="Calibri"/>
              <a:ea typeface="Calibri"/>
              <a:cs typeface="Calibri"/>
              <a:sym typeface="Calibri"/>
            </a:endParaRPr>
          </a:p>
          <a:p>
            <a:pPr marL="0" marR="0" lvl="0" indent="0" algn="l" rtl="0">
              <a:lnSpc>
                <a:spcPct val="100000"/>
              </a:lnSpc>
              <a:spcBef>
                <a:spcPts val="0"/>
              </a:spcBef>
              <a:spcAft>
                <a:spcPts val="0"/>
              </a:spcAft>
              <a:buClr>
                <a:srgbClr val="0C2D45"/>
              </a:buClr>
              <a:buSzPts val="1200"/>
              <a:buFont typeface="Arial"/>
              <a:buNone/>
            </a:pPr>
            <a:r>
              <a:rPr lang="en-GB" sz="1200" b="1" i="0">
                <a:solidFill>
                  <a:srgbClr val="0C2D45"/>
                </a:solidFill>
                <a:latin typeface="Calibri"/>
                <a:ea typeface="Calibri"/>
                <a:cs typeface="Calibri"/>
                <a:sym typeface="Calibri"/>
              </a:rPr>
              <a:t>5 Engagement culturel et communautaire</a:t>
            </a:r>
            <a:endParaRPr/>
          </a:p>
          <a:p>
            <a:pPr marL="360363" marR="0" lvl="0" indent="-360363" algn="l" rtl="0">
              <a:lnSpc>
                <a:spcPct val="100000"/>
              </a:lnSpc>
              <a:spcBef>
                <a:spcPts val="0"/>
              </a:spcBef>
              <a:spcAft>
                <a:spcPts val="0"/>
              </a:spcAft>
              <a:buClr>
                <a:srgbClr val="0C2D45"/>
              </a:buClr>
              <a:buSzPts val="1200"/>
              <a:buFont typeface="Arial"/>
              <a:buNone/>
            </a:pPr>
            <a:r>
              <a:rPr lang="en-GB" sz="1200" b="0" i="0">
                <a:solidFill>
                  <a:srgbClr val="0C2D45"/>
                </a:solidFill>
                <a:latin typeface="Calibri"/>
                <a:ea typeface="Calibri"/>
                <a:cs typeface="Calibri"/>
                <a:sym typeface="Calibri"/>
              </a:rPr>
              <a:t>        Planifier et exécuter des événements réguliers qui engagent différents segments.</a:t>
            </a:r>
            <a:endParaRPr/>
          </a:p>
          <a:p>
            <a:pPr marL="266700" marR="0" lvl="0" indent="-266700" algn="l" rtl="0">
              <a:lnSpc>
                <a:spcPct val="100000"/>
              </a:lnSpc>
              <a:spcBef>
                <a:spcPts val="0"/>
              </a:spcBef>
              <a:spcAft>
                <a:spcPts val="0"/>
              </a:spcAft>
              <a:buClr>
                <a:srgbClr val="0C2D45"/>
              </a:buClr>
              <a:buSzPts val="1200"/>
              <a:buFont typeface="Arial"/>
              <a:buNone/>
            </a:pPr>
            <a:r>
              <a:rPr lang="en-GB" sz="1200" b="0" i="0">
                <a:solidFill>
                  <a:srgbClr val="0C2D45"/>
                </a:solidFill>
                <a:latin typeface="Calibri"/>
                <a:ea typeface="Calibri"/>
                <a:cs typeface="Calibri"/>
                <a:sym typeface="Calibri"/>
              </a:rPr>
              <a:t>        de la communauté, tels que des soirées culturelles, des échanges linguistiques et des ateliers éducatifs.    Là encore, reportez-vous à notre Guide des activités périscolaires, qui peut constituer la base d'un programme d'engagement culturel et communautaire diversifié et attrayant. Voici quelques idées tirées du guide </a:t>
            </a:r>
            <a:endParaRPr/>
          </a:p>
          <a:p>
            <a:pPr marL="0" marR="0" lvl="0" indent="0" algn="l" rtl="0">
              <a:lnSpc>
                <a:spcPct val="100000"/>
              </a:lnSpc>
              <a:spcBef>
                <a:spcPts val="0"/>
              </a:spcBef>
              <a:spcAft>
                <a:spcPts val="0"/>
              </a:spcAft>
              <a:buClr>
                <a:srgbClr val="0C2D45"/>
              </a:buClr>
              <a:buSzPts val="1200"/>
              <a:buFont typeface="Arial"/>
              <a:buNone/>
            </a:pPr>
            <a:endParaRPr sz="1200" b="1" i="0">
              <a:solidFill>
                <a:srgbClr val="0C2D45"/>
              </a:solidFill>
              <a:latin typeface="Calibri"/>
              <a:ea typeface="Calibri"/>
              <a:cs typeface="Calibri"/>
              <a:sym typeface="Calibri"/>
            </a:endParaRPr>
          </a:p>
          <a:p>
            <a:pPr marL="360363" marR="0" lvl="0" indent="0" algn="l" rtl="0">
              <a:lnSpc>
                <a:spcPct val="100000"/>
              </a:lnSpc>
              <a:spcBef>
                <a:spcPts val="0"/>
              </a:spcBef>
              <a:spcAft>
                <a:spcPts val="0"/>
              </a:spcAft>
              <a:buClr>
                <a:srgbClr val="0C2D45"/>
              </a:buClr>
              <a:buSzPts val="1200"/>
              <a:buFont typeface="Arial"/>
              <a:buNone/>
            </a:pPr>
            <a:r>
              <a:rPr lang="en-GB" sz="1200" b="1" i="0">
                <a:solidFill>
                  <a:srgbClr val="0C2D45"/>
                </a:solidFill>
                <a:latin typeface="Calibri"/>
                <a:ea typeface="Calibri"/>
                <a:cs typeface="Calibri"/>
                <a:sym typeface="Calibri"/>
              </a:rPr>
              <a:t>Contes, musique et théâtre (section 3.1)</a:t>
            </a:r>
            <a:endParaRPr/>
          </a:p>
          <a:p>
            <a:pPr marL="531813" marR="0" lvl="0" indent="-171450" algn="l" rtl="0">
              <a:lnSpc>
                <a:spcPct val="100000"/>
              </a:lnSpc>
              <a:spcBef>
                <a:spcPts val="0"/>
              </a:spcBef>
              <a:spcAft>
                <a:spcPts val="0"/>
              </a:spcAft>
              <a:buClr>
                <a:srgbClr val="0C2D45"/>
              </a:buClr>
              <a:buSzPts val="1200"/>
              <a:buFont typeface="Arial"/>
              <a:buChar char="•"/>
            </a:pPr>
            <a:r>
              <a:rPr lang="en-GB" sz="1200" b="0" i="0">
                <a:solidFill>
                  <a:srgbClr val="0C2D45"/>
                </a:solidFill>
                <a:latin typeface="Calibri"/>
                <a:ea typeface="Calibri"/>
                <a:cs typeface="Calibri"/>
                <a:sym typeface="Calibri"/>
              </a:rPr>
              <a:t>Événements : Organisez régulièrement des soirées de contes et des spectacles musicaux qui reflètent les diverses cultures de la communauté. Ces événements peuvent être de puissants vecteurs de partage d'expériences et de patrimoine.</a:t>
            </a:r>
            <a:endParaRPr/>
          </a:p>
          <a:p>
            <a:pPr marL="360363" marR="0" lvl="0" indent="0" algn="l" rtl="0">
              <a:lnSpc>
                <a:spcPct val="100000"/>
              </a:lnSpc>
              <a:spcBef>
                <a:spcPts val="0"/>
              </a:spcBef>
              <a:spcAft>
                <a:spcPts val="0"/>
              </a:spcAft>
              <a:buClr>
                <a:srgbClr val="0C2D45"/>
              </a:buClr>
              <a:buSzPts val="1200"/>
              <a:buFont typeface="Arial"/>
              <a:buNone/>
            </a:pPr>
            <a:endParaRPr sz="1200" b="0" i="0">
              <a:solidFill>
                <a:srgbClr val="0C2D45"/>
              </a:solidFill>
              <a:latin typeface="Calibri"/>
              <a:ea typeface="Calibri"/>
              <a:cs typeface="Calibri"/>
              <a:sym typeface="Calibri"/>
            </a:endParaRPr>
          </a:p>
          <a:p>
            <a:pPr marL="360363" marR="0" lvl="0" indent="0" algn="l" rtl="0">
              <a:lnSpc>
                <a:spcPct val="100000"/>
              </a:lnSpc>
              <a:spcBef>
                <a:spcPts val="0"/>
              </a:spcBef>
              <a:spcAft>
                <a:spcPts val="0"/>
              </a:spcAft>
              <a:buClr>
                <a:srgbClr val="0C2D45"/>
              </a:buClr>
              <a:buSzPts val="1200"/>
              <a:buFont typeface="Arial"/>
              <a:buNone/>
            </a:pPr>
            <a:r>
              <a:rPr lang="en-GB" sz="1200" b="1" i="0">
                <a:solidFill>
                  <a:srgbClr val="0C2D45"/>
                </a:solidFill>
                <a:latin typeface="Calibri"/>
                <a:ea typeface="Calibri"/>
                <a:cs typeface="Calibri"/>
                <a:sym typeface="Calibri"/>
              </a:rPr>
              <a:t>Activités de créativité (section 3.2)</a:t>
            </a:r>
            <a:endParaRPr/>
          </a:p>
          <a:p>
            <a:pPr marL="531813" marR="0" lvl="0" indent="-171450" algn="l" rtl="0">
              <a:lnSpc>
                <a:spcPct val="100000"/>
              </a:lnSpc>
              <a:spcBef>
                <a:spcPts val="0"/>
              </a:spcBef>
              <a:spcAft>
                <a:spcPts val="0"/>
              </a:spcAft>
              <a:buClr>
                <a:srgbClr val="0C2D45"/>
              </a:buClr>
              <a:buSzPts val="1200"/>
              <a:buFont typeface="Arial"/>
              <a:buChar char="•"/>
            </a:pPr>
            <a:r>
              <a:rPr lang="en-GB" sz="1200" b="0" i="0">
                <a:solidFill>
                  <a:srgbClr val="0C2D45"/>
                </a:solidFill>
                <a:latin typeface="Calibri"/>
                <a:ea typeface="Calibri"/>
                <a:cs typeface="Calibri"/>
                <a:sym typeface="Calibri"/>
              </a:rPr>
              <a:t> Ateliers d'artisanat : Proposer des ateliers d'art et d'artisanat qui permettent aux participants d'exprimer leur créativité tout en découvrant les traditions artistiques de différentes cultures, en donnant de la visibilité à diverses expressions culturelles et en encourageant un sentiment de fierté et d'accomplissement.</a:t>
            </a:r>
            <a:endParaRPr/>
          </a:p>
          <a:p>
            <a:pPr marL="531813" marR="0" lvl="0" indent="-95250" algn="l" rtl="0">
              <a:lnSpc>
                <a:spcPct val="100000"/>
              </a:lnSpc>
              <a:spcBef>
                <a:spcPts val="0"/>
              </a:spcBef>
              <a:spcAft>
                <a:spcPts val="0"/>
              </a:spcAft>
              <a:buClr>
                <a:srgbClr val="0C2D45"/>
              </a:buClr>
              <a:buSzPts val="1200"/>
              <a:buFont typeface="Arial"/>
              <a:buNone/>
            </a:pPr>
            <a:endParaRPr sz="1200" b="0" i="0">
              <a:solidFill>
                <a:srgbClr val="0C2D45"/>
              </a:solidFill>
              <a:latin typeface="Calibri"/>
              <a:ea typeface="Calibri"/>
              <a:cs typeface="Calibri"/>
              <a:sym typeface="Calibri"/>
            </a:endParaRPr>
          </a:p>
          <a:p>
            <a:pPr marL="360363" marR="0" lvl="0" indent="0" algn="l" rtl="0">
              <a:lnSpc>
                <a:spcPct val="100000"/>
              </a:lnSpc>
              <a:spcBef>
                <a:spcPts val="0"/>
              </a:spcBef>
              <a:spcAft>
                <a:spcPts val="0"/>
              </a:spcAft>
              <a:buClr>
                <a:srgbClr val="0C2D45"/>
              </a:buClr>
              <a:buSzPts val="1200"/>
              <a:buFont typeface="Arial"/>
              <a:buNone/>
            </a:pPr>
            <a:r>
              <a:rPr lang="en-GB" sz="1200" b="1" i="0">
                <a:solidFill>
                  <a:srgbClr val="0C2D45"/>
                </a:solidFill>
                <a:latin typeface="Calibri"/>
                <a:ea typeface="Calibri"/>
                <a:cs typeface="Calibri"/>
                <a:sym typeface="Calibri"/>
              </a:rPr>
              <a:t> Nature (section 3.4)</a:t>
            </a:r>
            <a:endParaRPr/>
          </a:p>
          <a:p>
            <a:pPr marL="541338" marR="0" lvl="0" indent="-180975" algn="l" rtl="0">
              <a:lnSpc>
                <a:spcPct val="100000"/>
              </a:lnSpc>
              <a:spcBef>
                <a:spcPts val="0"/>
              </a:spcBef>
              <a:spcAft>
                <a:spcPts val="0"/>
              </a:spcAft>
              <a:buClr>
                <a:srgbClr val="0C2D45"/>
              </a:buClr>
              <a:buSzPts val="1200"/>
              <a:buFont typeface="Arial"/>
              <a:buChar char="•"/>
            </a:pPr>
            <a:r>
              <a:rPr lang="en-GB" sz="1200" b="0" i="0">
                <a:solidFill>
                  <a:srgbClr val="0C2D45"/>
                </a:solidFill>
                <a:latin typeface="Calibri"/>
                <a:ea typeface="Calibri"/>
                <a:cs typeface="Calibri"/>
                <a:sym typeface="Calibri"/>
              </a:rPr>
              <a:t> Activités de plein air : Organiser des promenades dans la nature, des clubs de jardinage ou des événements de sensibilisation à l'environnement, en encourageant nos groupes à se rapprocher de l'environnement naturel local.</a:t>
            </a:r>
            <a:endParaRPr/>
          </a:p>
          <a:p>
            <a:pPr marL="360363" marR="0" lvl="0" indent="-284163" algn="l" rtl="0">
              <a:lnSpc>
                <a:spcPct val="100000"/>
              </a:lnSpc>
              <a:spcBef>
                <a:spcPts val="0"/>
              </a:spcBef>
              <a:spcAft>
                <a:spcPts val="0"/>
              </a:spcAft>
              <a:buClr>
                <a:srgbClr val="0C2D45"/>
              </a:buClr>
              <a:buSzPts val="1200"/>
              <a:buFont typeface="Arial"/>
              <a:buNone/>
            </a:pPr>
            <a:endParaRPr sz="1200" b="1" i="0">
              <a:solidFill>
                <a:srgbClr val="0C2D45"/>
              </a:solidFill>
              <a:latin typeface="Calibri"/>
              <a:ea typeface="Calibri"/>
              <a:cs typeface="Calibri"/>
              <a:sym typeface="Calibri"/>
            </a:endParaRPr>
          </a:p>
          <a:p>
            <a:pPr marL="360363" marR="0" lvl="0" indent="0" algn="l" rtl="0">
              <a:lnSpc>
                <a:spcPct val="100000"/>
              </a:lnSpc>
              <a:spcBef>
                <a:spcPts val="0"/>
              </a:spcBef>
              <a:spcAft>
                <a:spcPts val="0"/>
              </a:spcAft>
              <a:buClr>
                <a:srgbClr val="0C2D45"/>
              </a:buClr>
              <a:buSzPts val="1200"/>
              <a:buFont typeface="Arial"/>
              <a:buNone/>
            </a:pPr>
            <a:r>
              <a:rPr lang="en-GB" sz="1200" b="1" i="0">
                <a:solidFill>
                  <a:srgbClr val="0C2D45"/>
                </a:solidFill>
                <a:latin typeface="Calibri"/>
                <a:ea typeface="Calibri"/>
                <a:cs typeface="Calibri"/>
                <a:sym typeface="Calibri"/>
              </a:rPr>
              <a:t>Sport et loisirs (section 3.5)</a:t>
            </a:r>
            <a:endParaRPr/>
          </a:p>
          <a:p>
            <a:pPr marL="531813" marR="0" lvl="0" indent="-171450" algn="l" rtl="0">
              <a:lnSpc>
                <a:spcPct val="100000"/>
              </a:lnSpc>
              <a:spcBef>
                <a:spcPts val="0"/>
              </a:spcBef>
              <a:spcAft>
                <a:spcPts val="0"/>
              </a:spcAft>
              <a:buClr>
                <a:srgbClr val="0C2D45"/>
              </a:buClr>
              <a:buSzPts val="1200"/>
              <a:buFont typeface="Arial"/>
              <a:buChar char="•"/>
            </a:pPr>
            <a:r>
              <a:rPr lang="en-GB" sz="1200" b="0" i="0">
                <a:solidFill>
                  <a:srgbClr val="0C2D45"/>
                </a:solidFill>
                <a:latin typeface="Calibri"/>
                <a:ea typeface="Calibri"/>
                <a:cs typeface="Calibri"/>
                <a:sym typeface="Calibri"/>
              </a:rPr>
              <a:t>Renforcement de l'esprit d'équipe : Utiliser des activités sportives et récréatives pour encourager le travail d'équipe et l'esprit de communauté parmi les clients du café et les bénévoles.</a:t>
            </a:r>
            <a:endParaRPr/>
          </a:p>
          <a:p>
            <a:pPr marL="360363" marR="0" lvl="0" indent="0" algn="l" rtl="0">
              <a:lnSpc>
                <a:spcPct val="100000"/>
              </a:lnSpc>
              <a:spcBef>
                <a:spcPts val="0"/>
              </a:spcBef>
              <a:spcAft>
                <a:spcPts val="0"/>
              </a:spcAft>
              <a:buClr>
                <a:srgbClr val="0C2D45"/>
              </a:buClr>
              <a:buSzPts val="1200"/>
              <a:buFont typeface="Arial"/>
              <a:buNone/>
            </a:pPr>
            <a:endParaRPr sz="1200" b="1" i="0">
              <a:solidFill>
                <a:srgbClr val="0C2D45"/>
              </a:solidFill>
              <a:latin typeface="Calibri"/>
              <a:ea typeface="Calibri"/>
              <a:cs typeface="Calibri"/>
              <a:sym typeface="Calibri"/>
            </a:endParaRPr>
          </a:p>
          <a:p>
            <a:pPr marL="0" marR="0" lvl="0" indent="0" algn="l" rtl="0">
              <a:lnSpc>
                <a:spcPct val="100000"/>
              </a:lnSpc>
              <a:spcBef>
                <a:spcPts val="0"/>
              </a:spcBef>
              <a:spcAft>
                <a:spcPts val="0"/>
              </a:spcAft>
              <a:buClr>
                <a:srgbClr val="0C2D45"/>
              </a:buClr>
              <a:buSzPts val="1200"/>
              <a:buFont typeface="Arial"/>
              <a:buNone/>
            </a:pPr>
            <a:endParaRPr sz="1200" b="1" i="0">
              <a:solidFill>
                <a:srgbClr val="0C2D45"/>
              </a:solidFill>
              <a:latin typeface="Calibri"/>
              <a:ea typeface="Calibri"/>
              <a:cs typeface="Calibri"/>
              <a:sym typeface="Calibri"/>
            </a:endParaRPr>
          </a:p>
          <a:p>
            <a:pPr marL="0" marR="0" lvl="0" indent="0" algn="l" rtl="0">
              <a:lnSpc>
                <a:spcPct val="100000"/>
              </a:lnSpc>
              <a:spcBef>
                <a:spcPts val="0"/>
              </a:spcBef>
              <a:spcAft>
                <a:spcPts val="0"/>
              </a:spcAft>
              <a:buClr>
                <a:srgbClr val="0C2D45"/>
              </a:buClr>
              <a:buSzPts val="1200"/>
              <a:buFont typeface="Arial"/>
              <a:buNone/>
            </a:pPr>
            <a:endParaRPr sz="1200" b="1" i="0">
              <a:solidFill>
                <a:srgbClr val="0C2D45"/>
              </a:solidFill>
              <a:latin typeface="Calibri"/>
              <a:ea typeface="Calibri"/>
              <a:cs typeface="Calibri"/>
              <a:sym typeface="Calibri"/>
            </a:endParaRPr>
          </a:p>
        </p:txBody>
      </p:sp>
      <p:grpSp>
        <p:nvGrpSpPr>
          <p:cNvPr id="601" name="Google Shape;601;p29"/>
          <p:cNvGrpSpPr/>
          <p:nvPr/>
        </p:nvGrpSpPr>
        <p:grpSpPr>
          <a:xfrm>
            <a:off x="4606329" y="9150149"/>
            <a:ext cx="2528226" cy="1046177"/>
            <a:chOff x="5681508" y="5035168"/>
            <a:chExt cx="1406601" cy="582050"/>
          </a:xfrm>
        </p:grpSpPr>
        <p:grpSp>
          <p:nvGrpSpPr>
            <p:cNvPr id="602" name="Google Shape;602;p29"/>
            <p:cNvGrpSpPr/>
            <p:nvPr/>
          </p:nvGrpSpPr>
          <p:grpSpPr>
            <a:xfrm>
              <a:off x="6271456" y="5052748"/>
              <a:ext cx="320570" cy="564130"/>
              <a:chOff x="6271456" y="5052748"/>
              <a:chExt cx="320570" cy="564130"/>
            </a:xfrm>
          </p:grpSpPr>
          <p:sp>
            <p:nvSpPr>
              <p:cNvPr id="603" name="Google Shape;603;p29"/>
              <p:cNvSpPr/>
              <p:nvPr/>
            </p:nvSpPr>
            <p:spPr>
              <a:xfrm>
                <a:off x="6387793" y="5052748"/>
                <a:ext cx="93687" cy="93836"/>
              </a:xfrm>
              <a:custGeom>
                <a:avLst/>
                <a:gdLst/>
                <a:ahLst/>
                <a:cxnLst/>
                <a:rect l="l" t="t" r="r" b="b"/>
                <a:pathLst>
                  <a:path w="93687" h="93836" extrusionOk="0">
                    <a:moveTo>
                      <a:pt x="6698" y="72182"/>
                    </a:moveTo>
                    <a:cubicBezTo>
                      <a:pt x="15285" y="85973"/>
                      <a:pt x="27742" y="93352"/>
                      <a:pt x="44191" y="93473"/>
                    </a:cubicBezTo>
                    <a:cubicBezTo>
                      <a:pt x="44675" y="93473"/>
                      <a:pt x="45279" y="93473"/>
                      <a:pt x="45763" y="93473"/>
                    </a:cubicBezTo>
                    <a:cubicBezTo>
                      <a:pt x="45763" y="93473"/>
                      <a:pt x="45763" y="93716"/>
                      <a:pt x="45763" y="93836"/>
                    </a:cubicBezTo>
                    <a:cubicBezTo>
                      <a:pt x="49513" y="93473"/>
                      <a:pt x="53262" y="93111"/>
                      <a:pt x="56890" y="92626"/>
                    </a:cubicBezTo>
                    <a:cubicBezTo>
                      <a:pt x="64994" y="91538"/>
                      <a:pt x="71887" y="87908"/>
                      <a:pt x="77935" y="82586"/>
                    </a:cubicBezTo>
                    <a:cubicBezTo>
                      <a:pt x="85675" y="75932"/>
                      <a:pt x="89787" y="66980"/>
                      <a:pt x="92327" y="57302"/>
                    </a:cubicBezTo>
                    <a:cubicBezTo>
                      <a:pt x="94141" y="50407"/>
                      <a:pt x="94141" y="43390"/>
                      <a:pt x="92327" y="36616"/>
                    </a:cubicBezTo>
                    <a:cubicBezTo>
                      <a:pt x="90392" y="29236"/>
                      <a:pt x="86885" y="22583"/>
                      <a:pt x="82047" y="16655"/>
                    </a:cubicBezTo>
                    <a:cubicBezTo>
                      <a:pt x="75758" y="8913"/>
                      <a:pt x="67533" y="3953"/>
                      <a:pt x="57858" y="1533"/>
                    </a:cubicBezTo>
                    <a:cubicBezTo>
                      <a:pt x="51690" y="-39"/>
                      <a:pt x="45521" y="-402"/>
                      <a:pt x="39232" y="445"/>
                    </a:cubicBezTo>
                    <a:cubicBezTo>
                      <a:pt x="28952" y="1775"/>
                      <a:pt x="20970" y="7340"/>
                      <a:pt x="13229" y="13631"/>
                    </a:cubicBezTo>
                    <a:cubicBezTo>
                      <a:pt x="8149" y="19800"/>
                      <a:pt x="4279" y="26575"/>
                      <a:pt x="1498" y="33954"/>
                    </a:cubicBezTo>
                    <a:cubicBezTo>
                      <a:pt x="1135" y="34922"/>
                      <a:pt x="893" y="36011"/>
                      <a:pt x="772" y="37099"/>
                    </a:cubicBezTo>
                    <a:cubicBezTo>
                      <a:pt x="-438" y="42785"/>
                      <a:pt x="46" y="48471"/>
                      <a:pt x="409" y="54157"/>
                    </a:cubicBezTo>
                    <a:cubicBezTo>
                      <a:pt x="893" y="60810"/>
                      <a:pt x="3191" y="66859"/>
                      <a:pt x="6577" y="72303"/>
                    </a:cubicBezTo>
                    <a:close/>
                  </a:path>
                </a:pathLst>
              </a:custGeom>
              <a:solidFill>
                <a:srgbClr val="A0D5D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604" name="Google Shape;604;p29"/>
              <p:cNvSpPr/>
              <p:nvPr/>
            </p:nvSpPr>
            <p:spPr>
              <a:xfrm>
                <a:off x="6271456" y="5162201"/>
                <a:ext cx="320570" cy="454677"/>
              </a:xfrm>
              <a:custGeom>
                <a:avLst/>
                <a:gdLst/>
                <a:ahLst/>
                <a:cxnLst/>
                <a:rect l="l" t="t" r="r" b="b"/>
                <a:pathLst>
                  <a:path w="320570" h="454677" extrusionOk="0">
                    <a:moveTo>
                      <a:pt x="317877" y="183143"/>
                    </a:moveTo>
                    <a:cubicBezTo>
                      <a:pt x="315095" y="177094"/>
                      <a:pt x="311225" y="171771"/>
                      <a:pt x="307596" y="166328"/>
                    </a:cubicBezTo>
                    <a:cubicBezTo>
                      <a:pt x="307354" y="165843"/>
                      <a:pt x="306991" y="165359"/>
                      <a:pt x="306750" y="164997"/>
                    </a:cubicBezTo>
                    <a:lnTo>
                      <a:pt x="306750" y="162456"/>
                    </a:lnTo>
                    <a:cubicBezTo>
                      <a:pt x="306629" y="162577"/>
                      <a:pt x="306508" y="162819"/>
                      <a:pt x="306387" y="162940"/>
                    </a:cubicBezTo>
                    <a:cubicBezTo>
                      <a:pt x="305903" y="162940"/>
                      <a:pt x="305661" y="162698"/>
                      <a:pt x="305298" y="162698"/>
                    </a:cubicBezTo>
                    <a:cubicBezTo>
                      <a:pt x="302758" y="158827"/>
                      <a:pt x="300340" y="154835"/>
                      <a:pt x="297800" y="150964"/>
                    </a:cubicBezTo>
                    <a:lnTo>
                      <a:pt x="297800" y="150722"/>
                    </a:lnTo>
                    <a:cubicBezTo>
                      <a:pt x="297074" y="149633"/>
                      <a:pt x="296469" y="148423"/>
                      <a:pt x="295744" y="147334"/>
                    </a:cubicBezTo>
                    <a:cubicBezTo>
                      <a:pt x="288487" y="135116"/>
                      <a:pt x="281230" y="123019"/>
                      <a:pt x="274094" y="110800"/>
                    </a:cubicBezTo>
                    <a:cubicBezTo>
                      <a:pt x="265386" y="95800"/>
                      <a:pt x="256799" y="80678"/>
                      <a:pt x="248091" y="65677"/>
                    </a:cubicBezTo>
                    <a:cubicBezTo>
                      <a:pt x="244342" y="59145"/>
                      <a:pt x="240714" y="52612"/>
                      <a:pt x="236723" y="46200"/>
                    </a:cubicBezTo>
                    <a:cubicBezTo>
                      <a:pt x="231401" y="37611"/>
                      <a:pt x="225838" y="29264"/>
                      <a:pt x="218702" y="22127"/>
                    </a:cubicBezTo>
                    <a:cubicBezTo>
                      <a:pt x="215557" y="18981"/>
                      <a:pt x="212171" y="16078"/>
                      <a:pt x="208905" y="13054"/>
                    </a:cubicBezTo>
                    <a:cubicBezTo>
                      <a:pt x="208179" y="12691"/>
                      <a:pt x="207333" y="12207"/>
                      <a:pt x="206607" y="11844"/>
                    </a:cubicBezTo>
                    <a:cubicBezTo>
                      <a:pt x="201286" y="8577"/>
                      <a:pt x="195601" y="5795"/>
                      <a:pt x="189675" y="3981"/>
                    </a:cubicBezTo>
                    <a:cubicBezTo>
                      <a:pt x="176855" y="-132"/>
                      <a:pt x="163672" y="-737"/>
                      <a:pt x="150368" y="714"/>
                    </a:cubicBezTo>
                    <a:cubicBezTo>
                      <a:pt x="144321" y="1319"/>
                      <a:pt x="138394" y="2529"/>
                      <a:pt x="132347" y="3376"/>
                    </a:cubicBezTo>
                    <a:cubicBezTo>
                      <a:pt x="131501" y="3738"/>
                      <a:pt x="130775" y="4223"/>
                      <a:pt x="129928" y="4464"/>
                    </a:cubicBezTo>
                    <a:cubicBezTo>
                      <a:pt x="125090" y="6279"/>
                      <a:pt x="120374" y="8457"/>
                      <a:pt x="115899" y="11239"/>
                    </a:cubicBezTo>
                    <a:cubicBezTo>
                      <a:pt x="105860" y="17530"/>
                      <a:pt x="97999" y="26119"/>
                      <a:pt x="91347" y="35676"/>
                    </a:cubicBezTo>
                    <a:cubicBezTo>
                      <a:pt x="81066" y="50313"/>
                      <a:pt x="71875" y="65798"/>
                      <a:pt x="62925" y="81283"/>
                    </a:cubicBezTo>
                    <a:cubicBezTo>
                      <a:pt x="57966" y="89993"/>
                      <a:pt x="53007" y="98703"/>
                      <a:pt x="47686" y="107171"/>
                    </a:cubicBezTo>
                    <a:cubicBezTo>
                      <a:pt x="43211" y="114309"/>
                      <a:pt x="39099" y="121567"/>
                      <a:pt x="34987" y="128946"/>
                    </a:cubicBezTo>
                    <a:cubicBezTo>
                      <a:pt x="32084" y="134027"/>
                      <a:pt x="29060" y="139109"/>
                      <a:pt x="26157" y="144189"/>
                    </a:cubicBezTo>
                    <a:cubicBezTo>
                      <a:pt x="22529" y="149875"/>
                      <a:pt x="19022" y="155560"/>
                      <a:pt x="15272" y="161246"/>
                    </a:cubicBezTo>
                    <a:cubicBezTo>
                      <a:pt x="14910" y="161246"/>
                      <a:pt x="14668" y="161609"/>
                      <a:pt x="14184" y="161489"/>
                    </a:cubicBezTo>
                    <a:cubicBezTo>
                      <a:pt x="14184" y="161368"/>
                      <a:pt x="13942" y="161125"/>
                      <a:pt x="13821" y="161004"/>
                    </a:cubicBezTo>
                    <a:lnTo>
                      <a:pt x="13821" y="163545"/>
                    </a:lnTo>
                    <a:cubicBezTo>
                      <a:pt x="13579" y="164029"/>
                      <a:pt x="13216" y="164513"/>
                      <a:pt x="12975" y="164876"/>
                    </a:cubicBezTo>
                    <a:cubicBezTo>
                      <a:pt x="9346" y="170319"/>
                      <a:pt x="5476" y="175642"/>
                      <a:pt x="2694" y="181691"/>
                    </a:cubicBezTo>
                    <a:cubicBezTo>
                      <a:pt x="880" y="185562"/>
                      <a:pt x="-208" y="189554"/>
                      <a:pt x="33" y="193909"/>
                    </a:cubicBezTo>
                    <a:cubicBezTo>
                      <a:pt x="275" y="198265"/>
                      <a:pt x="1848" y="201652"/>
                      <a:pt x="4871" y="204676"/>
                    </a:cubicBezTo>
                    <a:cubicBezTo>
                      <a:pt x="7411" y="207338"/>
                      <a:pt x="10435" y="208184"/>
                      <a:pt x="13942" y="208184"/>
                    </a:cubicBezTo>
                    <a:lnTo>
                      <a:pt x="13942" y="209515"/>
                    </a:lnTo>
                    <a:cubicBezTo>
                      <a:pt x="14789" y="209515"/>
                      <a:pt x="15756" y="209515"/>
                      <a:pt x="16603" y="209515"/>
                    </a:cubicBezTo>
                    <a:cubicBezTo>
                      <a:pt x="21199" y="208910"/>
                      <a:pt x="25190" y="207216"/>
                      <a:pt x="27972" y="203103"/>
                    </a:cubicBezTo>
                    <a:cubicBezTo>
                      <a:pt x="28576" y="202256"/>
                      <a:pt x="29302" y="201410"/>
                      <a:pt x="29907" y="200442"/>
                    </a:cubicBezTo>
                    <a:cubicBezTo>
                      <a:pt x="30270" y="199958"/>
                      <a:pt x="30633" y="199353"/>
                      <a:pt x="30874" y="198869"/>
                    </a:cubicBezTo>
                    <a:cubicBezTo>
                      <a:pt x="34140" y="194635"/>
                      <a:pt x="37405" y="190401"/>
                      <a:pt x="40308" y="186046"/>
                    </a:cubicBezTo>
                    <a:cubicBezTo>
                      <a:pt x="42001" y="183506"/>
                      <a:pt x="43574" y="180965"/>
                      <a:pt x="45267" y="178425"/>
                    </a:cubicBezTo>
                    <a:cubicBezTo>
                      <a:pt x="45267" y="177941"/>
                      <a:pt x="45025" y="177336"/>
                      <a:pt x="44904" y="176852"/>
                    </a:cubicBezTo>
                    <a:cubicBezTo>
                      <a:pt x="46113" y="174916"/>
                      <a:pt x="47444" y="172981"/>
                      <a:pt x="48653" y="171045"/>
                    </a:cubicBezTo>
                    <a:cubicBezTo>
                      <a:pt x="59055" y="154109"/>
                      <a:pt x="69214" y="136931"/>
                      <a:pt x="79373" y="119873"/>
                    </a:cubicBezTo>
                    <a:cubicBezTo>
                      <a:pt x="85783" y="109107"/>
                      <a:pt x="91952" y="98098"/>
                      <a:pt x="98241" y="87331"/>
                    </a:cubicBezTo>
                    <a:cubicBezTo>
                      <a:pt x="98966" y="86122"/>
                      <a:pt x="99692" y="84912"/>
                      <a:pt x="100539" y="83702"/>
                    </a:cubicBezTo>
                    <a:cubicBezTo>
                      <a:pt x="103320" y="79710"/>
                      <a:pt x="107191" y="79831"/>
                      <a:pt x="110456" y="81766"/>
                    </a:cubicBezTo>
                    <a:cubicBezTo>
                      <a:pt x="112149" y="82735"/>
                      <a:pt x="113601" y="84065"/>
                      <a:pt x="114931" y="85154"/>
                    </a:cubicBezTo>
                    <a:cubicBezTo>
                      <a:pt x="114931" y="86001"/>
                      <a:pt x="115052" y="86605"/>
                      <a:pt x="114931" y="87090"/>
                    </a:cubicBezTo>
                    <a:cubicBezTo>
                      <a:pt x="114447" y="88662"/>
                      <a:pt x="113964" y="90114"/>
                      <a:pt x="113238" y="91565"/>
                    </a:cubicBezTo>
                    <a:cubicBezTo>
                      <a:pt x="111545" y="95678"/>
                      <a:pt x="109489" y="99671"/>
                      <a:pt x="107916" y="103905"/>
                    </a:cubicBezTo>
                    <a:cubicBezTo>
                      <a:pt x="103320" y="116365"/>
                      <a:pt x="98966" y="128826"/>
                      <a:pt x="94612" y="141407"/>
                    </a:cubicBezTo>
                    <a:cubicBezTo>
                      <a:pt x="90500" y="153262"/>
                      <a:pt x="86872" y="165238"/>
                      <a:pt x="82881" y="177094"/>
                    </a:cubicBezTo>
                    <a:cubicBezTo>
                      <a:pt x="76833" y="195119"/>
                      <a:pt x="70786" y="213144"/>
                      <a:pt x="64739" y="231169"/>
                    </a:cubicBezTo>
                    <a:cubicBezTo>
                      <a:pt x="58813" y="248831"/>
                      <a:pt x="53007" y="266494"/>
                      <a:pt x="47081" y="284156"/>
                    </a:cubicBezTo>
                    <a:cubicBezTo>
                      <a:pt x="46113" y="287180"/>
                      <a:pt x="44904" y="290205"/>
                      <a:pt x="44178" y="293350"/>
                    </a:cubicBezTo>
                    <a:cubicBezTo>
                      <a:pt x="43816" y="294801"/>
                      <a:pt x="42969" y="296495"/>
                      <a:pt x="44299" y="297947"/>
                    </a:cubicBezTo>
                    <a:cubicBezTo>
                      <a:pt x="44662" y="297947"/>
                      <a:pt x="45025" y="298189"/>
                      <a:pt x="45388" y="298189"/>
                    </a:cubicBezTo>
                    <a:cubicBezTo>
                      <a:pt x="67158" y="298189"/>
                      <a:pt x="88807" y="298189"/>
                      <a:pt x="110577" y="298189"/>
                    </a:cubicBezTo>
                    <a:cubicBezTo>
                      <a:pt x="112754" y="298189"/>
                      <a:pt x="114810" y="298068"/>
                      <a:pt x="116866" y="298794"/>
                    </a:cubicBezTo>
                    <a:cubicBezTo>
                      <a:pt x="118318" y="301213"/>
                      <a:pt x="117713" y="303753"/>
                      <a:pt x="117713" y="306294"/>
                    </a:cubicBezTo>
                    <a:cubicBezTo>
                      <a:pt x="117713" y="309681"/>
                      <a:pt x="117350" y="313068"/>
                      <a:pt x="117350" y="316456"/>
                    </a:cubicBezTo>
                    <a:cubicBezTo>
                      <a:pt x="117350" y="354926"/>
                      <a:pt x="117350" y="393395"/>
                      <a:pt x="117108" y="431744"/>
                    </a:cubicBezTo>
                    <a:cubicBezTo>
                      <a:pt x="117108" y="437067"/>
                      <a:pt x="117834" y="442027"/>
                      <a:pt x="120616" y="446744"/>
                    </a:cubicBezTo>
                    <a:cubicBezTo>
                      <a:pt x="120857" y="447107"/>
                      <a:pt x="121220" y="447470"/>
                      <a:pt x="121462" y="447833"/>
                    </a:cubicBezTo>
                    <a:cubicBezTo>
                      <a:pt x="121825" y="448196"/>
                      <a:pt x="122067" y="448680"/>
                      <a:pt x="122430" y="449043"/>
                    </a:cubicBezTo>
                    <a:cubicBezTo>
                      <a:pt x="122792" y="449406"/>
                      <a:pt x="123155" y="449890"/>
                      <a:pt x="123518" y="450253"/>
                    </a:cubicBezTo>
                    <a:cubicBezTo>
                      <a:pt x="124244" y="450857"/>
                      <a:pt x="124970" y="451583"/>
                      <a:pt x="125816" y="452188"/>
                    </a:cubicBezTo>
                    <a:lnTo>
                      <a:pt x="125816" y="452188"/>
                    </a:lnTo>
                    <a:cubicBezTo>
                      <a:pt x="129444" y="453882"/>
                      <a:pt x="133073" y="454970"/>
                      <a:pt x="137185" y="454608"/>
                    </a:cubicBezTo>
                    <a:cubicBezTo>
                      <a:pt x="146256" y="453761"/>
                      <a:pt x="153512" y="446261"/>
                      <a:pt x="153754" y="437188"/>
                    </a:cubicBezTo>
                    <a:cubicBezTo>
                      <a:pt x="153754" y="433800"/>
                      <a:pt x="153754" y="430413"/>
                      <a:pt x="153754" y="427026"/>
                    </a:cubicBezTo>
                    <a:cubicBezTo>
                      <a:pt x="153754" y="384927"/>
                      <a:pt x="153633" y="342707"/>
                      <a:pt x="153512" y="300608"/>
                    </a:cubicBezTo>
                    <a:cubicBezTo>
                      <a:pt x="153512" y="299882"/>
                      <a:pt x="153633" y="299278"/>
                      <a:pt x="153633" y="298673"/>
                    </a:cubicBezTo>
                    <a:cubicBezTo>
                      <a:pt x="154117" y="298431"/>
                      <a:pt x="154480" y="298189"/>
                      <a:pt x="154843" y="298189"/>
                    </a:cubicBezTo>
                    <a:cubicBezTo>
                      <a:pt x="158108" y="298189"/>
                      <a:pt x="161253" y="298431"/>
                      <a:pt x="164518" y="298431"/>
                    </a:cubicBezTo>
                    <a:cubicBezTo>
                      <a:pt x="165244" y="298431"/>
                      <a:pt x="165970" y="298431"/>
                      <a:pt x="166695" y="298431"/>
                    </a:cubicBezTo>
                    <a:cubicBezTo>
                      <a:pt x="169598" y="298309"/>
                      <a:pt x="169840" y="298431"/>
                      <a:pt x="169719" y="301334"/>
                    </a:cubicBezTo>
                    <a:cubicBezTo>
                      <a:pt x="169719" y="302907"/>
                      <a:pt x="169840" y="304600"/>
                      <a:pt x="169840" y="306173"/>
                    </a:cubicBezTo>
                    <a:cubicBezTo>
                      <a:pt x="169840" y="347062"/>
                      <a:pt x="169840" y="387830"/>
                      <a:pt x="169840" y="428719"/>
                    </a:cubicBezTo>
                    <a:cubicBezTo>
                      <a:pt x="169840" y="433316"/>
                      <a:pt x="169598" y="438034"/>
                      <a:pt x="170808" y="442510"/>
                    </a:cubicBezTo>
                    <a:cubicBezTo>
                      <a:pt x="172259" y="445777"/>
                      <a:pt x="173952" y="448922"/>
                      <a:pt x="176371" y="451583"/>
                    </a:cubicBezTo>
                    <a:cubicBezTo>
                      <a:pt x="178790" y="452793"/>
                      <a:pt x="181209" y="453761"/>
                      <a:pt x="183991" y="454124"/>
                    </a:cubicBezTo>
                    <a:cubicBezTo>
                      <a:pt x="190038" y="454850"/>
                      <a:pt x="195238" y="453035"/>
                      <a:pt x="199834" y="449043"/>
                    </a:cubicBezTo>
                    <a:cubicBezTo>
                      <a:pt x="203705" y="445535"/>
                      <a:pt x="205156" y="441058"/>
                      <a:pt x="205398" y="436099"/>
                    </a:cubicBezTo>
                    <a:cubicBezTo>
                      <a:pt x="205519" y="432832"/>
                      <a:pt x="205398" y="429687"/>
                      <a:pt x="205398" y="426421"/>
                    </a:cubicBezTo>
                    <a:cubicBezTo>
                      <a:pt x="205156" y="384564"/>
                      <a:pt x="204793" y="342828"/>
                      <a:pt x="204551" y="300971"/>
                    </a:cubicBezTo>
                    <a:cubicBezTo>
                      <a:pt x="204551" y="300245"/>
                      <a:pt x="204551" y="299519"/>
                      <a:pt x="204551" y="298552"/>
                    </a:cubicBezTo>
                    <a:cubicBezTo>
                      <a:pt x="205519" y="298431"/>
                      <a:pt x="206365" y="298189"/>
                      <a:pt x="207212" y="298189"/>
                    </a:cubicBezTo>
                    <a:cubicBezTo>
                      <a:pt x="228619" y="298189"/>
                      <a:pt x="249905" y="298189"/>
                      <a:pt x="271313" y="298068"/>
                    </a:cubicBezTo>
                    <a:cubicBezTo>
                      <a:pt x="271676" y="298068"/>
                      <a:pt x="272038" y="298189"/>
                      <a:pt x="272401" y="298309"/>
                    </a:cubicBezTo>
                    <a:cubicBezTo>
                      <a:pt x="273490" y="297947"/>
                      <a:pt x="273369" y="296979"/>
                      <a:pt x="273611" y="296132"/>
                    </a:cubicBezTo>
                    <a:cubicBezTo>
                      <a:pt x="271797" y="289962"/>
                      <a:pt x="269982" y="283793"/>
                      <a:pt x="268047" y="277623"/>
                    </a:cubicBezTo>
                    <a:cubicBezTo>
                      <a:pt x="261516" y="256816"/>
                      <a:pt x="254985" y="235887"/>
                      <a:pt x="248575" y="215080"/>
                    </a:cubicBezTo>
                    <a:cubicBezTo>
                      <a:pt x="243133" y="197781"/>
                      <a:pt x="237932" y="180481"/>
                      <a:pt x="232368" y="163303"/>
                    </a:cubicBezTo>
                    <a:cubicBezTo>
                      <a:pt x="230312" y="157012"/>
                      <a:pt x="228014" y="150843"/>
                      <a:pt x="225958" y="144431"/>
                    </a:cubicBezTo>
                    <a:cubicBezTo>
                      <a:pt x="222572" y="133665"/>
                      <a:pt x="218944" y="123019"/>
                      <a:pt x="215436" y="112252"/>
                    </a:cubicBezTo>
                    <a:cubicBezTo>
                      <a:pt x="212896" y="104751"/>
                      <a:pt x="210236" y="97373"/>
                      <a:pt x="206849" y="90235"/>
                    </a:cubicBezTo>
                    <a:cubicBezTo>
                      <a:pt x="205761" y="88057"/>
                      <a:pt x="205156" y="85880"/>
                      <a:pt x="206003" y="83581"/>
                    </a:cubicBezTo>
                    <a:cubicBezTo>
                      <a:pt x="208990" y="81973"/>
                      <a:pt x="212207" y="81368"/>
                      <a:pt x="215678" y="81766"/>
                    </a:cubicBezTo>
                    <a:cubicBezTo>
                      <a:pt x="217613" y="82614"/>
                      <a:pt x="218581" y="84307"/>
                      <a:pt x="219548" y="86001"/>
                    </a:cubicBezTo>
                    <a:cubicBezTo>
                      <a:pt x="225958" y="97009"/>
                      <a:pt x="232490" y="107897"/>
                      <a:pt x="239020" y="118906"/>
                    </a:cubicBezTo>
                    <a:cubicBezTo>
                      <a:pt x="250873" y="138987"/>
                      <a:pt x="262726" y="159069"/>
                      <a:pt x="274578" y="179030"/>
                    </a:cubicBezTo>
                    <a:cubicBezTo>
                      <a:pt x="274820" y="179393"/>
                      <a:pt x="275062" y="179755"/>
                      <a:pt x="275304" y="180240"/>
                    </a:cubicBezTo>
                    <a:cubicBezTo>
                      <a:pt x="275304" y="180240"/>
                      <a:pt x="275304" y="180360"/>
                      <a:pt x="275304" y="180481"/>
                    </a:cubicBezTo>
                    <a:cubicBezTo>
                      <a:pt x="276997" y="183022"/>
                      <a:pt x="278569" y="185562"/>
                      <a:pt x="280263" y="188103"/>
                    </a:cubicBezTo>
                    <a:cubicBezTo>
                      <a:pt x="280867" y="189070"/>
                      <a:pt x="281714" y="190038"/>
                      <a:pt x="282440" y="191006"/>
                    </a:cubicBezTo>
                    <a:cubicBezTo>
                      <a:pt x="283407" y="192457"/>
                      <a:pt x="284254" y="193909"/>
                      <a:pt x="285221" y="195240"/>
                    </a:cubicBezTo>
                    <a:cubicBezTo>
                      <a:pt x="285826" y="196087"/>
                      <a:pt x="286552" y="196692"/>
                      <a:pt x="287157" y="197417"/>
                    </a:cubicBezTo>
                    <a:cubicBezTo>
                      <a:pt x="288003" y="198506"/>
                      <a:pt x="288850" y="199716"/>
                      <a:pt x="289696" y="200926"/>
                    </a:cubicBezTo>
                    <a:cubicBezTo>
                      <a:pt x="290059" y="201410"/>
                      <a:pt x="290422" y="202015"/>
                      <a:pt x="290664" y="202499"/>
                    </a:cubicBezTo>
                    <a:cubicBezTo>
                      <a:pt x="291269" y="203345"/>
                      <a:pt x="291994" y="204192"/>
                      <a:pt x="292599" y="205160"/>
                    </a:cubicBezTo>
                    <a:cubicBezTo>
                      <a:pt x="295260" y="209273"/>
                      <a:pt x="299251" y="210967"/>
                      <a:pt x="303968" y="211572"/>
                    </a:cubicBezTo>
                    <a:cubicBezTo>
                      <a:pt x="304935" y="211693"/>
                      <a:pt x="305782" y="211693"/>
                      <a:pt x="306629" y="211572"/>
                    </a:cubicBezTo>
                    <a:lnTo>
                      <a:pt x="306629" y="210241"/>
                    </a:lnTo>
                    <a:cubicBezTo>
                      <a:pt x="310015" y="210241"/>
                      <a:pt x="313160" y="209273"/>
                      <a:pt x="315699" y="206733"/>
                    </a:cubicBezTo>
                    <a:cubicBezTo>
                      <a:pt x="318602" y="203708"/>
                      <a:pt x="320295" y="200321"/>
                      <a:pt x="320537" y="195966"/>
                    </a:cubicBezTo>
                    <a:cubicBezTo>
                      <a:pt x="320779" y="191611"/>
                      <a:pt x="319691" y="187740"/>
                      <a:pt x="317877" y="183748"/>
                    </a:cubicBezTo>
                    <a:close/>
                  </a:path>
                </a:pathLst>
              </a:custGeom>
              <a:solidFill>
                <a:srgbClr val="A0D5D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grpSp>
          <p:nvGrpSpPr>
            <p:cNvPr id="605" name="Google Shape;605;p29"/>
            <p:cNvGrpSpPr/>
            <p:nvPr/>
          </p:nvGrpSpPr>
          <p:grpSpPr>
            <a:xfrm>
              <a:off x="5681508" y="5035168"/>
              <a:ext cx="560955" cy="582050"/>
              <a:chOff x="5681508" y="5035168"/>
              <a:chExt cx="560955" cy="582050"/>
            </a:xfrm>
          </p:grpSpPr>
          <p:sp>
            <p:nvSpPr>
              <p:cNvPr id="606" name="Google Shape;606;p29"/>
              <p:cNvSpPr/>
              <p:nvPr/>
            </p:nvSpPr>
            <p:spPr>
              <a:xfrm>
                <a:off x="5758154" y="5246388"/>
                <a:ext cx="61667" cy="61575"/>
              </a:xfrm>
              <a:custGeom>
                <a:avLst/>
                <a:gdLst/>
                <a:ahLst/>
                <a:cxnLst/>
                <a:rect l="l" t="t" r="r" b="b"/>
                <a:pathLst>
                  <a:path w="61667" h="61575" extrusionOk="0">
                    <a:moveTo>
                      <a:pt x="4401" y="47422"/>
                    </a:moveTo>
                    <a:cubicBezTo>
                      <a:pt x="10085" y="56495"/>
                      <a:pt x="18188" y="61334"/>
                      <a:pt x="29073" y="61334"/>
                    </a:cubicBezTo>
                    <a:cubicBezTo>
                      <a:pt x="29436" y="61334"/>
                      <a:pt x="29799" y="61334"/>
                      <a:pt x="30162" y="61334"/>
                    </a:cubicBezTo>
                    <a:cubicBezTo>
                      <a:pt x="30162" y="61334"/>
                      <a:pt x="30162" y="61455"/>
                      <a:pt x="30162" y="61576"/>
                    </a:cubicBezTo>
                    <a:cubicBezTo>
                      <a:pt x="32581" y="61334"/>
                      <a:pt x="35121" y="61091"/>
                      <a:pt x="37539" y="60729"/>
                    </a:cubicBezTo>
                    <a:cubicBezTo>
                      <a:pt x="42861" y="60003"/>
                      <a:pt x="47336" y="57583"/>
                      <a:pt x="51327" y="54196"/>
                    </a:cubicBezTo>
                    <a:cubicBezTo>
                      <a:pt x="56407" y="49841"/>
                      <a:pt x="59189" y="43914"/>
                      <a:pt x="60761" y="37623"/>
                    </a:cubicBezTo>
                    <a:cubicBezTo>
                      <a:pt x="61970" y="33147"/>
                      <a:pt x="61970" y="28550"/>
                      <a:pt x="60761" y="23953"/>
                    </a:cubicBezTo>
                    <a:cubicBezTo>
                      <a:pt x="59430" y="19114"/>
                      <a:pt x="57253" y="14759"/>
                      <a:pt x="53988" y="10887"/>
                    </a:cubicBezTo>
                    <a:cubicBezTo>
                      <a:pt x="49876" y="5807"/>
                      <a:pt x="44433" y="2540"/>
                      <a:pt x="38023" y="968"/>
                    </a:cubicBezTo>
                    <a:cubicBezTo>
                      <a:pt x="34032" y="0"/>
                      <a:pt x="29920" y="-242"/>
                      <a:pt x="25808" y="242"/>
                    </a:cubicBezTo>
                    <a:cubicBezTo>
                      <a:pt x="19035" y="1089"/>
                      <a:pt x="13834" y="4839"/>
                      <a:pt x="8755" y="8831"/>
                    </a:cubicBezTo>
                    <a:cubicBezTo>
                      <a:pt x="5489" y="12823"/>
                      <a:pt x="2949" y="17299"/>
                      <a:pt x="1014" y="22259"/>
                    </a:cubicBezTo>
                    <a:cubicBezTo>
                      <a:pt x="772" y="22864"/>
                      <a:pt x="651" y="23590"/>
                      <a:pt x="530" y="24316"/>
                    </a:cubicBezTo>
                    <a:cubicBezTo>
                      <a:pt x="-316" y="28066"/>
                      <a:pt x="47" y="31816"/>
                      <a:pt x="288" y="35567"/>
                    </a:cubicBezTo>
                    <a:cubicBezTo>
                      <a:pt x="530" y="39921"/>
                      <a:pt x="2103" y="43914"/>
                      <a:pt x="4401" y="47543"/>
                    </a:cubicBezTo>
                    <a:close/>
                  </a:path>
                </a:pathLst>
              </a:custGeom>
              <a:solidFill>
                <a:srgbClr val="50B4D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607" name="Google Shape;607;p29"/>
              <p:cNvSpPr/>
              <p:nvPr/>
            </p:nvSpPr>
            <p:spPr>
              <a:xfrm>
                <a:off x="5681508" y="5318149"/>
                <a:ext cx="179374" cy="299069"/>
              </a:xfrm>
              <a:custGeom>
                <a:avLst/>
                <a:gdLst/>
                <a:ahLst/>
                <a:cxnLst/>
                <a:rect l="l" t="t" r="r" b="b"/>
                <a:pathLst>
                  <a:path w="179374" h="299069" extrusionOk="0">
                    <a:moveTo>
                      <a:pt x="135955" y="7839"/>
                    </a:moveTo>
                    <a:cubicBezTo>
                      <a:pt x="132448" y="5661"/>
                      <a:pt x="128698" y="3847"/>
                      <a:pt x="124828" y="2637"/>
                    </a:cubicBezTo>
                    <a:cubicBezTo>
                      <a:pt x="116362" y="-24"/>
                      <a:pt x="107775" y="-508"/>
                      <a:pt x="98946" y="460"/>
                    </a:cubicBezTo>
                    <a:cubicBezTo>
                      <a:pt x="94955" y="944"/>
                      <a:pt x="91085" y="1670"/>
                      <a:pt x="87093" y="2274"/>
                    </a:cubicBezTo>
                    <a:cubicBezTo>
                      <a:pt x="86610" y="2517"/>
                      <a:pt x="86126" y="2758"/>
                      <a:pt x="85521" y="3000"/>
                    </a:cubicBezTo>
                    <a:cubicBezTo>
                      <a:pt x="82256" y="4210"/>
                      <a:pt x="79232" y="5541"/>
                      <a:pt x="76329" y="7476"/>
                    </a:cubicBezTo>
                    <a:cubicBezTo>
                      <a:pt x="69677" y="11590"/>
                      <a:pt x="64598" y="17275"/>
                      <a:pt x="60123" y="23566"/>
                    </a:cubicBezTo>
                    <a:cubicBezTo>
                      <a:pt x="53350" y="33244"/>
                      <a:pt x="47303" y="43284"/>
                      <a:pt x="41497" y="53567"/>
                    </a:cubicBezTo>
                    <a:cubicBezTo>
                      <a:pt x="38232" y="59253"/>
                      <a:pt x="34966" y="65060"/>
                      <a:pt x="31459" y="70625"/>
                    </a:cubicBezTo>
                    <a:cubicBezTo>
                      <a:pt x="28556" y="75342"/>
                      <a:pt x="25774" y="80181"/>
                      <a:pt x="23114" y="84899"/>
                    </a:cubicBezTo>
                    <a:cubicBezTo>
                      <a:pt x="21178" y="88287"/>
                      <a:pt x="19243" y="91553"/>
                      <a:pt x="17308" y="94940"/>
                    </a:cubicBezTo>
                    <a:cubicBezTo>
                      <a:pt x="14889" y="98691"/>
                      <a:pt x="12591" y="102440"/>
                      <a:pt x="10172" y="106191"/>
                    </a:cubicBezTo>
                    <a:cubicBezTo>
                      <a:pt x="9931" y="106191"/>
                      <a:pt x="9810" y="106433"/>
                      <a:pt x="9447" y="106433"/>
                    </a:cubicBezTo>
                    <a:cubicBezTo>
                      <a:pt x="9447" y="106433"/>
                      <a:pt x="9326" y="106191"/>
                      <a:pt x="9205" y="106070"/>
                    </a:cubicBezTo>
                    <a:lnTo>
                      <a:pt x="9205" y="107764"/>
                    </a:lnTo>
                    <a:cubicBezTo>
                      <a:pt x="8963" y="108005"/>
                      <a:pt x="8842" y="108369"/>
                      <a:pt x="8600" y="108610"/>
                    </a:cubicBezTo>
                    <a:cubicBezTo>
                      <a:pt x="6181" y="112239"/>
                      <a:pt x="3641" y="115748"/>
                      <a:pt x="1827" y="119619"/>
                    </a:cubicBezTo>
                    <a:cubicBezTo>
                      <a:pt x="618" y="122159"/>
                      <a:pt x="-108" y="124700"/>
                      <a:pt x="13" y="127603"/>
                    </a:cubicBezTo>
                    <a:cubicBezTo>
                      <a:pt x="134" y="130385"/>
                      <a:pt x="1223" y="132684"/>
                      <a:pt x="3158" y="134620"/>
                    </a:cubicBezTo>
                    <a:cubicBezTo>
                      <a:pt x="4851" y="136313"/>
                      <a:pt x="6786" y="136918"/>
                      <a:pt x="9084" y="136918"/>
                    </a:cubicBezTo>
                    <a:lnTo>
                      <a:pt x="9084" y="137765"/>
                    </a:lnTo>
                    <a:cubicBezTo>
                      <a:pt x="9689" y="137765"/>
                      <a:pt x="10293" y="137765"/>
                      <a:pt x="10898" y="137765"/>
                    </a:cubicBezTo>
                    <a:cubicBezTo>
                      <a:pt x="13922" y="137402"/>
                      <a:pt x="16583" y="136193"/>
                      <a:pt x="18397" y="133531"/>
                    </a:cubicBezTo>
                    <a:cubicBezTo>
                      <a:pt x="18760" y="132926"/>
                      <a:pt x="19243" y="132442"/>
                      <a:pt x="19606" y="131837"/>
                    </a:cubicBezTo>
                    <a:cubicBezTo>
                      <a:pt x="19848" y="131474"/>
                      <a:pt x="20090" y="131111"/>
                      <a:pt x="20332" y="130749"/>
                    </a:cubicBezTo>
                    <a:cubicBezTo>
                      <a:pt x="22509" y="127966"/>
                      <a:pt x="24686" y="125184"/>
                      <a:pt x="26621" y="122281"/>
                    </a:cubicBezTo>
                    <a:cubicBezTo>
                      <a:pt x="27709" y="120586"/>
                      <a:pt x="28798" y="118893"/>
                      <a:pt x="29886" y="117321"/>
                    </a:cubicBezTo>
                    <a:cubicBezTo>
                      <a:pt x="29886" y="116957"/>
                      <a:pt x="29766" y="116595"/>
                      <a:pt x="29645" y="116232"/>
                    </a:cubicBezTo>
                    <a:cubicBezTo>
                      <a:pt x="30491" y="114901"/>
                      <a:pt x="31338" y="113691"/>
                      <a:pt x="32063" y="112482"/>
                    </a:cubicBezTo>
                    <a:cubicBezTo>
                      <a:pt x="38957" y="101352"/>
                      <a:pt x="45609" y="90101"/>
                      <a:pt x="52261" y="78851"/>
                    </a:cubicBezTo>
                    <a:cubicBezTo>
                      <a:pt x="56494" y="71713"/>
                      <a:pt x="60486" y="64576"/>
                      <a:pt x="64719" y="57439"/>
                    </a:cubicBezTo>
                    <a:cubicBezTo>
                      <a:pt x="65202" y="56591"/>
                      <a:pt x="65686" y="55866"/>
                      <a:pt x="66291" y="55019"/>
                    </a:cubicBezTo>
                    <a:cubicBezTo>
                      <a:pt x="68105" y="52357"/>
                      <a:pt x="70645" y="52478"/>
                      <a:pt x="72822" y="53809"/>
                    </a:cubicBezTo>
                    <a:cubicBezTo>
                      <a:pt x="73910" y="54414"/>
                      <a:pt x="74878" y="55261"/>
                      <a:pt x="75846" y="55987"/>
                    </a:cubicBezTo>
                    <a:cubicBezTo>
                      <a:pt x="75846" y="56591"/>
                      <a:pt x="75846" y="56955"/>
                      <a:pt x="75846" y="57196"/>
                    </a:cubicBezTo>
                    <a:cubicBezTo>
                      <a:pt x="75483" y="58164"/>
                      <a:pt x="75120" y="59253"/>
                      <a:pt x="74757" y="60221"/>
                    </a:cubicBezTo>
                    <a:cubicBezTo>
                      <a:pt x="73548" y="62882"/>
                      <a:pt x="72338" y="65543"/>
                      <a:pt x="71250" y="68326"/>
                    </a:cubicBezTo>
                    <a:cubicBezTo>
                      <a:pt x="68226" y="76552"/>
                      <a:pt x="65323" y="84779"/>
                      <a:pt x="62542" y="93005"/>
                    </a:cubicBezTo>
                    <a:cubicBezTo>
                      <a:pt x="59881" y="100747"/>
                      <a:pt x="57462" y="108610"/>
                      <a:pt x="54801" y="116473"/>
                    </a:cubicBezTo>
                    <a:cubicBezTo>
                      <a:pt x="50810" y="128329"/>
                      <a:pt x="46819" y="140184"/>
                      <a:pt x="42828" y="152040"/>
                    </a:cubicBezTo>
                    <a:cubicBezTo>
                      <a:pt x="38957" y="163653"/>
                      <a:pt x="35087" y="175267"/>
                      <a:pt x="31217" y="186880"/>
                    </a:cubicBezTo>
                    <a:cubicBezTo>
                      <a:pt x="30491" y="188937"/>
                      <a:pt x="29766" y="190872"/>
                      <a:pt x="29282" y="192929"/>
                    </a:cubicBezTo>
                    <a:cubicBezTo>
                      <a:pt x="29040" y="193897"/>
                      <a:pt x="28556" y="194985"/>
                      <a:pt x="29282" y="195953"/>
                    </a:cubicBezTo>
                    <a:cubicBezTo>
                      <a:pt x="29524" y="195953"/>
                      <a:pt x="29766" y="196075"/>
                      <a:pt x="30007" y="196075"/>
                    </a:cubicBezTo>
                    <a:cubicBezTo>
                      <a:pt x="44279" y="196075"/>
                      <a:pt x="58550" y="196075"/>
                      <a:pt x="72822" y="196075"/>
                    </a:cubicBezTo>
                    <a:cubicBezTo>
                      <a:pt x="74273" y="196075"/>
                      <a:pt x="75604" y="196075"/>
                      <a:pt x="76934" y="196437"/>
                    </a:cubicBezTo>
                    <a:cubicBezTo>
                      <a:pt x="77902" y="198010"/>
                      <a:pt x="77539" y="199704"/>
                      <a:pt x="77539" y="201397"/>
                    </a:cubicBezTo>
                    <a:cubicBezTo>
                      <a:pt x="77539" y="203696"/>
                      <a:pt x="77297" y="205873"/>
                      <a:pt x="77297" y="208172"/>
                    </a:cubicBezTo>
                    <a:cubicBezTo>
                      <a:pt x="77297" y="233455"/>
                      <a:pt x="77297" y="258739"/>
                      <a:pt x="77176" y="284022"/>
                    </a:cubicBezTo>
                    <a:cubicBezTo>
                      <a:pt x="77176" y="287530"/>
                      <a:pt x="77660" y="290797"/>
                      <a:pt x="79474" y="293821"/>
                    </a:cubicBezTo>
                    <a:cubicBezTo>
                      <a:pt x="79716" y="294063"/>
                      <a:pt x="79837" y="294305"/>
                      <a:pt x="80079" y="294547"/>
                    </a:cubicBezTo>
                    <a:cubicBezTo>
                      <a:pt x="80320" y="294789"/>
                      <a:pt x="80562" y="295031"/>
                      <a:pt x="80683" y="295273"/>
                    </a:cubicBezTo>
                    <a:cubicBezTo>
                      <a:pt x="80925" y="295515"/>
                      <a:pt x="81167" y="295757"/>
                      <a:pt x="81409" y="296119"/>
                    </a:cubicBezTo>
                    <a:cubicBezTo>
                      <a:pt x="81893" y="296603"/>
                      <a:pt x="82377" y="296966"/>
                      <a:pt x="82860" y="297450"/>
                    </a:cubicBezTo>
                    <a:lnTo>
                      <a:pt x="82860" y="297450"/>
                    </a:lnTo>
                    <a:cubicBezTo>
                      <a:pt x="85279" y="298539"/>
                      <a:pt x="87698" y="299265"/>
                      <a:pt x="90359" y="299023"/>
                    </a:cubicBezTo>
                    <a:cubicBezTo>
                      <a:pt x="96285" y="298418"/>
                      <a:pt x="101123" y="293579"/>
                      <a:pt x="101244" y="287651"/>
                    </a:cubicBezTo>
                    <a:cubicBezTo>
                      <a:pt x="101244" y="285353"/>
                      <a:pt x="101244" y="283176"/>
                      <a:pt x="101244" y="280877"/>
                    </a:cubicBezTo>
                    <a:cubicBezTo>
                      <a:pt x="101244" y="253174"/>
                      <a:pt x="101244" y="225471"/>
                      <a:pt x="101123" y="197768"/>
                    </a:cubicBezTo>
                    <a:cubicBezTo>
                      <a:pt x="101123" y="197284"/>
                      <a:pt x="101123" y="196921"/>
                      <a:pt x="101123" y="196558"/>
                    </a:cubicBezTo>
                    <a:cubicBezTo>
                      <a:pt x="101486" y="196437"/>
                      <a:pt x="101728" y="196195"/>
                      <a:pt x="101849" y="196195"/>
                    </a:cubicBezTo>
                    <a:cubicBezTo>
                      <a:pt x="103905" y="196195"/>
                      <a:pt x="106082" y="196316"/>
                      <a:pt x="108138" y="196437"/>
                    </a:cubicBezTo>
                    <a:cubicBezTo>
                      <a:pt x="108622" y="196437"/>
                      <a:pt x="109105" y="196437"/>
                      <a:pt x="109589" y="196437"/>
                    </a:cubicBezTo>
                    <a:cubicBezTo>
                      <a:pt x="111524" y="196437"/>
                      <a:pt x="111645" y="196437"/>
                      <a:pt x="111524" y="198373"/>
                    </a:cubicBezTo>
                    <a:cubicBezTo>
                      <a:pt x="111524" y="199462"/>
                      <a:pt x="111524" y="200429"/>
                      <a:pt x="111524" y="201518"/>
                    </a:cubicBezTo>
                    <a:cubicBezTo>
                      <a:pt x="111524" y="228374"/>
                      <a:pt x="111524" y="255231"/>
                      <a:pt x="111524" y="282086"/>
                    </a:cubicBezTo>
                    <a:cubicBezTo>
                      <a:pt x="111524" y="285111"/>
                      <a:pt x="111403" y="288256"/>
                      <a:pt x="112129" y="291159"/>
                    </a:cubicBezTo>
                    <a:cubicBezTo>
                      <a:pt x="113097" y="293337"/>
                      <a:pt x="114185" y="295393"/>
                      <a:pt x="115757" y="297088"/>
                    </a:cubicBezTo>
                    <a:cubicBezTo>
                      <a:pt x="117330" y="297934"/>
                      <a:pt x="118902" y="298539"/>
                      <a:pt x="120716" y="298781"/>
                    </a:cubicBezTo>
                    <a:cubicBezTo>
                      <a:pt x="124707" y="299265"/>
                      <a:pt x="128094" y="298055"/>
                      <a:pt x="131117" y="295393"/>
                    </a:cubicBezTo>
                    <a:cubicBezTo>
                      <a:pt x="133657" y="293095"/>
                      <a:pt x="134625" y="290071"/>
                      <a:pt x="134746" y="286805"/>
                    </a:cubicBezTo>
                    <a:cubicBezTo>
                      <a:pt x="134746" y="284748"/>
                      <a:pt x="134746" y="282571"/>
                      <a:pt x="134746" y="280393"/>
                    </a:cubicBezTo>
                    <a:cubicBezTo>
                      <a:pt x="134504" y="252932"/>
                      <a:pt x="134383" y="225350"/>
                      <a:pt x="134141" y="197889"/>
                    </a:cubicBezTo>
                    <a:cubicBezTo>
                      <a:pt x="134141" y="197405"/>
                      <a:pt x="134141" y="196921"/>
                      <a:pt x="134141" y="196316"/>
                    </a:cubicBezTo>
                    <a:cubicBezTo>
                      <a:pt x="134746" y="196316"/>
                      <a:pt x="135350" y="196075"/>
                      <a:pt x="135834" y="196075"/>
                    </a:cubicBezTo>
                    <a:cubicBezTo>
                      <a:pt x="149864" y="196075"/>
                      <a:pt x="163893" y="196075"/>
                      <a:pt x="177923" y="196075"/>
                    </a:cubicBezTo>
                    <a:cubicBezTo>
                      <a:pt x="178165" y="196075"/>
                      <a:pt x="178407" y="196075"/>
                      <a:pt x="178649" y="196195"/>
                    </a:cubicBezTo>
                    <a:cubicBezTo>
                      <a:pt x="179374" y="195953"/>
                      <a:pt x="179253" y="195349"/>
                      <a:pt x="179374" y="194744"/>
                    </a:cubicBezTo>
                    <a:cubicBezTo>
                      <a:pt x="178165" y="190631"/>
                      <a:pt x="176955" y="186638"/>
                      <a:pt x="175746" y="182525"/>
                    </a:cubicBezTo>
                    <a:cubicBezTo>
                      <a:pt x="171513" y="168855"/>
                      <a:pt x="167159" y="155064"/>
                      <a:pt x="162926" y="141394"/>
                    </a:cubicBezTo>
                    <a:cubicBezTo>
                      <a:pt x="159418" y="130023"/>
                      <a:pt x="155911" y="118651"/>
                      <a:pt x="152283" y="107400"/>
                    </a:cubicBezTo>
                    <a:cubicBezTo>
                      <a:pt x="150952" y="103287"/>
                      <a:pt x="149380" y="99174"/>
                      <a:pt x="148050" y="95061"/>
                    </a:cubicBezTo>
                    <a:cubicBezTo>
                      <a:pt x="145752" y="88045"/>
                      <a:pt x="143454" y="80907"/>
                      <a:pt x="141156" y="73891"/>
                    </a:cubicBezTo>
                    <a:cubicBezTo>
                      <a:pt x="139462" y="68931"/>
                      <a:pt x="137769" y="64092"/>
                      <a:pt x="135471" y="59374"/>
                    </a:cubicBezTo>
                    <a:cubicBezTo>
                      <a:pt x="134746" y="57922"/>
                      <a:pt x="134383" y="56591"/>
                      <a:pt x="134988" y="55019"/>
                    </a:cubicBezTo>
                  </a:path>
                </a:pathLst>
              </a:custGeom>
              <a:solidFill>
                <a:srgbClr val="50B4D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nvGrpSpPr>
              <p:cNvPr id="608" name="Google Shape;608;p29"/>
              <p:cNvGrpSpPr/>
              <p:nvPr/>
            </p:nvGrpSpPr>
            <p:grpSpPr>
              <a:xfrm>
                <a:off x="5898463" y="5035168"/>
                <a:ext cx="344000" cy="581799"/>
                <a:chOff x="5898463" y="5035168"/>
                <a:chExt cx="344000" cy="581799"/>
              </a:xfrm>
            </p:grpSpPr>
            <p:sp>
              <p:nvSpPr>
                <p:cNvPr id="609" name="Google Shape;609;p29"/>
                <p:cNvSpPr/>
                <p:nvPr/>
              </p:nvSpPr>
              <p:spPr>
                <a:xfrm>
                  <a:off x="6021376" y="5035168"/>
                  <a:ext cx="99416" cy="101254"/>
                </a:xfrm>
                <a:custGeom>
                  <a:avLst/>
                  <a:gdLst/>
                  <a:ahLst/>
                  <a:cxnLst/>
                  <a:rect l="l" t="t" r="r" b="b"/>
                  <a:pathLst>
                    <a:path w="99416" h="101254" extrusionOk="0">
                      <a:moveTo>
                        <a:pt x="77647" y="92061"/>
                      </a:moveTo>
                      <a:cubicBezTo>
                        <a:pt x="77888" y="91819"/>
                        <a:pt x="78130" y="91819"/>
                        <a:pt x="78493" y="91819"/>
                      </a:cubicBezTo>
                      <a:cubicBezTo>
                        <a:pt x="83331" y="87101"/>
                        <a:pt x="87806" y="82262"/>
                        <a:pt x="91313" y="76455"/>
                      </a:cubicBezTo>
                      <a:cubicBezTo>
                        <a:pt x="92281" y="74883"/>
                        <a:pt x="93128" y="73068"/>
                        <a:pt x="93853" y="71374"/>
                      </a:cubicBezTo>
                      <a:cubicBezTo>
                        <a:pt x="95425" y="67745"/>
                        <a:pt x="96877" y="63995"/>
                        <a:pt x="98328" y="60366"/>
                      </a:cubicBezTo>
                      <a:lnTo>
                        <a:pt x="98328" y="60366"/>
                      </a:lnTo>
                      <a:cubicBezTo>
                        <a:pt x="98328" y="59640"/>
                        <a:pt x="98449" y="59035"/>
                        <a:pt x="98570" y="58309"/>
                      </a:cubicBezTo>
                      <a:cubicBezTo>
                        <a:pt x="98570" y="57946"/>
                        <a:pt x="98570" y="57583"/>
                        <a:pt x="98570" y="57220"/>
                      </a:cubicBezTo>
                      <a:cubicBezTo>
                        <a:pt x="98328" y="55527"/>
                        <a:pt x="98570" y="54075"/>
                        <a:pt x="99417" y="52624"/>
                      </a:cubicBezTo>
                      <a:cubicBezTo>
                        <a:pt x="99417" y="49599"/>
                        <a:pt x="99417" y="46454"/>
                        <a:pt x="99417" y="43429"/>
                      </a:cubicBezTo>
                      <a:cubicBezTo>
                        <a:pt x="99296" y="42946"/>
                        <a:pt x="99054" y="42582"/>
                        <a:pt x="98933" y="42099"/>
                      </a:cubicBezTo>
                      <a:cubicBezTo>
                        <a:pt x="98812" y="41010"/>
                        <a:pt x="98570" y="39921"/>
                        <a:pt x="98449" y="38712"/>
                      </a:cubicBezTo>
                      <a:cubicBezTo>
                        <a:pt x="98449" y="38107"/>
                        <a:pt x="98449" y="37502"/>
                        <a:pt x="98328" y="36897"/>
                      </a:cubicBezTo>
                      <a:cubicBezTo>
                        <a:pt x="97965" y="36292"/>
                        <a:pt x="97723" y="35808"/>
                        <a:pt x="97361" y="35203"/>
                      </a:cubicBezTo>
                      <a:cubicBezTo>
                        <a:pt x="97119" y="34840"/>
                        <a:pt x="97119" y="34598"/>
                        <a:pt x="97240" y="34235"/>
                      </a:cubicBezTo>
                      <a:cubicBezTo>
                        <a:pt x="96272" y="33752"/>
                        <a:pt x="96151" y="32783"/>
                        <a:pt x="96151" y="31695"/>
                      </a:cubicBezTo>
                      <a:cubicBezTo>
                        <a:pt x="96151" y="31695"/>
                        <a:pt x="96151" y="31695"/>
                        <a:pt x="96151" y="31695"/>
                      </a:cubicBezTo>
                      <a:cubicBezTo>
                        <a:pt x="94095" y="28187"/>
                        <a:pt x="92039" y="24679"/>
                        <a:pt x="89862" y="21170"/>
                      </a:cubicBezTo>
                      <a:cubicBezTo>
                        <a:pt x="87443" y="17299"/>
                        <a:pt x="84298" y="14032"/>
                        <a:pt x="80912" y="11008"/>
                      </a:cubicBezTo>
                      <a:cubicBezTo>
                        <a:pt x="80549" y="10645"/>
                        <a:pt x="80186" y="10162"/>
                        <a:pt x="79945" y="9678"/>
                      </a:cubicBezTo>
                      <a:cubicBezTo>
                        <a:pt x="72204" y="4355"/>
                        <a:pt x="63738" y="846"/>
                        <a:pt x="54425" y="0"/>
                      </a:cubicBezTo>
                      <a:cubicBezTo>
                        <a:pt x="51764" y="0"/>
                        <a:pt x="49224" y="0"/>
                        <a:pt x="46564" y="0"/>
                      </a:cubicBezTo>
                      <a:lnTo>
                        <a:pt x="46564" y="0"/>
                      </a:lnTo>
                      <a:cubicBezTo>
                        <a:pt x="45717" y="0"/>
                        <a:pt x="44871" y="0"/>
                        <a:pt x="44024" y="121"/>
                      </a:cubicBezTo>
                      <a:cubicBezTo>
                        <a:pt x="42935" y="121"/>
                        <a:pt x="41726" y="363"/>
                        <a:pt x="40637" y="363"/>
                      </a:cubicBezTo>
                      <a:cubicBezTo>
                        <a:pt x="39912" y="363"/>
                        <a:pt x="39307" y="363"/>
                        <a:pt x="38581" y="484"/>
                      </a:cubicBezTo>
                      <a:cubicBezTo>
                        <a:pt x="37977" y="1451"/>
                        <a:pt x="37009" y="1451"/>
                        <a:pt x="35921" y="1451"/>
                      </a:cubicBezTo>
                      <a:lnTo>
                        <a:pt x="35437" y="1694"/>
                      </a:lnTo>
                      <a:lnTo>
                        <a:pt x="34953" y="1694"/>
                      </a:lnTo>
                      <a:cubicBezTo>
                        <a:pt x="34469" y="1935"/>
                        <a:pt x="33985" y="2177"/>
                        <a:pt x="33623" y="2540"/>
                      </a:cubicBezTo>
                      <a:cubicBezTo>
                        <a:pt x="32897" y="2661"/>
                        <a:pt x="32171" y="2782"/>
                        <a:pt x="31325" y="2903"/>
                      </a:cubicBezTo>
                      <a:cubicBezTo>
                        <a:pt x="30841" y="3871"/>
                        <a:pt x="29873" y="3871"/>
                        <a:pt x="28906" y="3871"/>
                      </a:cubicBezTo>
                      <a:lnTo>
                        <a:pt x="28906" y="3871"/>
                      </a:lnTo>
                      <a:cubicBezTo>
                        <a:pt x="26850" y="5444"/>
                        <a:pt x="24673" y="6895"/>
                        <a:pt x="22012" y="7379"/>
                      </a:cubicBezTo>
                      <a:lnTo>
                        <a:pt x="22012" y="7379"/>
                      </a:lnTo>
                      <a:cubicBezTo>
                        <a:pt x="21649" y="7742"/>
                        <a:pt x="21165" y="8105"/>
                        <a:pt x="20802" y="8468"/>
                      </a:cubicBezTo>
                      <a:lnTo>
                        <a:pt x="20802" y="8468"/>
                      </a:lnTo>
                      <a:cubicBezTo>
                        <a:pt x="20440" y="8831"/>
                        <a:pt x="19956" y="9194"/>
                        <a:pt x="19593" y="9436"/>
                      </a:cubicBezTo>
                      <a:lnTo>
                        <a:pt x="19593" y="9436"/>
                      </a:lnTo>
                      <a:cubicBezTo>
                        <a:pt x="19351" y="10645"/>
                        <a:pt x="18384" y="10767"/>
                        <a:pt x="17416" y="10767"/>
                      </a:cubicBezTo>
                      <a:cubicBezTo>
                        <a:pt x="17416" y="10767"/>
                        <a:pt x="17416" y="10767"/>
                        <a:pt x="17416" y="10767"/>
                      </a:cubicBezTo>
                      <a:cubicBezTo>
                        <a:pt x="17053" y="11129"/>
                        <a:pt x="16690" y="11493"/>
                        <a:pt x="16206" y="11855"/>
                      </a:cubicBezTo>
                      <a:lnTo>
                        <a:pt x="16206" y="11855"/>
                      </a:lnTo>
                      <a:cubicBezTo>
                        <a:pt x="15844" y="12218"/>
                        <a:pt x="15360" y="12581"/>
                        <a:pt x="14997" y="12944"/>
                      </a:cubicBezTo>
                      <a:lnTo>
                        <a:pt x="14997" y="12944"/>
                      </a:lnTo>
                      <a:cubicBezTo>
                        <a:pt x="14634" y="13307"/>
                        <a:pt x="14271" y="13791"/>
                        <a:pt x="13909" y="14154"/>
                      </a:cubicBezTo>
                      <a:lnTo>
                        <a:pt x="13909" y="14154"/>
                      </a:lnTo>
                      <a:cubicBezTo>
                        <a:pt x="13546" y="14517"/>
                        <a:pt x="13183" y="14880"/>
                        <a:pt x="12820" y="15363"/>
                      </a:cubicBezTo>
                      <a:lnTo>
                        <a:pt x="12820" y="15363"/>
                      </a:lnTo>
                      <a:cubicBezTo>
                        <a:pt x="12457" y="15727"/>
                        <a:pt x="12094" y="16210"/>
                        <a:pt x="11732" y="16573"/>
                      </a:cubicBezTo>
                      <a:lnTo>
                        <a:pt x="11732" y="16573"/>
                      </a:lnTo>
                      <a:cubicBezTo>
                        <a:pt x="11369" y="16936"/>
                        <a:pt x="11006" y="17420"/>
                        <a:pt x="10643" y="17783"/>
                      </a:cubicBezTo>
                      <a:cubicBezTo>
                        <a:pt x="10643" y="17783"/>
                        <a:pt x="10643" y="17783"/>
                        <a:pt x="10643" y="17783"/>
                      </a:cubicBezTo>
                      <a:cubicBezTo>
                        <a:pt x="10643" y="18751"/>
                        <a:pt x="10522" y="19597"/>
                        <a:pt x="9313" y="19961"/>
                      </a:cubicBezTo>
                      <a:lnTo>
                        <a:pt x="9313" y="19961"/>
                      </a:lnTo>
                      <a:cubicBezTo>
                        <a:pt x="8950" y="20444"/>
                        <a:pt x="8587" y="20928"/>
                        <a:pt x="8345" y="21412"/>
                      </a:cubicBezTo>
                      <a:cubicBezTo>
                        <a:pt x="7861" y="22138"/>
                        <a:pt x="7499" y="22864"/>
                        <a:pt x="7015" y="23590"/>
                      </a:cubicBezTo>
                      <a:cubicBezTo>
                        <a:pt x="7015" y="24557"/>
                        <a:pt x="7015" y="25404"/>
                        <a:pt x="5926" y="25767"/>
                      </a:cubicBezTo>
                      <a:lnTo>
                        <a:pt x="5926" y="25767"/>
                      </a:lnTo>
                      <a:cubicBezTo>
                        <a:pt x="5563" y="26251"/>
                        <a:pt x="5321" y="26735"/>
                        <a:pt x="4959" y="27219"/>
                      </a:cubicBezTo>
                      <a:cubicBezTo>
                        <a:pt x="4959" y="27582"/>
                        <a:pt x="4959" y="27824"/>
                        <a:pt x="4717" y="28187"/>
                      </a:cubicBezTo>
                      <a:cubicBezTo>
                        <a:pt x="4717" y="29154"/>
                        <a:pt x="4717" y="30001"/>
                        <a:pt x="3628" y="30485"/>
                      </a:cubicBezTo>
                      <a:lnTo>
                        <a:pt x="3628" y="30485"/>
                      </a:lnTo>
                      <a:cubicBezTo>
                        <a:pt x="3265" y="32663"/>
                        <a:pt x="2661" y="34719"/>
                        <a:pt x="1451" y="36534"/>
                      </a:cubicBezTo>
                      <a:cubicBezTo>
                        <a:pt x="1451" y="36897"/>
                        <a:pt x="1451" y="37139"/>
                        <a:pt x="1330" y="37502"/>
                      </a:cubicBezTo>
                      <a:cubicBezTo>
                        <a:pt x="1330" y="39195"/>
                        <a:pt x="1330" y="41010"/>
                        <a:pt x="1088" y="42703"/>
                      </a:cubicBezTo>
                      <a:cubicBezTo>
                        <a:pt x="1088" y="43429"/>
                        <a:pt x="484" y="44034"/>
                        <a:pt x="242" y="44760"/>
                      </a:cubicBezTo>
                      <a:cubicBezTo>
                        <a:pt x="242" y="47421"/>
                        <a:pt x="121" y="49962"/>
                        <a:pt x="0" y="52624"/>
                      </a:cubicBezTo>
                      <a:cubicBezTo>
                        <a:pt x="0" y="53349"/>
                        <a:pt x="0" y="54196"/>
                        <a:pt x="0" y="54922"/>
                      </a:cubicBezTo>
                      <a:cubicBezTo>
                        <a:pt x="0" y="56373"/>
                        <a:pt x="121" y="57704"/>
                        <a:pt x="242" y="59156"/>
                      </a:cubicBezTo>
                      <a:cubicBezTo>
                        <a:pt x="1209" y="59882"/>
                        <a:pt x="1330" y="60850"/>
                        <a:pt x="1209" y="61938"/>
                      </a:cubicBezTo>
                      <a:cubicBezTo>
                        <a:pt x="1209" y="62664"/>
                        <a:pt x="1209" y="63269"/>
                        <a:pt x="1330" y="63995"/>
                      </a:cubicBezTo>
                      <a:cubicBezTo>
                        <a:pt x="2661" y="64963"/>
                        <a:pt x="2298" y="66414"/>
                        <a:pt x="2540" y="67624"/>
                      </a:cubicBezTo>
                      <a:cubicBezTo>
                        <a:pt x="3991" y="70527"/>
                        <a:pt x="5443" y="73310"/>
                        <a:pt x="6652" y="76334"/>
                      </a:cubicBezTo>
                      <a:cubicBezTo>
                        <a:pt x="8224" y="80084"/>
                        <a:pt x="10159" y="83472"/>
                        <a:pt x="13425" y="86012"/>
                      </a:cubicBezTo>
                      <a:cubicBezTo>
                        <a:pt x="13909" y="86375"/>
                        <a:pt x="14271" y="86738"/>
                        <a:pt x="14634" y="87222"/>
                      </a:cubicBezTo>
                      <a:cubicBezTo>
                        <a:pt x="18142" y="92061"/>
                        <a:pt x="23221" y="94601"/>
                        <a:pt x="28543" y="96658"/>
                      </a:cubicBezTo>
                      <a:cubicBezTo>
                        <a:pt x="29631" y="97021"/>
                        <a:pt x="30599" y="97625"/>
                        <a:pt x="31687" y="97989"/>
                      </a:cubicBezTo>
                      <a:cubicBezTo>
                        <a:pt x="33623" y="98714"/>
                        <a:pt x="35558" y="99561"/>
                        <a:pt x="37614" y="99924"/>
                      </a:cubicBezTo>
                      <a:cubicBezTo>
                        <a:pt x="42331" y="100529"/>
                        <a:pt x="47168" y="100771"/>
                        <a:pt x="51885" y="101255"/>
                      </a:cubicBezTo>
                      <a:cubicBezTo>
                        <a:pt x="52490" y="100892"/>
                        <a:pt x="53095" y="100408"/>
                        <a:pt x="53699" y="100287"/>
                      </a:cubicBezTo>
                      <a:cubicBezTo>
                        <a:pt x="55876" y="100166"/>
                        <a:pt x="58054" y="100166"/>
                        <a:pt x="60230" y="100045"/>
                      </a:cubicBezTo>
                      <a:cubicBezTo>
                        <a:pt x="60472" y="99924"/>
                        <a:pt x="60835" y="99924"/>
                        <a:pt x="61077" y="100045"/>
                      </a:cubicBezTo>
                      <a:cubicBezTo>
                        <a:pt x="62045" y="98714"/>
                        <a:pt x="63496" y="99077"/>
                        <a:pt x="64826" y="98956"/>
                      </a:cubicBezTo>
                      <a:cubicBezTo>
                        <a:pt x="65552" y="97504"/>
                        <a:pt x="67003" y="97868"/>
                        <a:pt x="68213" y="97747"/>
                      </a:cubicBezTo>
                      <a:cubicBezTo>
                        <a:pt x="68213" y="97747"/>
                        <a:pt x="68213" y="97747"/>
                        <a:pt x="68213" y="97747"/>
                      </a:cubicBezTo>
                      <a:cubicBezTo>
                        <a:pt x="68576" y="97504"/>
                        <a:pt x="69059" y="97142"/>
                        <a:pt x="69422" y="96899"/>
                      </a:cubicBezTo>
                      <a:cubicBezTo>
                        <a:pt x="69664" y="96658"/>
                        <a:pt x="70027" y="96658"/>
                        <a:pt x="70390" y="96658"/>
                      </a:cubicBezTo>
                      <a:cubicBezTo>
                        <a:pt x="72325" y="95448"/>
                        <a:pt x="73897" y="93512"/>
                        <a:pt x="76316" y="93150"/>
                      </a:cubicBezTo>
                      <a:cubicBezTo>
                        <a:pt x="76316" y="93150"/>
                        <a:pt x="76316" y="93150"/>
                        <a:pt x="76316" y="93150"/>
                      </a:cubicBezTo>
                      <a:cubicBezTo>
                        <a:pt x="76679" y="92786"/>
                        <a:pt x="77163" y="92424"/>
                        <a:pt x="77526" y="92182"/>
                      </a:cubicBezTo>
                      <a:close/>
                    </a:path>
                  </a:pathLst>
                </a:custGeom>
                <a:solidFill>
                  <a:srgbClr val="F3745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610" name="Google Shape;610;p29"/>
                <p:cNvSpPr/>
                <p:nvPr/>
              </p:nvSpPr>
              <p:spPr>
                <a:xfrm>
                  <a:off x="5898463" y="5149246"/>
                  <a:ext cx="344000" cy="467721"/>
                </a:xfrm>
                <a:custGeom>
                  <a:avLst/>
                  <a:gdLst/>
                  <a:ahLst/>
                  <a:cxnLst/>
                  <a:rect l="l" t="t" r="r" b="b"/>
                  <a:pathLst>
                    <a:path w="344000" h="467721" extrusionOk="0">
                      <a:moveTo>
                        <a:pt x="342670" y="182428"/>
                      </a:moveTo>
                      <a:cubicBezTo>
                        <a:pt x="342670" y="181823"/>
                        <a:pt x="342065" y="181218"/>
                        <a:pt x="341703" y="180614"/>
                      </a:cubicBezTo>
                      <a:cubicBezTo>
                        <a:pt x="341703" y="180130"/>
                        <a:pt x="341582" y="179767"/>
                        <a:pt x="341461" y="179283"/>
                      </a:cubicBezTo>
                      <a:cubicBezTo>
                        <a:pt x="341219" y="178920"/>
                        <a:pt x="340856" y="178436"/>
                        <a:pt x="340614" y="178074"/>
                      </a:cubicBezTo>
                      <a:cubicBezTo>
                        <a:pt x="340735" y="176743"/>
                        <a:pt x="340009" y="175654"/>
                        <a:pt x="339284" y="174686"/>
                      </a:cubicBezTo>
                      <a:cubicBezTo>
                        <a:pt x="338921" y="174323"/>
                        <a:pt x="338558" y="173960"/>
                        <a:pt x="338316" y="173597"/>
                      </a:cubicBezTo>
                      <a:lnTo>
                        <a:pt x="338316" y="173597"/>
                      </a:lnTo>
                      <a:cubicBezTo>
                        <a:pt x="337832" y="170573"/>
                        <a:pt x="335776" y="168396"/>
                        <a:pt x="334809" y="165613"/>
                      </a:cubicBezTo>
                      <a:cubicBezTo>
                        <a:pt x="334446" y="165250"/>
                        <a:pt x="334204" y="164766"/>
                        <a:pt x="333841" y="164403"/>
                      </a:cubicBezTo>
                      <a:cubicBezTo>
                        <a:pt x="333599" y="164040"/>
                        <a:pt x="333478" y="163798"/>
                        <a:pt x="333599" y="163315"/>
                      </a:cubicBezTo>
                      <a:cubicBezTo>
                        <a:pt x="333357" y="162831"/>
                        <a:pt x="332995" y="162467"/>
                        <a:pt x="332753" y="161984"/>
                      </a:cubicBezTo>
                      <a:cubicBezTo>
                        <a:pt x="332511" y="161742"/>
                        <a:pt x="332390" y="161379"/>
                        <a:pt x="332511" y="161016"/>
                      </a:cubicBezTo>
                      <a:cubicBezTo>
                        <a:pt x="332148" y="161016"/>
                        <a:pt x="331785" y="160774"/>
                        <a:pt x="331422" y="160774"/>
                      </a:cubicBezTo>
                      <a:cubicBezTo>
                        <a:pt x="331422" y="160411"/>
                        <a:pt x="331422" y="160048"/>
                        <a:pt x="331422" y="159685"/>
                      </a:cubicBezTo>
                      <a:lnTo>
                        <a:pt x="331422" y="159685"/>
                      </a:lnTo>
                      <a:cubicBezTo>
                        <a:pt x="331180" y="159685"/>
                        <a:pt x="330817" y="159685"/>
                        <a:pt x="330576" y="159564"/>
                      </a:cubicBezTo>
                      <a:cubicBezTo>
                        <a:pt x="330455" y="158838"/>
                        <a:pt x="330334" y="158113"/>
                        <a:pt x="330213" y="157387"/>
                      </a:cubicBezTo>
                      <a:cubicBezTo>
                        <a:pt x="329487" y="156177"/>
                        <a:pt x="328761" y="154967"/>
                        <a:pt x="328036" y="153758"/>
                      </a:cubicBezTo>
                      <a:cubicBezTo>
                        <a:pt x="327673" y="153394"/>
                        <a:pt x="327431" y="153032"/>
                        <a:pt x="327068" y="152669"/>
                      </a:cubicBezTo>
                      <a:cubicBezTo>
                        <a:pt x="326826" y="152427"/>
                        <a:pt x="326705" y="152064"/>
                        <a:pt x="326705" y="151701"/>
                      </a:cubicBezTo>
                      <a:cubicBezTo>
                        <a:pt x="326343" y="151217"/>
                        <a:pt x="325980" y="150733"/>
                        <a:pt x="325617" y="150250"/>
                      </a:cubicBezTo>
                      <a:cubicBezTo>
                        <a:pt x="324891" y="149040"/>
                        <a:pt x="324045" y="147951"/>
                        <a:pt x="323319" y="146741"/>
                      </a:cubicBezTo>
                      <a:cubicBezTo>
                        <a:pt x="322956" y="146378"/>
                        <a:pt x="322714" y="146016"/>
                        <a:pt x="322351" y="145652"/>
                      </a:cubicBezTo>
                      <a:cubicBezTo>
                        <a:pt x="322110" y="145411"/>
                        <a:pt x="321989" y="145047"/>
                        <a:pt x="322110" y="144685"/>
                      </a:cubicBezTo>
                      <a:cubicBezTo>
                        <a:pt x="321747" y="144201"/>
                        <a:pt x="321505" y="143717"/>
                        <a:pt x="321142" y="143354"/>
                      </a:cubicBezTo>
                      <a:cubicBezTo>
                        <a:pt x="318844" y="141055"/>
                        <a:pt x="317876" y="138031"/>
                        <a:pt x="316425" y="135369"/>
                      </a:cubicBezTo>
                      <a:cubicBezTo>
                        <a:pt x="316062" y="135007"/>
                        <a:pt x="315820" y="134523"/>
                        <a:pt x="315458" y="134160"/>
                      </a:cubicBezTo>
                      <a:cubicBezTo>
                        <a:pt x="315216" y="133918"/>
                        <a:pt x="315216" y="133555"/>
                        <a:pt x="315216" y="133192"/>
                      </a:cubicBezTo>
                      <a:cubicBezTo>
                        <a:pt x="314853" y="132708"/>
                        <a:pt x="314490" y="132224"/>
                        <a:pt x="314248" y="131861"/>
                      </a:cubicBezTo>
                      <a:lnTo>
                        <a:pt x="314248" y="131861"/>
                      </a:lnTo>
                      <a:cubicBezTo>
                        <a:pt x="314006" y="131499"/>
                        <a:pt x="313643" y="131135"/>
                        <a:pt x="313402" y="130773"/>
                      </a:cubicBezTo>
                      <a:cubicBezTo>
                        <a:pt x="310620" y="126055"/>
                        <a:pt x="307838" y="121457"/>
                        <a:pt x="305056" y="116740"/>
                      </a:cubicBezTo>
                      <a:cubicBezTo>
                        <a:pt x="304814" y="116377"/>
                        <a:pt x="304452" y="116014"/>
                        <a:pt x="304210" y="115651"/>
                      </a:cubicBezTo>
                      <a:cubicBezTo>
                        <a:pt x="304210" y="115288"/>
                        <a:pt x="303968" y="114804"/>
                        <a:pt x="303847" y="114441"/>
                      </a:cubicBezTo>
                      <a:cubicBezTo>
                        <a:pt x="303605" y="114078"/>
                        <a:pt x="303242" y="113715"/>
                        <a:pt x="303000" y="113353"/>
                      </a:cubicBezTo>
                      <a:cubicBezTo>
                        <a:pt x="301791" y="111780"/>
                        <a:pt x="300581" y="110207"/>
                        <a:pt x="299251" y="108634"/>
                      </a:cubicBezTo>
                      <a:cubicBezTo>
                        <a:pt x="299130" y="108271"/>
                        <a:pt x="299009" y="107788"/>
                        <a:pt x="298888" y="107424"/>
                      </a:cubicBezTo>
                      <a:cubicBezTo>
                        <a:pt x="298646" y="107062"/>
                        <a:pt x="298404" y="106820"/>
                        <a:pt x="298162" y="106457"/>
                      </a:cubicBezTo>
                      <a:cubicBezTo>
                        <a:pt x="298162" y="106094"/>
                        <a:pt x="298162" y="105731"/>
                        <a:pt x="298162" y="105247"/>
                      </a:cubicBezTo>
                      <a:cubicBezTo>
                        <a:pt x="297800" y="104884"/>
                        <a:pt x="297558" y="104400"/>
                        <a:pt x="297195" y="104037"/>
                      </a:cubicBezTo>
                      <a:cubicBezTo>
                        <a:pt x="296953" y="103795"/>
                        <a:pt x="296953" y="103433"/>
                        <a:pt x="296953" y="103070"/>
                      </a:cubicBezTo>
                      <a:cubicBezTo>
                        <a:pt x="296590" y="102585"/>
                        <a:pt x="296348" y="102102"/>
                        <a:pt x="295985" y="101739"/>
                      </a:cubicBezTo>
                      <a:lnTo>
                        <a:pt x="295985" y="101739"/>
                      </a:lnTo>
                      <a:cubicBezTo>
                        <a:pt x="295623" y="101739"/>
                        <a:pt x="295260" y="101618"/>
                        <a:pt x="294897" y="101497"/>
                      </a:cubicBezTo>
                      <a:cubicBezTo>
                        <a:pt x="294897" y="101255"/>
                        <a:pt x="294897" y="100892"/>
                        <a:pt x="295139" y="100650"/>
                      </a:cubicBezTo>
                      <a:cubicBezTo>
                        <a:pt x="294292" y="99077"/>
                        <a:pt x="293325" y="97505"/>
                        <a:pt x="292478" y="95932"/>
                      </a:cubicBezTo>
                      <a:cubicBezTo>
                        <a:pt x="291389" y="95569"/>
                        <a:pt x="291269" y="94602"/>
                        <a:pt x="291148" y="93755"/>
                      </a:cubicBezTo>
                      <a:cubicBezTo>
                        <a:pt x="288487" y="89883"/>
                        <a:pt x="285826" y="86012"/>
                        <a:pt x="283286" y="82020"/>
                      </a:cubicBezTo>
                      <a:cubicBezTo>
                        <a:pt x="282682" y="81052"/>
                        <a:pt x="282440" y="79964"/>
                        <a:pt x="281956" y="78875"/>
                      </a:cubicBezTo>
                      <a:cubicBezTo>
                        <a:pt x="281593" y="78391"/>
                        <a:pt x="281230" y="77907"/>
                        <a:pt x="280988" y="77423"/>
                      </a:cubicBezTo>
                      <a:lnTo>
                        <a:pt x="280988" y="77423"/>
                      </a:lnTo>
                      <a:cubicBezTo>
                        <a:pt x="280746" y="77060"/>
                        <a:pt x="280384" y="76697"/>
                        <a:pt x="280142" y="76335"/>
                      </a:cubicBezTo>
                      <a:cubicBezTo>
                        <a:pt x="279295" y="75246"/>
                        <a:pt x="278328" y="74036"/>
                        <a:pt x="277481" y="72947"/>
                      </a:cubicBezTo>
                      <a:cubicBezTo>
                        <a:pt x="276755" y="71374"/>
                        <a:pt x="275909" y="69802"/>
                        <a:pt x="275183" y="68108"/>
                      </a:cubicBezTo>
                      <a:cubicBezTo>
                        <a:pt x="274941" y="67745"/>
                        <a:pt x="274578" y="67383"/>
                        <a:pt x="274336" y="67019"/>
                      </a:cubicBezTo>
                      <a:cubicBezTo>
                        <a:pt x="274336" y="66657"/>
                        <a:pt x="274094" y="66293"/>
                        <a:pt x="273973" y="65931"/>
                      </a:cubicBezTo>
                      <a:cubicBezTo>
                        <a:pt x="273611" y="65931"/>
                        <a:pt x="273248" y="65931"/>
                        <a:pt x="273006" y="65810"/>
                      </a:cubicBezTo>
                      <a:cubicBezTo>
                        <a:pt x="273006" y="65447"/>
                        <a:pt x="273006" y="65084"/>
                        <a:pt x="273006" y="64721"/>
                      </a:cubicBezTo>
                      <a:cubicBezTo>
                        <a:pt x="272764" y="64479"/>
                        <a:pt x="272643" y="64116"/>
                        <a:pt x="272643" y="63753"/>
                      </a:cubicBezTo>
                      <a:cubicBezTo>
                        <a:pt x="271313" y="62906"/>
                        <a:pt x="270345" y="61818"/>
                        <a:pt x="270345" y="60124"/>
                      </a:cubicBezTo>
                      <a:lnTo>
                        <a:pt x="270345" y="60124"/>
                      </a:lnTo>
                      <a:cubicBezTo>
                        <a:pt x="269982" y="59761"/>
                        <a:pt x="269740" y="59277"/>
                        <a:pt x="269378" y="58914"/>
                      </a:cubicBezTo>
                      <a:cubicBezTo>
                        <a:pt x="267442" y="56253"/>
                        <a:pt x="265386" y="53471"/>
                        <a:pt x="263451" y="50809"/>
                      </a:cubicBezTo>
                      <a:cubicBezTo>
                        <a:pt x="263451" y="50446"/>
                        <a:pt x="263451" y="50083"/>
                        <a:pt x="263451" y="49599"/>
                      </a:cubicBezTo>
                      <a:cubicBezTo>
                        <a:pt x="263209" y="49237"/>
                        <a:pt x="262847" y="48752"/>
                        <a:pt x="262605" y="48389"/>
                      </a:cubicBezTo>
                      <a:lnTo>
                        <a:pt x="262605" y="48147"/>
                      </a:lnTo>
                      <a:cubicBezTo>
                        <a:pt x="262000" y="47906"/>
                        <a:pt x="261637" y="47542"/>
                        <a:pt x="261153" y="47301"/>
                      </a:cubicBezTo>
                      <a:cubicBezTo>
                        <a:pt x="261153" y="46938"/>
                        <a:pt x="261153" y="46575"/>
                        <a:pt x="261153" y="46091"/>
                      </a:cubicBezTo>
                      <a:lnTo>
                        <a:pt x="261153" y="46091"/>
                      </a:lnTo>
                      <a:cubicBezTo>
                        <a:pt x="260911" y="45728"/>
                        <a:pt x="260549" y="45365"/>
                        <a:pt x="260307" y="45002"/>
                      </a:cubicBezTo>
                      <a:cubicBezTo>
                        <a:pt x="259460" y="44155"/>
                        <a:pt x="258613" y="43308"/>
                        <a:pt x="257767" y="42462"/>
                      </a:cubicBezTo>
                      <a:lnTo>
                        <a:pt x="257767" y="42462"/>
                      </a:lnTo>
                      <a:cubicBezTo>
                        <a:pt x="257404" y="40042"/>
                        <a:pt x="255348" y="38833"/>
                        <a:pt x="254139" y="36897"/>
                      </a:cubicBezTo>
                      <a:cubicBezTo>
                        <a:pt x="251720" y="33873"/>
                        <a:pt x="249301" y="30848"/>
                        <a:pt x="246882" y="27824"/>
                      </a:cubicBezTo>
                      <a:cubicBezTo>
                        <a:pt x="246156" y="26977"/>
                        <a:pt x="245551" y="26130"/>
                        <a:pt x="244826" y="25162"/>
                      </a:cubicBezTo>
                      <a:cubicBezTo>
                        <a:pt x="244463" y="24800"/>
                        <a:pt x="244100" y="24437"/>
                        <a:pt x="243737" y="24074"/>
                      </a:cubicBezTo>
                      <a:lnTo>
                        <a:pt x="243737" y="24074"/>
                      </a:lnTo>
                      <a:cubicBezTo>
                        <a:pt x="243374" y="23590"/>
                        <a:pt x="243012" y="23227"/>
                        <a:pt x="242649" y="22864"/>
                      </a:cubicBezTo>
                      <a:cubicBezTo>
                        <a:pt x="238416" y="19477"/>
                        <a:pt x="234062" y="15969"/>
                        <a:pt x="229829" y="12581"/>
                      </a:cubicBezTo>
                      <a:cubicBezTo>
                        <a:pt x="228861" y="12097"/>
                        <a:pt x="227773" y="11735"/>
                        <a:pt x="226805" y="11130"/>
                      </a:cubicBezTo>
                      <a:cubicBezTo>
                        <a:pt x="225233" y="10162"/>
                        <a:pt x="223781" y="8952"/>
                        <a:pt x="221725" y="8831"/>
                      </a:cubicBezTo>
                      <a:cubicBezTo>
                        <a:pt x="221362" y="7742"/>
                        <a:pt x="220395" y="7742"/>
                        <a:pt x="219427" y="7621"/>
                      </a:cubicBezTo>
                      <a:cubicBezTo>
                        <a:pt x="218943" y="6532"/>
                        <a:pt x="217976" y="6532"/>
                        <a:pt x="217008" y="6654"/>
                      </a:cubicBezTo>
                      <a:cubicBezTo>
                        <a:pt x="216283" y="5081"/>
                        <a:pt x="214831" y="5444"/>
                        <a:pt x="213622" y="5444"/>
                      </a:cubicBezTo>
                      <a:lnTo>
                        <a:pt x="213622" y="5444"/>
                      </a:lnTo>
                      <a:cubicBezTo>
                        <a:pt x="213138" y="4355"/>
                        <a:pt x="212292" y="4355"/>
                        <a:pt x="211324" y="4476"/>
                      </a:cubicBezTo>
                      <a:cubicBezTo>
                        <a:pt x="210840" y="4113"/>
                        <a:pt x="210356" y="3629"/>
                        <a:pt x="209873" y="3267"/>
                      </a:cubicBezTo>
                      <a:lnTo>
                        <a:pt x="209389" y="3267"/>
                      </a:lnTo>
                      <a:cubicBezTo>
                        <a:pt x="209389" y="3267"/>
                        <a:pt x="209026" y="3267"/>
                        <a:pt x="209026" y="3267"/>
                      </a:cubicBezTo>
                      <a:cubicBezTo>
                        <a:pt x="207817" y="3267"/>
                        <a:pt x="206728" y="3267"/>
                        <a:pt x="205519" y="3267"/>
                      </a:cubicBezTo>
                      <a:cubicBezTo>
                        <a:pt x="205519" y="2903"/>
                        <a:pt x="205519" y="2541"/>
                        <a:pt x="205277" y="2298"/>
                      </a:cubicBezTo>
                      <a:cubicBezTo>
                        <a:pt x="204188" y="2298"/>
                        <a:pt x="203100" y="2298"/>
                        <a:pt x="202011" y="2298"/>
                      </a:cubicBezTo>
                      <a:cubicBezTo>
                        <a:pt x="200923" y="2298"/>
                        <a:pt x="199834" y="2057"/>
                        <a:pt x="198746" y="1936"/>
                      </a:cubicBezTo>
                      <a:cubicBezTo>
                        <a:pt x="196932" y="605"/>
                        <a:pt x="195117" y="363"/>
                        <a:pt x="193303" y="1936"/>
                      </a:cubicBezTo>
                      <a:cubicBezTo>
                        <a:pt x="193061" y="1936"/>
                        <a:pt x="192819" y="1936"/>
                        <a:pt x="192699" y="1694"/>
                      </a:cubicBezTo>
                      <a:cubicBezTo>
                        <a:pt x="192094" y="1210"/>
                        <a:pt x="191610" y="726"/>
                        <a:pt x="190643" y="0"/>
                      </a:cubicBezTo>
                      <a:lnTo>
                        <a:pt x="151335" y="0"/>
                      </a:lnTo>
                      <a:cubicBezTo>
                        <a:pt x="151093" y="242"/>
                        <a:pt x="150852" y="605"/>
                        <a:pt x="150489" y="726"/>
                      </a:cubicBezTo>
                      <a:cubicBezTo>
                        <a:pt x="147949" y="1210"/>
                        <a:pt x="145409" y="1572"/>
                        <a:pt x="142869" y="1936"/>
                      </a:cubicBezTo>
                      <a:cubicBezTo>
                        <a:pt x="141781" y="1936"/>
                        <a:pt x="140692" y="2177"/>
                        <a:pt x="139604" y="2298"/>
                      </a:cubicBezTo>
                      <a:cubicBezTo>
                        <a:pt x="138394" y="3992"/>
                        <a:pt x="136459" y="3145"/>
                        <a:pt x="134887" y="3629"/>
                      </a:cubicBezTo>
                      <a:cubicBezTo>
                        <a:pt x="134040" y="4839"/>
                        <a:pt x="132710" y="4476"/>
                        <a:pt x="131500" y="4597"/>
                      </a:cubicBezTo>
                      <a:cubicBezTo>
                        <a:pt x="130654" y="6049"/>
                        <a:pt x="129202" y="5565"/>
                        <a:pt x="127993" y="5928"/>
                      </a:cubicBezTo>
                      <a:cubicBezTo>
                        <a:pt x="126300" y="7137"/>
                        <a:pt x="124244" y="7621"/>
                        <a:pt x="122309" y="8105"/>
                      </a:cubicBezTo>
                      <a:cubicBezTo>
                        <a:pt x="121825" y="8347"/>
                        <a:pt x="121462" y="8710"/>
                        <a:pt x="120978" y="8952"/>
                      </a:cubicBezTo>
                      <a:cubicBezTo>
                        <a:pt x="120615" y="9194"/>
                        <a:pt x="120253" y="9315"/>
                        <a:pt x="119890" y="9194"/>
                      </a:cubicBezTo>
                      <a:cubicBezTo>
                        <a:pt x="119527" y="9557"/>
                        <a:pt x="119043" y="9799"/>
                        <a:pt x="118680" y="10162"/>
                      </a:cubicBezTo>
                      <a:cubicBezTo>
                        <a:pt x="118438" y="10404"/>
                        <a:pt x="118076" y="10525"/>
                        <a:pt x="117713" y="10525"/>
                      </a:cubicBezTo>
                      <a:cubicBezTo>
                        <a:pt x="116866" y="11855"/>
                        <a:pt x="115778" y="12823"/>
                        <a:pt x="114084" y="12823"/>
                      </a:cubicBezTo>
                      <a:cubicBezTo>
                        <a:pt x="114084" y="12823"/>
                        <a:pt x="114084" y="12823"/>
                        <a:pt x="114084" y="12823"/>
                      </a:cubicBezTo>
                      <a:cubicBezTo>
                        <a:pt x="113721" y="13186"/>
                        <a:pt x="113238" y="13549"/>
                        <a:pt x="112875" y="13912"/>
                      </a:cubicBezTo>
                      <a:lnTo>
                        <a:pt x="112875" y="13912"/>
                      </a:lnTo>
                      <a:cubicBezTo>
                        <a:pt x="112512" y="14275"/>
                        <a:pt x="112149" y="14638"/>
                        <a:pt x="111665" y="15001"/>
                      </a:cubicBezTo>
                      <a:lnTo>
                        <a:pt x="111665" y="15001"/>
                      </a:lnTo>
                      <a:cubicBezTo>
                        <a:pt x="111303" y="15364"/>
                        <a:pt x="110940" y="15727"/>
                        <a:pt x="110698" y="15969"/>
                      </a:cubicBezTo>
                      <a:cubicBezTo>
                        <a:pt x="109972" y="16453"/>
                        <a:pt x="109247" y="16936"/>
                        <a:pt x="108521" y="17420"/>
                      </a:cubicBezTo>
                      <a:cubicBezTo>
                        <a:pt x="108158" y="17783"/>
                        <a:pt x="107674" y="18146"/>
                        <a:pt x="107312" y="18509"/>
                      </a:cubicBezTo>
                      <a:lnTo>
                        <a:pt x="107312" y="18509"/>
                      </a:lnTo>
                      <a:cubicBezTo>
                        <a:pt x="106949" y="18872"/>
                        <a:pt x="106465" y="19235"/>
                        <a:pt x="106102" y="19477"/>
                      </a:cubicBezTo>
                      <a:lnTo>
                        <a:pt x="106102" y="19477"/>
                      </a:lnTo>
                      <a:cubicBezTo>
                        <a:pt x="105739" y="19961"/>
                        <a:pt x="105376" y="20323"/>
                        <a:pt x="105014" y="20687"/>
                      </a:cubicBezTo>
                      <a:lnTo>
                        <a:pt x="105014" y="20687"/>
                      </a:lnTo>
                      <a:cubicBezTo>
                        <a:pt x="104651" y="21170"/>
                        <a:pt x="104288" y="21413"/>
                        <a:pt x="103925" y="21775"/>
                      </a:cubicBezTo>
                      <a:lnTo>
                        <a:pt x="103804" y="21775"/>
                      </a:lnTo>
                      <a:cubicBezTo>
                        <a:pt x="103441" y="22259"/>
                        <a:pt x="103078" y="22622"/>
                        <a:pt x="102716" y="22985"/>
                      </a:cubicBezTo>
                      <a:lnTo>
                        <a:pt x="102716" y="22985"/>
                      </a:lnTo>
                      <a:cubicBezTo>
                        <a:pt x="102353" y="23469"/>
                        <a:pt x="101990" y="23832"/>
                        <a:pt x="101748" y="24316"/>
                      </a:cubicBezTo>
                      <a:cubicBezTo>
                        <a:pt x="100660" y="25526"/>
                        <a:pt x="99571" y="26735"/>
                        <a:pt x="98482" y="27945"/>
                      </a:cubicBezTo>
                      <a:cubicBezTo>
                        <a:pt x="98241" y="28792"/>
                        <a:pt x="98241" y="29881"/>
                        <a:pt x="97031" y="30001"/>
                      </a:cubicBezTo>
                      <a:cubicBezTo>
                        <a:pt x="96668" y="30486"/>
                        <a:pt x="96306" y="30848"/>
                        <a:pt x="95943" y="31332"/>
                      </a:cubicBezTo>
                      <a:cubicBezTo>
                        <a:pt x="95580" y="31816"/>
                        <a:pt x="95217" y="32179"/>
                        <a:pt x="94854" y="32663"/>
                      </a:cubicBezTo>
                      <a:cubicBezTo>
                        <a:pt x="94491" y="33026"/>
                        <a:pt x="94128" y="33389"/>
                        <a:pt x="93887" y="33752"/>
                      </a:cubicBezTo>
                      <a:cubicBezTo>
                        <a:pt x="93645" y="34599"/>
                        <a:pt x="93645" y="35687"/>
                        <a:pt x="92435" y="35808"/>
                      </a:cubicBezTo>
                      <a:lnTo>
                        <a:pt x="92435" y="35808"/>
                      </a:lnTo>
                      <a:cubicBezTo>
                        <a:pt x="92072" y="36292"/>
                        <a:pt x="91831" y="36655"/>
                        <a:pt x="91468" y="37139"/>
                      </a:cubicBezTo>
                      <a:lnTo>
                        <a:pt x="91468" y="37139"/>
                      </a:lnTo>
                      <a:cubicBezTo>
                        <a:pt x="91105" y="37623"/>
                        <a:pt x="90863" y="37986"/>
                        <a:pt x="90500" y="38469"/>
                      </a:cubicBezTo>
                      <a:cubicBezTo>
                        <a:pt x="90500" y="38469"/>
                        <a:pt x="90500" y="38469"/>
                        <a:pt x="90500" y="38469"/>
                      </a:cubicBezTo>
                      <a:cubicBezTo>
                        <a:pt x="90137" y="38833"/>
                        <a:pt x="89774" y="39316"/>
                        <a:pt x="89412" y="39679"/>
                      </a:cubicBezTo>
                      <a:cubicBezTo>
                        <a:pt x="89412" y="39679"/>
                        <a:pt x="89412" y="39679"/>
                        <a:pt x="89412" y="39679"/>
                      </a:cubicBezTo>
                      <a:cubicBezTo>
                        <a:pt x="89412" y="40647"/>
                        <a:pt x="89412" y="41615"/>
                        <a:pt x="88202" y="41978"/>
                      </a:cubicBezTo>
                      <a:cubicBezTo>
                        <a:pt x="88202" y="41978"/>
                        <a:pt x="88202" y="41978"/>
                        <a:pt x="88202" y="41978"/>
                      </a:cubicBezTo>
                      <a:cubicBezTo>
                        <a:pt x="87839" y="42462"/>
                        <a:pt x="87477" y="42946"/>
                        <a:pt x="87114" y="43429"/>
                      </a:cubicBezTo>
                      <a:lnTo>
                        <a:pt x="87114" y="43429"/>
                      </a:lnTo>
                      <a:cubicBezTo>
                        <a:pt x="87114" y="43672"/>
                        <a:pt x="87114" y="44034"/>
                        <a:pt x="86872" y="44277"/>
                      </a:cubicBezTo>
                      <a:cubicBezTo>
                        <a:pt x="86509" y="44760"/>
                        <a:pt x="86146" y="45123"/>
                        <a:pt x="85783" y="45607"/>
                      </a:cubicBezTo>
                      <a:cubicBezTo>
                        <a:pt x="85058" y="46696"/>
                        <a:pt x="84211" y="47906"/>
                        <a:pt x="83485" y="48994"/>
                      </a:cubicBezTo>
                      <a:cubicBezTo>
                        <a:pt x="81429" y="52261"/>
                        <a:pt x="79494" y="55527"/>
                        <a:pt x="77438" y="58672"/>
                      </a:cubicBezTo>
                      <a:cubicBezTo>
                        <a:pt x="72358" y="66536"/>
                        <a:pt x="67279" y="74399"/>
                        <a:pt x="62078" y="82262"/>
                      </a:cubicBezTo>
                      <a:cubicBezTo>
                        <a:pt x="56636" y="90609"/>
                        <a:pt x="50951" y="98715"/>
                        <a:pt x="45751" y="107183"/>
                      </a:cubicBezTo>
                      <a:cubicBezTo>
                        <a:pt x="35228" y="124119"/>
                        <a:pt x="24585" y="140934"/>
                        <a:pt x="13579" y="157508"/>
                      </a:cubicBezTo>
                      <a:cubicBezTo>
                        <a:pt x="9830" y="163193"/>
                        <a:pt x="5718" y="168879"/>
                        <a:pt x="2815" y="175170"/>
                      </a:cubicBezTo>
                      <a:cubicBezTo>
                        <a:pt x="880" y="179283"/>
                        <a:pt x="-208" y="183396"/>
                        <a:pt x="33" y="187872"/>
                      </a:cubicBezTo>
                      <a:cubicBezTo>
                        <a:pt x="275" y="192348"/>
                        <a:pt x="1969" y="195977"/>
                        <a:pt x="5113" y="199123"/>
                      </a:cubicBezTo>
                      <a:cubicBezTo>
                        <a:pt x="8016" y="202147"/>
                        <a:pt x="11523" y="203236"/>
                        <a:pt x="15635" y="202994"/>
                      </a:cubicBezTo>
                      <a:cubicBezTo>
                        <a:pt x="15998" y="202994"/>
                        <a:pt x="16361" y="202994"/>
                        <a:pt x="16845" y="202994"/>
                      </a:cubicBezTo>
                      <a:cubicBezTo>
                        <a:pt x="22045" y="203357"/>
                        <a:pt x="26278" y="201059"/>
                        <a:pt x="29423" y="197066"/>
                      </a:cubicBezTo>
                      <a:cubicBezTo>
                        <a:pt x="33898" y="191381"/>
                        <a:pt x="38373" y="185574"/>
                        <a:pt x="42485" y="179525"/>
                      </a:cubicBezTo>
                      <a:cubicBezTo>
                        <a:pt x="51072" y="166823"/>
                        <a:pt x="59175" y="153758"/>
                        <a:pt x="67762" y="141055"/>
                      </a:cubicBezTo>
                      <a:cubicBezTo>
                        <a:pt x="76229" y="128474"/>
                        <a:pt x="84332" y="115651"/>
                        <a:pt x="92193" y="102707"/>
                      </a:cubicBezTo>
                      <a:cubicBezTo>
                        <a:pt x="96668" y="95085"/>
                        <a:pt x="101264" y="87585"/>
                        <a:pt x="105860" y="80085"/>
                      </a:cubicBezTo>
                      <a:cubicBezTo>
                        <a:pt x="107674" y="77181"/>
                        <a:pt x="109126" y="73915"/>
                        <a:pt x="112754" y="71737"/>
                      </a:cubicBezTo>
                      <a:cubicBezTo>
                        <a:pt x="113843" y="71858"/>
                        <a:pt x="115294" y="72100"/>
                        <a:pt x="116745" y="72342"/>
                      </a:cubicBezTo>
                      <a:cubicBezTo>
                        <a:pt x="116866" y="72342"/>
                        <a:pt x="116987" y="72584"/>
                        <a:pt x="117108" y="72826"/>
                      </a:cubicBezTo>
                      <a:cubicBezTo>
                        <a:pt x="117108" y="75487"/>
                        <a:pt x="117592" y="78270"/>
                        <a:pt x="117108" y="80810"/>
                      </a:cubicBezTo>
                      <a:cubicBezTo>
                        <a:pt x="116261" y="84682"/>
                        <a:pt x="116382" y="88432"/>
                        <a:pt x="116382" y="92303"/>
                      </a:cubicBezTo>
                      <a:cubicBezTo>
                        <a:pt x="116382" y="99077"/>
                        <a:pt x="116382" y="105852"/>
                        <a:pt x="116382" y="112506"/>
                      </a:cubicBezTo>
                      <a:cubicBezTo>
                        <a:pt x="116382" y="198760"/>
                        <a:pt x="116382" y="285014"/>
                        <a:pt x="116382" y="371268"/>
                      </a:cubicBezTo>
                      <a:cubicBezTo>
                        <a:pt x="116382" y="395342"/>
                        <a:pt x="116382" y="419537"/>
                        <a:pt x="116382" y="443611"/>
                      </a:cubicBezTo>
                      <a:cubicBezTo>
                        <a:pt x="116382" y="450022"/>
                        <a:pt x="117592" y="455829"/>
                        <a:pt x="122671" y="460305"/>
                      </a:cubicBezTo>
                      <a:cubicBezTo>
                        <a:pt x="122913" y="460547"/>
                        <a:pt x="123034" y="461031"/>
                        <a:pt x="123155" y="461273"/>
                      </a:cubicBezTo>
                      <a:cubicBezTo>
                        <a:pt x="124365" y="461515"/>
                        <a:pt x="125090" y="462362"/>
                        <a:pt x="125574" y="463450"/>
                      </a:cubicBezTo>
                      <a:cubicBezTo>
                        <a:pt x="125816" y="463934"/>
                        <a:pt x="126300" y="464176"/>
                        <a:pt x="126663" y="464539"/>
                      </a:cubicBezTo>
                      <a:cubicBezTo>
                        <a:pt x="127025" y="464902"/>
                        <a:pt x="127509" y="465265"/>
                        <a:pt x="127872" y="465507"/>
                      </a:cubicBezTo>
                      <a:cubicBezTo>
                        <a:pt x="127872" y="465507"/>
                        <a:pt x="127872" y="465507"/>
                        <a:pt x="127872" y="465507"/>
                      </a:cubicBezTo>
                      <a:cubicBezTo>
                        <a:pt x="128356" y="465870"/>
                        <a:pt x="128719" y="466233"/>
                        <a:pt x="129202" y="466716"/>
                      </a:cubicBezTo>
                      <a:cubicBezTo>
                        <a:pt x="129565" y="466716"/>
                        <a:pt x="129807" y="466716"/>
                        <a:pt x="130170" y="466716"/>
                      </a:cubicBezTo>
                      <a:cubicBezTo>
                        <a:pt x="131984" y="466837"/>
                        <a:pt x="133919" y="466837"/>
                        <a:pt x="135734" y="467201"/>
                      </a:cubicBezTo>
                      <a:cubicBezTo>
                        <a:pt x="143111" y="468773"/>
                        <a:pt x="149400" y="466716"/>
                        <a:pt x="154964" y="461999"/>
                      </a:cubicBezTo>
                      <a:cubicBezTo>
                        <a:pt x="156536" y="460668"/>
                        <a:pt x="158592" y="459821"/>
                        <a:pt x="159076" y="457402"/>
                      </a:cubicBezTo>
                      <a:cubicBezTo>
                        <a:pt x="159076" y="456434"/>
                        <a:pt x="159076" y="455466"/>
                        <a:pt x="160043" y="454982"/>
                      </a:cubicBezTo>
                      <a:cubicBezTo>
                        <a:pt x="160164" y="450506"/>
                        <a:pt x="160406" y="446151"/>
                        <a:pt x="160406" y="441675"/>
                      </a:cubicBezTo>
                      <a:cubicBezTo>
                        <a:pt x="160406" y="376591"/>
                        <a:pt x="160406" y="311628"/>
                        <a:pt x="160406" y="246544"/>
                      </a:cubicBezTo>
                      <a:cubicBezTo>
                        <a:pt x="160406" y="243278"/>
                        <a:pt x="161132" y="240133"/>
                        <a:pt x="161858" y="236625"/>
                      </a:cubicBezTo>
                      <a:cubicBezTo>
                        <a:pt x="162825" y="235536"/>
                        <a:pt x="164035" y="234326"/>
                        <a:pt x="165002" y="233237"/>
                      </a:cubicBezTo>
                      <a:cubicBezTo>
                        <a:pt x="168389" y="231786"/>
                        <a:pt x="171533" y="231302"/>
                        <a:pt x="174799" y="231302"/>
                      </a:cubicBezTo>
                      <a:cubicBezTo>
                        <a:pt x="179636" y="231302"/>
                        <a:pt x="184716" y="234326"/>
                        <a:pt x="184595" y="240980"/>
                      </a:cubicBezTo>
                      <a:cubicBezTo>
                        <a:pt x="184474" y="250295"/>
                        <a:pt x="184595" y="259489"/>
                        <a:pt x="184595" y="268804"/>
                      </a:cubicBezTo>
                      <a:cubicBezTo>
                        <a:pt x="184595" y="304491"/>
                        <a:pt x="184716" y="340178"/>
                        <a:pt x="184837" y="375866"/>
                      </a:cubicBezTo>
                      <a:cubicBezTo>
                        <a:pt x="186288" y="392076"/>
                        <a:pt x="185442" y="408165"/>
                        <a:pt x="185684" y="424376"/>
                      </a:cubicBezTo>
                      <a:cubicBezTo>
                        <a:pt x="185684" y="433449"/>
                        <a:pt x="185684" y="442522"/>
                        <a:pt x="185684" y="451595"/>
                      </a:cubicBezTo>
                      <a:cubicBezTo>
                        <a:pt x="185805" y="451837"/>
                        <a:pt x="185926" y="452200"/>
                        <a:pt x="185684" y="452442"/>
                      </a:cubicBezTo>
                      <a:cubicBezTo>
                        <a:pt x="187014" y="453409"/>
                        <a:pt x="186772" y="454861"/>
                        <a:pt x="186772" y="456192"/>
                      </a:cubicBezTo>
                      <a:cubicBezTo>
                        <a:pt x="186893" y="456434"/>
                        <a:pt x="186893" y="456676"/>
                        <a:pt x="186772" y="457038"/>
                      </a:cubicBezTo>
                      <a:cubicBezTo>
                        <a:pt x="188103" y="457402"/>
                        <a:pt x="189191" y="458128"/>
                        <a:pt x="188949" y="459700"/>
                      </a:cubicBezTo>
                      <a:cubicBezTo>
                        <a:pt x="194392" y="466596"/>
                        <a:pt x="201648" y="468168"/>
                        <a:pt x="209994" y="467080"/>
                      </a:cubicBezTo>
                      <a:cubicBezTo>
                        <a:pt x="211082" y="466959"/>
                        <a:pt x="212171" y="466837"/>
                        <a:pt x="213259" y="466716"/>
                      </a:cubicBezTo>
                      <a:cubicBezTo>
                        <a:pt x="214106" y="466475"/>
                        <a:pt x="214831" y="466112"/>
                        <a:pt x="215678" y="465870"/>
                      </a:cubicBezTo>
                      <a:cubicBezTo>
                        <a:pt x="215920" y="466233"/>
                        <a:pt x="216041" y="466354"/>
                        <a:pt x="216162" y="466475"/>
                      </a:cubicBezTo>
                      <a:cubicBezTo>
                        <a:pt x="216041" y="466475"/>
                        <a:pt x="215799" y="466233"/>
                        <a:pt x="215678" y="465870"/>
                      </a:cubicBezTo>
                      <a:cubicBezTo>
                        <a:pt x="216041" y="465870"/>
                        <a:pt x="216404" y="465628"/>
                        <a:pt x="216767" y="465507"/>
                      </a:cubicBezTo>
                      <a:lnTo>
                        <a:pt x="216767" y="465507"/>
                      </a:lnTo>
                      <a:cubicBezTo>
                        <a:pt x="217129" y="465144"/>
                        <a:pt x="217492" y="464902"/>
                        <a:pt x="217855" y="464660"/>
                      </a:cubicBezTo>
                      <a:cubicBezTo>
                        <a:pt x="218218" y="464660"/>
                        <a:pt x="218702" y="464418"/>
                        <a:pt x="219065" y="464297"/>
                      </a:cubicBezTo>
                      <a:cubicBezTo>
                        <a:pt x="219427" y="463208"/>
                        <a:pt x="220395" y="463087"/>
                        <a:pt x="221362" y="463087"/>
                      </a:cubicBezTo>
                      <a:cubicBezTo>
                        <a:pt x="221362" y="463087"/>
                        <a:pt x="221362" y="463087"/>
                        <a:pt x="221362" y="463087"/>
                      </a:cubicBezTo>
                      <a:cubicBezTo>
                        <a:pt x="221725" y="462724"/>
                        <a:pt x="222088" y="462362"/>
                        <a:pt x="222572" y="461877"/>
                      </a:cubicBezTo>
                      <a:cubicBezTo>
                        <a:pt x="223660" y="460668"/>
                        <a:pt x="224749" y="459579"/>
                        <a:pt x="225717" y="458369"/>
                      </a:cubicBezTo>
                      <a:cubicBezTo>
                        <a:pt x="225958" y="457523"/>
                        <a:pt x="226079" y="456434"/>
                        <a:pt x="227168" y="456071"/>
                      </a:cubicBezTo>
                      <a:cubicBezTo>
                        <a:pt x="228740" y="450506"/>
                        <a:pt x="229829" y="444941"/>
                        <a:pt x="229345" y="439135"/>
                      </a:cubicBezTo>
                      <a:cubicBezTo>
                        <a:pt x="229345" y="437804"/>
                        <a:pt x="229103" y="436473"/>
                        <a:pt x="228861" y="435143"/>
                      </a:cubicBezTo>
                      <a:cubicBezTo>
                        <a:pt x="228377" y="432118"/>
                        <a:pt x="228256" y="429094"/>
                        <a:pt x="228861" y="425949"/>
                      </a:cubicBezTo>
                      <a:cubicBezTo>
                        <a:pt x="229103" y="424860"/>
                        <a:pt x="229345" y="423650"/>
                        <a:pt x="229224" y="422561"/>
                      </a:cubicBezTo>
                      <a:cubicBezTo>
                        <a:pt x="229103" y="420505"/>
                        <a:pt x="228498" y="418448"/>
                        <a:pt x="228498" y="416271"/>
                      </a:cubicBezTo>
                      <a:cubicBezTo>
                        <a:pt x="228498" y="414456"/>
                        <a:pt x="229103" y="412641"/>
                        <a:pt x="228498" y="410706"/>
                      </a:cubicBezTo>
                      <a:cubicBezTo>
                        <a:pt x="228014" y="409133"/>
                        <a:pt x="228014" y="407198"/>
                        <a:pt x="228498" y="405504"/>
                      </a:cubicBezTo>
                      <a:cubicBezTo>
                        <a:pt x="229587" y="401633"/>
                        <a:pt x="229224" y="397882"/>
                        <a:pt x="229224" y="394012"/>
                      </a:cubicBezTo>
                      <a:cubicBezTo>
                        <a:pt x="229224" y="297112"/>
                        <a:pt x="229224" y="200212"/>
                        <a:pt x="229345" y="103311"/>
                      </a:cubicBezTo>
                      <a:cubicBezTo>
                        <a:pt x="229345" y="97747"/>
                        <a:pt x="229345" y="92182"/>
                        <a:pt x="229466" y="86496"/>
                      </a:cubicBezTo>
                      <a:cubicBezTo>
                        <a:pt x="229466" y="84561"/>
                        <a:pt x="229466" y="82625"/>
                        <a:pt x="229345" y="80690"/>
                      </a:cubicBezTo>
                      <a:cubicBezTo>
                        <a:pt x="229345" y="80326"/>
                        <a:pt x="229345" y="79843"/>
                        <a:pt x="229345" y="79480"/>
                      </a:cubicBezTo>
                      <a:cubicBezTo>
                        <a:pt x="229103" y="78996"/>
                        <a:pt x="228740" y="78391"/>
                        <a:pt x="228619" y="77907"/>
                      </a:cubicBezTo>
                      <a:cubicBezTo>
                        <a:pt x="228135" y="76213"/>
                        <a:pt x="228135" y="74520"/>
                        <a:pt x="229466" y="72947"/>
                      </a:cubicBezTo>
                      <a:cubicBezTo>
                        <a:pt x="230675" y="71374"/>
                        <a:pt x="232247" y="71012"/>
                        <a:pt x="234424" y="71374"/>
                      </a:cubicBezTo>
                      <a:cubicBezTo>
                        <a:pt x="236360" y="72584"/>
                        <a:pt x="237811" y="74520"/>
                        <a:pt x="239141" y="76697"/>
                      </a:cubicBezTo>
                      <a:cubicBezTo>
                        <a:pt x="245189" y="87343"/>
                        <a:pt x="251236" y="97989"/>
                        <a:pt x="257525" y="108514"/>
                      </a:cubicBezTo>
                      <a:cubicBezTo>
                        <a:pt x="261395" y="115046"/>
                        <a:pt x="265628" y="121579"/>
                        <a:pt x="269619" y="127990"/>
                      </a:cubicBezTo>
                      <a:cubicBezTo>
                        <a:pt x="277844" y="141177"/>
                        <a:pt x="286068" y="154241"/>
                        <a:pt x="294413" y="167306"/>
                      </a:cubicBezTo>
                      <a:cubicBezTo>
                        <a:pt x="298162" y="173235"/>
                        <a:pt x="302154" y="179162"/>
                        <a:pt x="306024" y="185090"/>
                      </a:cubicBezTo>
                      <a:cubicBezTo>
                        <a:pt x="307959" y="188114"/>
                        <a:pt x="309773" y="191260"/>
                        <a:pt x="311587" y="194405"/>
                      </a:cubicBezTo>
                      <a:cubicBezTo>
                        <a:pt x="312071" y="195251"/>
                        <a:pt x="312434" y="196099"/>
                        <a:pt x="313039" y="196824"/>
                      </a:cubicBezTo>
                      <a:cubicBezTo>
                        <a:pt x="313764" y="197792"/>
                        <a:pt x="314611" y="198518"/>
                        <a:pt x="314490" y="198518"/>
                      </a:cubicBezTo>
                      <a:cubicBezTo>
                        <a:pt x="317756" y="200212"/>
                        <a:pt x="319932" y="201300"/>
                        <a:pt x="322110" y="202389"/>
                      </a:cubicBezTo>
                      <a:cubicBezTo>
                        <a:pt x="322351" y="202389"/>
                        <a:pt x="322472" y="202389"/>
                        <a:pt x="322714" y="202389"/>
                      </a:cubicBezTo>
                      <a:cubicBezTo>
                        <a:pt x="328399" y="204203"/>
                        <a:pt x="333115" y="202268"/>
                        <a:pt x="337228" y="198276"/>
                      </a:cubicBezTo>
                      <a:cubicBezTo>
                        <a:pt x="338679" y="196824"/>
                        <a:pt x="340251" y="195373"/>
                        <a:pt x="341703" y="193921"/>
                      </a:cubicBezTo>
                      <a:cubicBezTo>
                        <a:pt x="342307" y="192106"/>
                        <a:pt x="342912" y="190171"/>
                        <a:pt x="343396" y="188356"/>
                      </a:cubicBezTo>
                      <a:cubicBezTo>
                        <a:pt x="343033" y="187630"/>
                        <a:pt x="343396" y="187388"/>
                        <a:pt x="344000" y="187147"/>
                      </a:cubicBezTo>
                      <a:cubicBezTo>
                        <a:pt x="344000" y="185452"/>
                        <a:pt x="344000" y="183880"/>
                        <a:pt x="343759" y="182187"/>
                      </a:cubicBezTo>
                      <a:close/>
                    </a:path>
                  </a:pathLst>
                </a:custGeom>
                <a:solidFill>
                  <a:srgbClr val="F3745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sp>
            <p:nvSpPr>
              <p:cNvPr id="611" name="Google Shape;611;p29"/>
              <p:cNvSpPr/>
              <p:nvPr/>
            </p:nvSpPr>
            <p:spPr>
              <a:xfrm>
                <a:off x="6118298" y="5178681"/>
                <a:ext cx="112964" cy="166509"/>
              </a:xfrm>
              <a:custGeom>
                <a:avLst/>
                <a:gdLst/>
                <a:ahLst/>
                <a:cxnLst/>
                <a:rect l="l" t="t" r="r" b="b"/>
                <a:pathLst>
                  <a:path w="112964" h="166509" extrusionOk="0">
                    <a:moveTo>
                      <a:pt x="112796" y="164970"/>
                    </a:moveTo>
                    <a:cubicBezTo>
                      <a:pt x="80625" y="117548"/>
                      <a:pt x="48454" y="70126"/>
                      <a:pt x="16283" y="22583"/>
                    </a:cubicBezTo>
                    <a:cubicBezTo>
                      <a:pt x="11807" y="16051"/>
                      <a:pt x="7333" y="9397"/>
                      <a:pt x="2858" y="2865"/>
                    </a:cubicBezTo>
                    <a:cubicBezTo>
                      <a:pt x="-1617" y="-3668"/>
                      <a:pt x="318" y="2865"/>
                      <a:pt x="1043" y="3953"/>
                    </a:cubicBezTo>
                    <a:cubicBezTo>
                      <a:pt x="33215" y="51375"/>
                      <a:pt x="65386" y="98797"/>
                      <a:pt x="97557" y="146339"/>
                    </a:cubicBezTo>
                    <a:cubicBezTo>
                      <a:pt x="102032" y="152872"/>
                      <a:pt x="106507" y="159526"/>
                      <a:pt x="110982" y="166058"/>
                    </a:cubicBezTo>
                    <a:cubicBezTo>
                      <a:pt x="111708" y="167147"/>
                      <a:pt x="113522" y="166058"/>
                      <a:pt x="112796" y="164970"/>
                    </a:cubicBezTo>
                    <a:lnTo>
                      <a:pt x="112796" y="164970"/>
                    </a:lnTo>
                    <a:close/>
                  </a:path>
                </a:pathLst>
              </a:custGeom>
              <a:solidFill>
                <a:srgbClr val="F3745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612" name="Google Shape;612;p29"/>
              <p:cNvSpPr/>
              <p:nvPr/>
            </p:nvSpPr>
            <p:spPr>
              <a:xfrm>
                <a:off x="5905238" y="5180732"/>
                <a:ext cx="113887" cy="165833"/>
              </a:xfrm>
              <a:custGeom>
                <a:avLst/>
                <a:gdLst/>
                <a:ahLst/>
                <a:cxnLst/>
                <a:rect l="l" t="t" r="r" b="b"/>
                <a:pathLst>
                  <a:path w="113887" h="165833" extrusionOk="0">
                    <a:moveTo>
                      <a:pt x="3539" y="163403"/>
                    </a:moveTo>
                    <a:cubicBezTo>
                      <a:pt x="35831" y="115981"/>
                      <a:pt x="68002" y="68559"/>
                      <a:pt x="100295" y="21259"/>
                    </a:cubicBezTo>
                    <a:cubicBezTo>
                      <a:pt x="104770" y="14726"/>
                      <a:pt x="109244" y="8073"/>
                      <a:pt x="113720" y="1540"/>
                    </a:cubicBezTo>
                    <a:cubicBezTo>
                      <a:pt x="114445" y="451"/>
                      <a:pt x="112631" y="-638"/>
                      <a:pt x="111905" y="451"/>
                    </a:cubicBezTo>
                    <a:cubicBezTo>
                      <a:pt x="79613" y="47873"/>
                      <a:pt x="47442" y="95294"/>
                      <a:pt x="15150" y="142595"/>
                    </a:cubicBezTo>
                    <a:cubicBezTo>
                      <a:pt x="10674" y="149128"/>
                      <a:pt x="6200" y="155781"/>
                      <a:pt x="1725" y="162314"/>
                    </a:cubicBezTo>
                    <a:cubicBezTo>
                      <a:pt x="-2750" y="168847"/>
                      <a:pt x="2813" y="164491"/>
                      <a:pt x="3539" y="163403"/>
                    </a:cubicBezTo>
                    <a:lnTo>
                      <a:pt x="3539" y="163403"/>
                    </a:lnTo>
                    <a:close/>
                  </a:path>
                </a:pathLst>
              </a:custGeom>
              <a:solidFill>
                <a:srgbClr val="F3745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613" name="Google Shape;613;p29"/>
              <p:cNvSpPr/>
              <p:nvPr/>
            </p:nvSpPr>
            <p:spPr>
              <a:xfrm>
                <a:off x="5772351" y="5318470"/>
                <a:ext cx="143451" cy="42337"/>
              </a:xfrm>
              <a:custGeom>
                <a:avLst/>
                <a:gdLst/>
                <a:ahLst/>
                <a:cxnLst/>
                <a:rect l="l" t="t" r="r" b="b"/>
                <a:pathLst>
                  <a:path w="143451" h="42337" extrusionOk="0">
                    <a:moveTo>
                      <a:pt x="38339" y="26996"/>
                    </a:moveTo>
                    <a:cubicBezTo>
                      <a:pt x="39549" y="26391"/>
                      <a:pt x="40879" y="26632"/>
                      <a:pt x="42089" y="26996"/>
                    </a:cubicBezTo>
                    <a:cubicBezTo>
                      <a:pt x="50313" y="28568"/>
                      <a:pt x="58537" y="30020"/>
                      <a:pt x="66761" y="31593"/>
                    </a:cubicBezTo>
                    <a:cubicBezTo>
                      <a:pt x="81880" y="34375"/>
                      <a:pt x="96877" y="37157"/>
                      <a:pt x="111995" y="39940"/>
                    </a:cubicBezTo>
                    <a:cubicBezTo>
                      <a:pt x="112358" y="39940"/>
                      <a:pt x="112600" y="39940"/>
                      <a:pt x="112963" y="40061"/>
                    </a:cubicBezTo>
                    <a:cubicBezTo>
                      <a:pt x="112963" y="40061"/>
                      <a:pt x="112963" y="40061"/>
                      <a:pt x="112963" y="40061"/>
                    </a:cubicBezTo>
                    <a:cubicBezTo>
                      <a:pt x="114898" y="40303"/>
                      <a:pt x="116954" y="40666"/>
                      <a:pt x="118889" y="40908"/>
                    </a:cubicBezTo>
                    <a:cubicBezTo>
                      <a:pt x="119614" y="40908"/>
                      <a:pt x="120461" y="40908"/>
                      <a:pt x="121187" y="41149"/>
                    </a:cubicBezTo>
                    <a:cubicBezTo>
                      <a:pt x="122275" y="41270"/>
                      <a:pt x="123364" y="41513"/>
                      <a:pt x="124573" y="41633"/>
                    </a:cubicBezTo>
                    <a:cubicBezTo>
                      <a:pt x="125178" y="41633"/>
                      <a:pt x="125904" y="41633"/>
                      <a:pt x="126508" y="41633"/>
                    </a:cubicBezTo>
                    <a:cubicBezTo>
                      <a:pt x="127476" y="41633"/>
                      <a:pt x="128443" y="41754"/>
                      <a:pt x="129290" y="41875"/>
                    </a:cubicBezTo>
                    <a:cubicBezTo>
                      <a:pt x="129653" y="41875"/>
                      <a:pt x="130137" y="41996"/>
                      <a:pt x="130500" y="41996"/>
                    </a:cubicBezTo>
                    <a:cubicBezTo>
                      <a:pt x="131225" y="41996"/>
                      <a:pt x="131951" y="41996"/>
                      <a:pt x="132556" y="42238"/>
                    </a:cubicBezTo>
                    <a:cubicBezTo>
                      <a:pt x="135700" y="42722"/>
                      <a:pt x="138361" y="41392"/>
                      <a:pt x="140659" y="39456"/>
                    </a:cubicBezTo>
                    <a:cubicBezTo>
                      <a:pt x="141143" y="39093"/>
                      <a:pt x="141505" y="38609"/>
                      <a:pt x="141868" y="38125"/>
                    </a:cubicBezTo>
                    <a:lnTo>
                      <a:pt x="141263" y="37520"/>
                    </a:lnTo>
                    <a:cubicBezTo>
                      <a:pt x="142715" y="35827"/>
                      <a:pt x="143561" y="33891"/>
                      <a:pt x="143441" y="31471"/>
                    </a:cubicBezTo>
                    <a:cubicBezTo>
                      <a:pt x="143199" y="28689"/>
                      <a:pt x="142231" y="26391"/>
                      <a:pt x="140175" y="24455"/>
                    </a:cubicBezTo>
                    <a:cubicBezTo>
                      <a:pt x="138119" y="22519"/>
                      <a:pt x="135700" y="21310"/>
                      <a:pt x="133039" y="20584"/>
                    </a:cubicBezTo>
                    <a:cubicBezTo>
                      <a:pt x="128806" y="19374"/>
                      <a:pt x="124573" y="19011"/>
                      <a:pt x="120219" y="18407"/>
                    </a:cubicBezTo>
                    <a:cubicBezTo>
                      <a:pt x="119856" y="18407"/>
                      <a:pt x="119493" y="18407"/>
                      <a:pt x="119131" y="18285"/>
                    </a:cubicBezTo>
                    <a:lnTo>
                      <a:pt x="117921" y="17197"/>
                    </a:lnTo>
                    <a:cubicBezTo>
                      <a:pt x="117921" y="17318"/>
                      <a:pt x="117921" y="17438"/>
                      <a:pt x="117921" y="17559"/>
                    </a:cubicBezTo>
                    <a:cubicBezTo>
                      <a:pt x="117679" y="17802"/>
                      <a:pt x="117558" y="17802"/>
                      <a:pt x="117316" y="18043"/>
                    </a:cubicBezTo>
                    <a:cubicBezTo>
                      <a:pt x="114293" y="17681"/>
                      <a:pt x="111269" y="17197"/>
                      <a:pt x="108246" y="16713"/>
                    </a:cubicBezTo>
                    <a:lnTo>
                      <a:pt x="108246" y="16713"/>
                    </a:lnTo>
                    <a:cubicBezTo>
                      <a:pt x="107399" y="16471"/>
                      <a:pt x="106552" y="16350"/>
                      <a:pt x="105706" y="16108"/>
                    </a:cubicBezTo>
                    <a:cubicBezTo>
                      <a:pt x="96514" y="14414"/>
                      <a:pt x="87443" y="12842"/>
                      <a:pt x="78251" y="11027"/>
                    </a:cubicBezTo>
                    <a:cubicBezTo>
                      <a:pt x="67003" y="8850"/>
                      <a:pt x="55876" y="6551"/>
                      <a:pt x="44629" y="4373"/>
                    </a:cubicBezTo>
                    <a:cubicBezTo>
                      <a:pt x="39791" y="3406"/>
                      <a:pt x="34953" y="2438"/>
                      <a:pt x="30115" y="1591"/>
                    </a:cubicBezTo>
                    <a:cubicBezTo>
                      <a:pt x="23584" y="502"/>
                      <a:pt x="17053" y="-344"/>
                      <a:pt x="10401" y="139"/>
                    </a:cubicBezTo>
                    <a:cubicBezTo>
                      <a:pt x="7499" y="382"/>
                      <a:pt x="4596" y="744"/>
                      <a:pt x="1693" y="1107"/>
                    </a:cubicBezTo>
                    <a:cubicBezTo>
                      <a:pt x="1088" y="1349"/>
                      <a:pt x="605" y="1591"/>
                      <a:pt x="0" y="1712"/>
                    </a:cubicBezTo>
                  </a:path>
                </a:pathLst>
              </a:custGeom>
              <a:solidFill>
                <a:srgbClr val="50B4D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grpSp>
          <p:nvGrpSpPr>
            <p:cNvPr id="614" name="Google Shape;614;p29"/>
            <p:cNvGrpSpPr/>
            <p:nvPr/>
          </p:nvGrpSpPr>
          <p:grpSpPr>
            <a:xfrm>
              <a:off x="6615687" y="5133568"/>
              <a:ext cx="269367" cy="473526"/>
              <a:chOff x="6615687" y="5133568"/>
              <a:chExt cx="269367" cy="473526"/>
            </a:xfrm>
          </p:grpSpPr>
          <p:sp>
            <p:nvSpPr>
              <p:cNvPr id="615" name="Google Shape;615;p29"/>
              <p:cNvSpPr/>
              <p:nvPr/>
            </p:nvSpPr>
            <p:spPr>
              <a:xfrm>
                <a:off x="6713721" y="5133568"/>
                <a:ext cx="78482" cy="78705"/>
              </a:xfrm>
              <a:custGeom>
                <a:avLst/>
                <a:gdLst/>
                <a:ahLst/>
                <a:cxnLst/>
                <a:rect l="l" t="t" r="r" b="b"/>
                <a:pathLst>
                  <a:path w="78482" h="78705" extrusionOk="0">
                    <a:moveTo>
                      <a:pt x="5386" y="60680"/>
                    </a:moveTo>
                    <a:cubicBezTo>
                      <a:pt x="12642" y="72293"/>
                      <a:pt x="23044" y="78463"/>
                      <a:pt x="36831" y="78463"/>
                    </a:cubicBezTo>
                    <a:cubicBezTo>
                      <a:pt x="37315" y="78463"/>
                      <a:pt x="37678" y="78463"/>
                      <a:pt x="38162" y="78463"/>
                    </a:cubicBezTo>
                    <a:cubicBezTo>
                      <a:pt x="38162" y="78463"/>
                      <a:pt x="38162" y="78705"/>
                      <a:pt x="38162" y="78705"/>
                    </a:cubicBezTo>
                    <a:cubicBezTo>
                      <a:pt x="41306" y="78342"/>
                      <a:pt x="44451" y="78100"/>
                      <a:pt x="47595" y="77616"/>
                    </a:cubicBezTo>
                    <a:cubicBezTo>
                      <a:pt x="54368" y="76648"/>
                      <a:pt x="60174" y="73624"/>
                      <a:pt x="65253" y="69269"/>
                    </a:cubicBezTo>
                    <a:cubicBezTo>
                      <a:pt x="71784" y="63583"/>
                      <a:pt x="75171" y="56204"/>
                      <a:pt x="77348" y="48098"/>
                    </a:cubicBezTo>
                    <a:cubicBezTo>
                      <a:pt x="78799" y="42292"/>
                      <a:pt x="78920" y="36485"/>
                      <a:pt x="77348" y="30678"/>
                    </a:cubicBezTo>
                    <a:cubicBezTo>
                      <a:pt x="75655" y="24508"/>
                      <a:pt x="72752" y="18823"/>
                      <a:pt x="68761" y="13984"/>
                    </a:cubicBezTo>
                    <a:cubicBezTo>
                      <a:pt x="63439" y="7452"/>
                      <a:pt x="56545" y="3338"/>
                      <a:pt x="48442" y="1282"/>
                    </a:cubicBezTo>
                    <a:cubicBezTo>
                      <a:pt x="43362" y="-49"/>
                      <a:pt x="38162" y="-291"/>
                      <a:pt x="32840" y="314"/>
                    </a:cubicBezTo>
                    <a:cubicBezTo>
                      <a:pt x="24253" y="1403"/>
                      <a:pt x="17480" y="6121"/>
                      <a:pt x="11070" y="11322"/>
                    </a:cubicBezTo>
                    <a:cubicBezTo>
                      <a:pt x="6837" y="16525"/>
                      <a:pt x="3571" y="22210"/>
                      <a:pt x="1274" y="28380"/>
                    </a:cubicBezTo>
                    <a:cubicBezTo>
                      <a:pt x="911" y="29227"/>
                      <a:pt x="790" y="30073"/>
                      <a:pt x="669" y="31042"/>
                    </a:cubicBezTo>
                    <a:cubicBezTo>
                      <a:pt x="-420" y="35759"/>
                      <a:pt x="64" y="40598"/>
                      <a:pt x="427" y="45316"/>
                    </a:cubicBezTo>
                    <a:cubicBezTo>
                      <a:pt x="790" y="50881"/>
                      <a:pt x="2725" y="55962"/>
                      <a:pt x="5628" y="60559"/>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616" name="Google Shape;616;p29"/>
              <p:cNvSpPr/>
              <p:nvPr/>
            </p:nvSpPr>
            <p:spPr>
              <a:xfrm>
                <a:off x="6615687" y="5225467"/>
                <a:ext cx="269367" cy="381627"/>
              </a:xfrm>
              <a:custGeom>
                <a:avLst/>
                <a:gdLst/>
                <a:ahLst/>
                <a:cxnLst/>
                <a:rect l="l" t="t" r="r" b="b"/>
                <a:pathLst>
                  <a:path w="269367" h="381627" extrusionOk="0">
                    <a:moveTo>
                      <a:pt x="266937" y="153871"/>
                    </a:moveTo>
                    <a:cubicBezTo>
                      <a:pt x="264518" y="148790"/>
                      <a:pt x="261373" y="144314"/>
                      <a:pt x="258350" y="139717"/>
                    </a:cubicBezTo>
                    <a:cubicBezTo>
                      <a:pt x="258108" y="139355"/>
                      <a:pt x="257866" y="138991"/>
                      <a:pt x="257624" y="138629"/>
                    </a:cubicBezTo>
                    <a:lnTo>
                      <a:pt x="257624" y="136451"/>
                    </a:lnTo>
                    <a:cubicBezTo>
                      <a:pt x="257624" y="136572"/>
                      <a:pt x="257382" y="136814"/>
                      <a:pt x="257261" y="136935"/>
                    </a:cubicBezTo>
                    <a:cubicBezTo>
                      <a:pt x="256898" y="136935"/>
                      <a:pt x="256656" y="136814"/>
                      <a:pt x="256294" y="136693"/>
                    </a:cubicBezTo>
                    <a:cubicBezTo>
                      <a:pt x="254117" y="133426"/>
                      <a:pt x="252060" y="130161"/>
                      <a:pt x="250004" y="126894"/>
                    </a:cubicBezTo>
                    <a:lnTo>
                      <a:pt x="250004" y="126894"/>
                    </a:lnTo>
                    <a:cubicBezTo>
                      <a:pt x="249400" y="125805"/>
                      <a:pt x="248916" y="124838"/>
                      <a:pt x="248311" y="123870"/>
                    </a:cubicBezTo>
                    <a:cubicBezTo>
                      <a:pt x="242264" y="113587"/>
                      <a:pt x="236096" y="103425"/>
                      <a:pt x="230169" y="93142"/>
                    </a:cubicBezTo>
                    <a:cubicBezTo>
                      <a:pt x="222792" y="80561"/>
                      <a:pt x="215656" y="67859"/>
                      <a:pt x="208399" y="55278"/>
                    </a:cubicBezTo>
                    <a:cubicBezTo>
                      <a:pt x="205255" y="49834"/>
                      <a:pt x="202231" y="44269"/>
                      <a:pt x="198845" y="38946"/>
                    </a:cubicBezTo>
                    <a:cubicBezTo>
                      <a:pt x="194370" y="31809"/>
                      <a:pt x="189774" y="24792"/>
                      <a:pt x="183727" y="18744"/>
                    </a:cubicBezTo>
                    <a:cubicBezTo>
                      <a:pt x="181066" y="16082"/>
                      <a:pt x="178163" y="13662"/>
                      <a:pt x="175502" y="11122"/>
                    </a:cubicBezTo>
                    <a:cubicBezTo>
                      <a:pt x="174898" y="10759"/>
                      <a:pt x="174172" y="10397"/>
                      <a:pt x="173567" y="10033"/>
                    </a:cubicBezTo>
                    <a:cubicBezTo>
                      <a:pt x="169092" y="7251"/>
                      <a:pt x="164375" y="4953"/>
                      <a:pt x="159296" y="3380"/>
                    </a:cubicBezTo>
                    <a:cubicBezTo>
                      <a:pt x="148532" y="-128"/>
                      <a:pt x="137526" y="-612"/>
                      <a:pt x="126278" y="598"/>
                    </a:cubicBezTo>
                    <a:cubicBezTo>
                      <a:pt x="121198" y="1202"/>
                      <a:pt x="116239" y="2049"/>
                      <a:pt x="111160" y="2896"/>
                    </a:cubicBezTo>
                    <a:cubicBezTo>
                      <a:pt x="110555" y="3259"/>
                      <a:pt x="109829" y="3622"/>
                      <a:pt x="109225" y="3864"/>
                    </a:cubicBezTo>
                    <a:cubicBezTo>
                      <a:pt x="105112" y="5315"/>
                      <a:pt x="101242" y="7130"/>
                      <a:pt x="97493" y="9549"/>
                    </a:cubicBezTo>
                    <a:cubicBezTo>
                      <a:pt x="89027" y="14872"/>
                      <a:pt x="82496" y="22010"/>
                      <a:pt x="76811" y="30115"/>
                    </a:cubicBezTo>
                    <a:cubicBezTo>
                      <a:pt x="68103" y="42455"/>
                      <a:pt x="60484" y="55398"/>
                      <a:pt x="52985" y="68343"/>
                    </a:cubicBezTo>
                    <a:cubicBezTo>
                      <a:pt x="48752" y="75601"/>
                      <a:pt x="44640" y="82981"/>
                      <a:pt x="40165" y="90118"/>
                    </a:cubicBezTo>
                    <a:cubicBezTo>
                      <a:pt x="36416" y="96167"/>
                      <a:pt x="32908" y="102215"/>
                      <a:pt x="29522" y="108385"/>
                    </a:cubicBezTo>
                    <a:cubicBezTo>
                      <a:pt x="27103" y="112740"/>
                      <a:pt x="24563" y="116974"/>
                      <a:pt x="22023" y="121209"/>
                    </a:cubicBezTo>
                    <a:cubicBezTo>
                      <a:pt x="19000" y="126048"/>
                      <a:pt x="15976" y="130765"/>
                      <a:pt x="12953" y="135483"/>
                    </a:cubicBezTo>
                    <a:cubicBezTo>
                      <a:pt x="12590" y="135483"/>
                      <a:pt x="12469" y="135725"/>
                      <a:pt x="11985" y="135725"/>
                    </a:cubicBezTo>
                    <a:cubicBezTo>
                      <a:pt x="11985" y="135604"/>
                      <a:pt x="11743" y="135483"/>
                      <a:pt x="11622" y="135241"/>
                    </a:cubicBezTo>
                    <a:lnTo>
                      <a:pt x="11622" y="137419"/>
                    </a:lnTo>
                    <a:cubicBezTo>
                      <a:pt x="11380" y="137782"/>
                      <a:pt x="11138" y="138145"/>
                      <a:pt x="10896" y="138508"/>
                    </a:cubicBezTo>
                    <a:cubicBezTo>
                      <a:pt x="7873" y="143104"/>
                      <a:pt x="4607" y="147581"/>
                      <a:pt x="2309" y="152662"/>
                    </a:cubicBezTo>
                    <a:cubicBezTo>
                      <a:pt x="737" y="155928"/>
                      <a:pt x="-110" y="159194"/>
                      <a:pt x="11" y="162823"/>
                    </a:cubicBezTo>
                    <a:cubicBezTo>
                      <a:pt x="132" y="166453"/>
                      <a:pt x="1584" y="169356"/>
                      <a:pt x="4003" y="171896"/>
                    </a:cubicBezTo>
                    <a:cubicBezTo>
                      <a:pt x="6180" y="174074"/>
                      <a:pt x="8720" y="174921"/>
                      <a:pt x="11622" y="174800"/>
                    </a:cubicBezTo>
                    <a:lnTo>
                      <a:pt x="11622" y="175888"/>
                    </a:lnTo>
                    <a:cubicBezTo>
                      <a:pt x="12348" y="175888"/>
                      <a:pt x="13073" y="175888"/>
                      <a:pt x="13920" y="175888"/>
                    </a:cubicBezTo>
                    <a:cubicBezTo>
                      <a:pt x="17790" y="175405"/>
                      <a:pt x="21177" y="173953"/>
                      <a:pt x="23475" y="170445"/>
                    </a:cubicBezTo>
                    <a:cubicBezTo>
                      <a:pt x="23959" y="169719"/>
                      <a:pt x="24563" y="168993"/>
                      <a:pt x="25047" y="168267"/>
                    </a:cubicBezTo>
                    <a:cubicBezTo>
                      <a:pt x="25289" y="167783"/>
                      <a:pt x="25652" y="167420"/>
                      <a:pt x="25894" y="166936"/>
                    </a:cubicBezTo>
                    <a:cubicBezTo>
                      <a:pt x="28675" y="163428"/>
                      <a:pt x="31336" y="159920"/>
                      <a:pt x="33876" y="156170"/>
                    </a:cubicBezTo>
                    <a:cubicBezTo>
                      <a:pt x="35327" y="154113"/>
                      <a:pt x="36658" y="151936"/>
                      <a:pt x="38109" y="149758"/>
                    </a:cubicBezTo>
                    <a:cubicBezTo>
                      <a:pt x="38109" y="149274"/>
                      <a:pt x="37988" y="148911"/>
                      <a:pt x="37867" y="148428"/>
                    </a:cubicBezTo>
                    <a:cubicBezTo>
                      <a:pt x="38956" y="146855"/>
                      <a:pt x="40044" y="145161"/>
                      <a:pt x="41012" y="143589"/>
                    </a:cubicBezTo>
                    <a:cubicBezTo>
                      <a:pt x="49720" y="129313"/>
                      <a:pt x="58307" y="115039"/>
                      <a:pt x="66894" y="100643"/>
                    </a:cubicBezTo>
                    <a:cubicBezTo>
                      <a:pt x="72216" y="91570"/>
                      <a:pt x="77416" y="82376"/>
                      <a:pt x="82738" y="73303"/>
                    </a:cubicBezTo>
                    <a:cubicBezTo>
                      <a:pt x="83342" y="72214"/>
                      <a:pt x="83947" y="71246"/>
                      <a:pt x="84673" y="70279"/>
                    </a:cubicBezTo>
                    <a:cubicBezTo>
                      <a:pt x="86971" y="66891"/>
                      <a:pt x="90357" y="67012"/>
                      <a:pt x="93018" y="68705"/>
                    </a:cubicBezTo>
                    <a:cubicBezTo>
                      <a:pt x="94469" y="69553"/>
                      <a:pt x="95679" y="70641"/>
                      <a:pt x="96767" y="71488"/>
                    </a:cubicBezTo>
                    <a:cubicBezTo>
                      <a:pt x="96767" y="72214"/>
                      <a:pt x="96767" y="72698"/>
                      <a:pt x="96767" y="73061"/>
                    </a:cubicBezTo>
                    <a:cubicBezTo>
                      <a:pt x="96405" y="74392"/>
                      <a:pt x="95921" y="75601"/>
                      <a:pt x="95437" y="76811"/>
                    </a:cubicBezTo>
                    <a:cubicBezTo>
                      <a:pt x="93986" y="80319"/>
                      <a:pt x="92292" y="83707"/>
                      <a:pt x="90962" y="87215"/>
                    </a:cubicBezTo>
                    <a:cubicBezTo>
                      <a:pt x="87092" y="97619"/>
                      <a:pt x="83463" y="108143"/>
                      <a:pt x="79835" y="118668"/>
                    </a:cubicBezTo>
                    <a:cubicBezTo>
                      <a:pt x="76449" y="128587"/>
                      <a:pt x="73304" y="138629"/>
                      <a:pt x="69918" y="148669"/>
                    </a:cubicBezTo>
                    <a:cubicBezTo>
                      <a:pt x="64838" y="163791"/>
                      <a:pt x="59758" y="178913"/>
                      <a:pt x="54679" y="194034"/>
                    </a:cubicBezTo>
                    <a:cubicBezTo>
                      <a:pt x="49720" y="208915"/>
                      <a:pt x="44761" y="223673"/>
                      <a:pt x="39923" y="238553"/>
                    </a:cubicBezTo>
                    <a:cubicBezTo>
                      <a:pt x="39077" y="241093"/>
                      <a:pt x="38109" y="243634"/>
                      <a:pt x="37383" y="246295"/>
                    </a:cubicBezTo>
                    <a:cubicBezTo>
                      <a:pt x="37021" y="247505"/>
                      <a:pt x="36416" y="248956"/>
                      <a:pt x="37383" y="250166"/>
                    </a:cubicBezTo>
                    <a:cubicBezTo>
                      <a:pt x="37746" y="250166"/>
                      <a:pt x="37988" y="250408"/>
                      <a:pt x="38230" y="250408"/>
                    </a:cubicBezTo>
                    <a:cubicBezTo>
                      <a:pt x="56493" y="250408"/>
                      <a:pt x="74755" y="250408"/>
                      <a:pt x="92897" y="250408"/>
                    </a:cubicBezTo>
                    <a:cubicBezTo>
                      <a:pt x="94711" y="250408"/>
                      <a:pt x="96525" y="250408"/>
                      <a:pt x="98219" y="250892"/>
                    </a:cubicBezTo>
                    <a:cubicBezTo>
                      <a:pt x="99428" y="252949"/>
                      <a:pt x="98944" y="255126"/>
                      <a:pt x="98944" y="257183"/>
                    </a:cubicBezTo>
                    <a:cubicBezTo>
                      <a:pt x="98944" y="260086"/>
                      <a:pt x="98702" y="262868"/>
                      <a:pt x="98702" y="265772"/>
                    </a:cubicBezTo>
                    <a:cubicBezTo>
                      <a:pt x="98702" y="298072"/>
                      <a:pt x="98702" y="330372"/>
                      <a:pt x="98461" y="362551"/>
                    </a:cubicBezTo>
                    <a:cubicBezTo>
                      <a:pt x="98461" y="367027"/>
                      <a:pt x="99065" y="371261"/>
                      <a:pt x="101363" y="375132"/>
                    </a:cubicBezTo>
                    <a:cubicBezTo>
                      <a:pt x="101605" y="375374"/>
                      <a:pt x="101847" y="375737"/>
                      <a:pt x="102089" y="375979"/>
                    </a:cubicBezTo>
                    <a:cubicBezTo>
                      <a:pt x="102331" y="376342"/>
                      <a:pt x="102694" y="376705"/>
                      <a:pt x="102936" y="376947"/>
                    </a:cubicBezTo>
                    <a:cubicBezTo>
                      <a:pt x="103298" y="377310"/>
                      <a:pt x="103540" y="377673"/>
                      <a:pt x="103903" y="377914"/>
                    </a:cubicBezTo>
                    <a:cubicBezTo>
                      <a:pt x="104508" y="378519"/>
                      <a:pt x="105112" y="379003"/>
                      <a:pt x="105838" y="379608"/>
                    </a:cubicBezTo>
                    <a:lnTo>
                      <a:pt x="105838" y="379608"/>
                    </a:lnTo>
                    <a:cubicBezTo>
                      <a:pt x="108862" y="381060"/>
                      <a:pt x="112006" y="381907"/>
                      <a:pt x="115393" y="381544"/>
                    </a:cubicBezTo>
                    <a:cubicBezTo>
                      <a:pt x="123012" y="380818"/>
                      <a:pt x="129060" y="374527"/>
                      <a:pt x="129301" y="366906"/>
                    </a:cubicBezTo>
                    <a:cubicBezTo>
                      <a:pt x="129301" y="364002"/>
                      <a:pt x="129301" y="361220"/>
                      <a:pt x="129301" y="358317"/>
                    </a:cubicBezTo>
                    <a:cubicBezTo>
                      <a:pt x="129301" y="322993"/>
                      <a:pt x="129301" y="287547"/>
                      <a:pt x="129181" y="252223"/>
                    </a:cubicBezTo>
                    <a:cubicBezTo>
                      <a:pt x="129181" y="251618"/>
                      <a:pt x="129181" y="251134"/>
                      <a:pt x="129301" y="250650"/>
                    </a:cubicBezTo>
                    <a:cubicBezTo>
                      <a:pt x="129785" y="250408"/>
                      <a:pt x="130027" y="250166"/>
                      <a:pt x="130269" y="250287"/>
                    </a:cubicBezTo>
                    <a:cubicBezTo>
                      <a:pt x="132930" y="250287"/>
                      <a:pt x="135712" y="250408"/>
                      <a:pt x="138372" y="250529"/>
                    </a:cubicBezTo>
                    <a:cubicBezTo>
                      <a:pt x="138977" y="250529"/>
                      <a:pt x="139582" y="250529"/>
                      <a:pt x="140186" y="250529"/>
                    </a:cubicBezTo>
                    <a:cubicBezTo>
                      <a:pt x="142605" y="250408"/>
                      <a:pt x="142847" y="250529"/>
                      <a:pt x="142726" y="252949"/>
                    </a:cubicBezTo>
                    <a:cubicBezTo>
                      <a:pt x="142726" y="254280"/>
                      <a:pt x="142847" y="255610"/>
                      <a:pt x="142847" y="256941"/>
                    </a:cubicBezTo>
                    <a:cubicBezTo>
                      <a:pt x="142847" y="291177"/>
                      <a:pt x="142847" y="325533"/>
                      <a:pt x="142847" y="359768"/>
                    </a:cubicBezTo>
                    <a:cubicBezTo>
                      <a:pt x="142847" y="363640"/>
                      <a:pt x="142605" y="367632"/>
                      <a:pt x="143694" y="371382"/>
                    </a:cubicBezTo>
                    <a:cubicBezTo>
                      <a:pt x="144903" y="374164"/>
                      <a:pt x="146234" y="376826"/>
                      <a:pt x="148411" y="379003"/>
                    </a:cubicBezTo>
                    <a:cubicBezTo>
                      <a:pt x="150467" y="379971"/>
                      <a:pt x="152523" y="380818"/>
                      <a:pt x="154821" y="381181"/>
                    </a:cubicBezTo>
                    <a:cubicBezTo>
                      <a:pt x="159901" y="381786"/>
                      <a:pt x="164255" y="380213"/>
                      <a:pt x="168125" y="376826"/>
                    </a:cubicBezTo>
                    <a:cubicBezTo>
                      <a:pt x="171390" y="373923"/>
                      <a:pt x="172600" y="370051"/>
                      <a:pt x="172721" y="365938"/>
                    </a:cubicBezTo>
                    <a:cubicBezTo>
                      <a:pt x="172842" y="363277"/>
                      <a:pt x="172721" y="360494"/>
                      <a:pt x="172721" y="357833"/>
                    </a:cubicBezTo>
                    <a:cubicBezTo>
                      <a:pt x="172479" y="322750"/>
                      <a:pt x="172237" y="287668"/>
                      <a:pt x="171995" y="252586"/>
                    </a:cubicBezTo>
                    <a:cubicBezTo>
                      <a:pt x="171995" y="251981"/>
                      <a:pt x="171995" y="251376"/>
                      <a:pt x="171995" y="250529"/>
                    </a:cubicBezTo>
                    <a:cubicBezTo>
                      <a:pt x="172842" y="250408"/>
                      <a:pt x="173567" y="250166"/>
                      <a:pt x="174172" y="250166"/>
                    </a:cubicBezTo>
                    <a:cubicBezTo>
                      <a:pt x="192072" y="250166"/>
                      <a:pt x="209972" y="250166"/>
                      <a:pt x="227992" y="250046"/>
                    </a:cubicBezTo>
                    <a:cubicBezTo>
                      <a:pt x="228234" y="250046"/>
                      <a:pt x="228597" y="250046"/>
                      <a:pt x="228839" y="250166"/>
                    </a:cubicBezTo>
                    <a:cubicBezTo>
                      <a:pt x="229686" y="249803"/>
                      <a:pt x="229686" y="249077"/>
                      <a:pt x="229807" y="248351"/>
                    </a:cubicBezTo>
                    <a:cubicBezTo>
                      <a:pt x="228234" y="243150"/>
                      <a:pt x="226783" y="237948"/>
                      <a:pt x="225211" y="232746"/>
                    </a:cubicBezTo>
                    <a:cubicBezTo>
                      <a:pt x="219768" y="215205"/>
                      <a:pt x="214326" y="197785"/>
                      <a:pt x="208762" y="180244"/>
                    </a:cubicBezTo>
                    <a:cubicBezTo>
                      <a:pt x="204287" y="165727"/>
                      <a:pt x="199812" y="151210"/>
                      <a:pt x="195095" y="136814"/>
                    </a:cubicBezTo>
                    <a:cubicBezTo>
                      <a:pt x="193402" y="131491"/>
                      <a:pt x="191467" y="126289"/>
                      <a:pt x="189774" y="120966"/>
                    </a:cubicBezTo>
                    <a:cubicBezTo>
                      <a:pt x="186871" y="111893"/>
                      <a:pt x="183969" y="102941"/>
                      <a:pt x="180945" y="93989"/>
                    </a:cubicBezTo>
                    <a:cubicBezTo>
                      <a:pt x="178889" y="87699"/>
                      <a:pt x="176591" y="81529"/>
                      <a:pt x="173688" y="75480"/>
                    </a:cubicBezTo>
                    <a:cubicBezTo>
                      <a:pt x="172842" y="73666"/>
                      <a:pt x="172237" y="71851"/>
                      <a:pt x="172963" y="69915"/>
                    </a:cubicBezTo>
                    <a:cubicBezTo>
                      <a:pt x="175466" y="68621"/>
                      <a:pt x="178163" y="68101"/>
                      <a:pt x="181066" y="68343"/>
                    </a:cubicBezTo>
                    <a:cubicBezTo>
                      <a:pt x="182638" y="69069"/>
                      <a:pt x="183485" y="70520"/>
                      <a:pt x="184331" y="71972"/>
                    </a:cubicBezTo>
                    <a:cubicBezTo>
                      <a:pt x="189774" y="81166"/>
                      <a:pt x="195216" y="90360"/>
                      <a:pt x="200659" y="99554"/>
                    </a:cubicBezTo>
                    <a:cubicBezTo>
                      <a:pt x="210576" y="116370"/>
                      <a:pt x="220494" y="133306"/>
                      <a:pt x="230532" y="150000"/>
                    </a:cubicBezTo>
                    <a:cubicBezTo>
                      <a:pt x="230774" y="150363"/>
                      <a:pt x="231016" y="150605"/>
                      <a:pt x="231137" y="150968"/>
                    </a:cubicBezTo>
                    <a:cubicBezTo>
                      <a:pt x="231137" y="150968"/>
                      <a:pt x="231137" y="151089"/>
                      <a:pt x="231137" y="151210"/>
                    </a:cubicBezTo>
                    <a:cubicBezTo>
                      <a:pt x="232588" y="153387"/>
                      <a:pt x="233919" y="155444"/>
                      <a:pt x="235370" y="157621"/>
                    </a:cubicBezTo>
                    <a:cubicBezTo>
                      <a:pt x="235975" y="158468"/>
                      <a:pt x="236580" y="159194"/>
                      <a:pt x="237184" y="160041"/>
                    </a:cubicBezTo>
                    <a:cubicBezTo>
                      <a:pt x="238031" y="161250"/>
                      <a:pt x="238757" y="162460"/>
                      <a:pt x="239603" y="163670"/>
                    </a:cubicBezTo>
                    <a:cubicBezTo>
                      <a:pt x="240087" y="164396"/>
                      <a:pt x="240692" y="164880"/>
                      <a:pt x="241296" y="165484"/>
                    </a:cubicBezTo>
                    <a:cubicBezTo>
                      <a:pt x="242022" y="166453"/>
                      <a:pt x="242748" y="167420"/>
                      <a:pt x="243473" y="168388"/>
                    </a:cubicBezTo>
                    <a:cubicBezTo>
                      <a:pt x="243715" y="168872"/>
                      <a:pt x="244078" y="169235"/>
                      <a:pt x="244320" y="169719"/>
                    </a:cubicBezTo>
                    <a:cubicBezTo>
                      <a:pt x="244804" y="170445"/>
                      <a:pt x="245408" y="171170"/>
                      <a:pt x="245892" y="171896"/>
                    </a:cubicBezTo>
                    <a:cubicBezTo>
                      <a:pt x="248190" y="175283"/>
                      <a:pt x="251456" y="176735"/>
                      <a:pt x="255447" y="177340"/>
                    </a:cubicBezTo>
                    <a:cubicBezTo>
                      <a:pt x="256173" y="177340"/>
                      <a:pt x="257019" y="177461"/>
                      <a:pt x="257745" y="177340"/>
                    </a:cubicBezTo>
                    <a:lnTo>
                      <a:pt x="257745" y="176252"/>
                    </a:lnTo>
                    <a:cubicBezTo>
                      <a:pt x="260648" y="176252"/>
                      <a:pt x="263187" y="175526"/>
                      <a:pt x="265364" y="173348"/>
                    </a:cubicBezTo>
                    <a:cubicBezTo>
                      <a:pt x="267783" y="170808"/>
                      <a:pt x="269235" y="167904"/>
                      <a:pt x="269356" y="164275"/>
                    </a:cubicBezTo>
                    <a:cubicBezTo>
                      <a:pt x="269477" y="160646"/>
                      <a:pt x="268630" y="157380"/>
                      <a:pt x="267058" y="154113"/>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grpSp>
          <p:nvGrpSpPr>
            <p:cNvPr id="617" name="Google Shape;617;p29"/>
            <p:cNvGrpSpPr/>
            <p:nvPr/>
          </p:nvGrpSpPr>
          <p:grpSpPr>
            <a:xfrm>
              <a:off x="6890349" y="5271792"/>
              <a:ext cx="197760" cy="335077"/>
              <a:chOff x="6890349" y="5271792"/>
              <a:chExt cx="197760" cy="335077"/>
            </a:xfrm>
          </p:grpSpPr>
          <p:sp>
            <p:nvSpPr>
              <p:cNvPr id="618" name="Google Shape;618;p29"/>
              <p:cNvSpPr/>
              <p:nvPr/>
            </p:nvSpPr>
            <p:spPr>
              <a:xfrm>
                <a:off x="6962085" y="5271792"/>
                <a:ext cx="56360" cy="58309"/>
              </a:xfrm>
              <a:custGeom>
                <a:avLst/>
                <a:gdLst/>
                <a:ahLst/>
                <a:cxnLst/>
                <a:rect l="l" t="t" r="r" b="b"/>
                <a:pathLst>
                  <a:path w="56360" h="58309" extrusionOk="0">
                    <a:moveTo>
                      <a:pt x="44024" y="52866"/>
                    </a:moveTo>
                    <a:cubicBezTo>
                      <a:pt x="44145" y="52866"/>
                      <a:pt x="44266" y="52745"/>
                      <a:pt x="44508" y="52745"/>
                    </a:cubicBezTo>
                    <a:cubicBezTo>
                      <a:pt x="47289" y="50084"/>
                      <a:pt x="49950" y="47180"/>
                      <a:pt x="51885" y="43914"/>
                    </a:cubicBezTo>
                    <a:cubicBezTo>
                      <a:pt x="52490" y="42946"/>
                      <a:pt x="52974" y="41978"/>
                      <a:pt x="53337" y="41011"/>
                    </a:cubicBezTo>
                    <a:cubicBezTo>
                      <a:pt x="54183" y="38954"/>
                      <a:pt x="55030" y="36776"/>
                      <a:pt x="55877" y="34720"/>
                    </a:cubicBezTo>
                    <a:lnTo>
                      <a:pt x="55877" y="34720"/>
                    </a:lnTo>
                    <a:cubicBezTo>
                      <a:pt x="55877" y="34357"/>
                      <a:pt x="55877" y="33994"/>
                      <a:pt x="55877" y="33510"/>
                    </a:cubicBezTo>
                    <a:cubicBezTo>
                      <a:pt x="55877" y="33268"/>
                      <a:pt x="55877" y="33026"/>
                      <a:pt x="55877" y="32905"/>
                    </a:cubicBezTo>
                    <a:cubicBezTo>
                      <a:pt x="55756" y="31938"/>
                      <a:pt x="55877" y="31090"/>
                      <a:pt x="56360" y="30243"/>
                    </a:cubicBezTo>
                    <a:cubicBezTo>
                      <a:pt x="56360" y="28429"/>
                      <a:pt x="56360" y="26735"/>
                      <a:pt x="56360" y="24921"/>
                    </a:cubicBezTo>
                    <a:cubicBezTo>
                      <a:pt x="56360" y="24679"/>
                      <a:pt x="56118" y="24437"/>
                      <a:pt x="56118" y="24195"/>
                    </a:cubicBezTo>
                    <a:cubicBezTo>
                      <a:pt x="56118" y="23590"/>
                      <a:pt x="55877" y="22865"/>
                      <a:pt x="55877" y="22260"/>
                    </a:cubicBezTo>
                    <a:cubicBezTo>
                      <a:pt x="55877" y="21896"/>
                      <a:pt x="55877" y="21534"/>
                      <a:pt x="55877" y="21170"/>
                    </a:cubicBezTo>
                    <a:cubicBezTo>
                      <a:pt x="55756" y="20808"/>
                      <a:pt x="55514" y="20566"/>
                      <a:pt x="55393" y="20203"/>
                    </a:cubicBezTo>
                    <a:cubicBezTo>
                      <a:pt x="55393" y="20082"/>
                      <a:pt x="55272" y="19840"/>
                      <a:pt x="55393" y="19598"/>
                    </a:cubicBezTo>
                    <a:cubicBezTo>
                      <a:pt x="54788" y="19235"/>
                      <a:pt x="54788" y="18751"/>
                      <a:pt x="54788" y="18146"/>
                    </a:cubicBezTo>
                    <a:cubicBezTo>
                      <a:pt x="54788" y="18146"/>
                      <a:pt x="54788" y="18146"/>
                      <a:pt x="54788" y="18146"/>
                    </a:cubicBezTo>
                    <a:cubicBezTo>
                      <a:pt x="53579" y="16090"/>
                      <a:pt x="52369" y="14033"/>
                      <a:pt x="51160" y="12097"/>
                    </a:cubicBezTo>
                    <a:cubicBezTo>
                      <a:pt x="49829" y="9799"/>
                      <a:pt x="48015" y="7984"/>
                      <a:pt x="46080" y="6291"/>
                    </a:cubicBezTo>
                    <a:cubicBezTo>
                      <a:pt x="45838" y="6049"/>
                      <a:pt x="45717" y="5807"/>
                      <a:pt x="45475" y="5565"/>
                    </a:cubicBezTo>
                    <a:cubicBezTo>
                      <a:pt x="41000" y="2541"/>
                      <a:pt x="36163" y="484"/>
                      <a:pt x="30720" y="0"/>
                    </a:cubicBezTo>
                    <a:cubicBezTo>
                      <a:pt x="29148" y="0"/>
                      <a:pt x="27696" y="0"/>
                      <a:pt x="26124" y="0"/>
                    </a:cubicBezTo>
                    <a:lnTo>
                      <a:pt x="26124" y="0"/>
                    </a:lnTo>
                    <a:cubicBezTo>
                      <a:pt x="25640" y="0"/>
                      <a:pt x="25157" y="0"/>
                      <a:pt x="24673" y="0"/>
                    </a:cubicBezTo>
                    <a:cubicBezTo>
                      <a:pt x="24068" y="0"/>
                      <a:pt x="23342" y="0"/>
                      <a:pt x="22738" y="121"/>
                    </a:cubicBezTo>
                    <a:cubicBezTo>
                      <a:pt x="22375" y="121"/>
                      <a:pt x="22012" y="121"/>
                      <a:pt x="21528" y="121"/>
                    </a:cubicBezTo>
                    <a:cubicBezTo>
                      <a:pt x="21165" y="605"/>
                      <a:pt x="20561" y="726"/>
                      <a:pt x="20077" y="726"/>
                    </a:cubicBezTo>
                    <a:lnTo>
                      <a:pt x="19835" y="726"/>
                    </a:lnTo>
                    <a:cubicBezTo>
                      <a:pt x="19835" y="726"/>
                      <a:pt x="19593" y="726"/>
                      <a:pt x="19593" y="726"/>
                    </a:cubicBezTo>
                    <a:cubicBezTo>
                      <a:pt x="19351" y="847"/>
                      <a:pt x="19109" y="1089"/>
                      <a:pt x="18746" y="1210"/>
                    </a:cubicBezTo>
                    <a:cubicBezTo>
                      <a:pt x="18263" y="1210"/>
                      <a:pt x="17900" y="1331"/>
                      <a:pt x="17416" y="1452"/>
                    </a:cubicBezTo>
                    <a:cubicBezTo>
                      <a:pt x="17174" y="2057"/>
                      <a:pt x="16570" y="2057"/>
                      <a:pt x="16086" y="2057"/>
                    </a:cubicBezTo>
                    <a:lnTo>
                      <a:pt x="16086" y="2057"/>
                    </a:lnTo>
                    <a:cubicBezTo>
                      <a:pt x="14876" y="2904"/>
                      <a:pt x="13667" y="3871"/>
                      <a:pt x="12094" y="4114"/>
                    </a:cubicBezTo>
                    <a:lnTo>
                      <a:pt x="12094" y="4114"/>
                    </a:lnTo>
                    <a:cubicBezTo>
                      <a:pt x="11853" y="4355"/>
                      <a:pt x="11611" y="4476"/>
                      <a:pt x="11369" y="4718"/>
                    </a:cubicBezTo>
                    <a:lnTo>
                      <a:pt x="11369" y="4718"/>
                    </a:lnTo>
                    <a:cubicBezTo>
                      <a:pt x="11127" y="4960"/>
                      <a:pt x="10885" y="5081"/>
                      <a:pt x="10643" y="5323"/>
                    </a:cubicBezTo>
                    <a:lnTo>
                      <a:pt x="10643" y="5323"/>
                    </a:lnTo>
                    <a:cubicBezTo>
                      <a:pt x="10522" y="6049"/>
                      <a:pt x="9918" y="6049"/>
                      <a:pt x="9434" y="6170"/>
                    </a:cubicBezTo>
                    <a:cubicBezTo>
                      <a:pt x="9434" y="6170"/>
                      <a:pt x="9434" y="6170"/>
                      <a:pt x="9434" y="6170"/>
                    </a:cubicBezTo>
                    <a:cubicBezTo>
                      <a:pt x="9192" y="6412"/>
                      <a:pt x="8950" y="6654"/>
                      <a:pt x="8708" y="6775"/>
                    </a:cubicBezTo>
                    <a:lnTo>
                      <a:pt x="8708" y="6775"/>
                    </a:lnTo>
                    <a:cubicBezTo>
                      <a:pt x="8466" y="7017"/>
                      <a:pt x="8224" y="7138"/>
                      <a:pt x="7982" y="7380"/>
                    </a:cubicBezTo>
                    <a:lnTo>
                      <a:pt x="7982" y="7380"/>
                    </a:lnTo>
                    <a:cubicBezTo>
                      <a:pt x="7740" y="7622"/>
                      <a:pt x="7499" y="7863"/>
                      <a:pt x="7378" y="8105"/>
                    </a:cubicBezTo>
                    <a:lnTo>
                      <a:pt x="7378" y="8105"/>
                    </a:lnTo>
                    <a:cubicBezTo>
                      <a:pt x="7136" y="8348"/>
                      <a:pt x="6894" y="8589"/>
                      <a:pt x="6773" y="8831"/>
                    </a:cubicBezTo>
                    <a:lnTo>
                      <a:pt x="6773" y="8831"/>
                    </a:lnTo>
                    <a:cubicBezTo>
                      <a:pt x="6531" y="9073"/>
                      <a:pt x="6289" y="9315"/>
                      <a:pt x="6168" y="9557"/>
                    </a:cubicBezTo>
                    <a:lnTo>
                      <a:pt x="6168" y="9557"/>
                    </a:lnTo>
                    <a:cubicBezTo>
                      <a:pt x="5926" y="9799"/>
                      <a:pt x="5805" y="10041"/>
                      <a:pt x="5563" y="10283"/>
                    </a:cubicBezTo>
                    <a:cubicBezTo>
                      <a:pt x="5563" y="10283"/>
                      <a:pt x="5563" y="10283"/>
                      <a:pt x="5563" y="10283"/>
                    </a:cubicBezTo>
                    <a:cubicBezTo>
                      <a:pt x="5563" y="10888"/>
                      <a:pt x="5563" y="11372"/>
                      <a:pt x="4838" y="11493"/>
                    </a:cubicBezTo>
                    <a:lnTo>
                      <a:pt x="4838" y="11493"/>
                    </a:lnTo>
                    <a:cubicBezTo>
                      <a:pt x="4596" y="11856"/>
                      <a:pt x="4475" y="12097"/>
                      <a:pt x="4233" y="12340"/>
                    </a:cubicBezTo>
                    <a:cubicBezTo>
                      <a:pt x="3991" y="12702"/>
                      <a:pt x="3749" y="13187"/>
                      <a:pt x="3507" y="13549"/>
                    </a:cubicBezTo>
                    <a:cubicBezTo>
                      <a:pt x="3507" y="14033"/>
                      <a:pt x="3507" y="14638"/>
                      <a:pt x="2903" y="14880"/>
                    </a:cubicBezTo>
                    <a:lnTo>
                      <a:pt x="2903" y="14880"/>
                    </a:lnTo>
                    <a:cubicBezTo>
                      <a:pt x="2661" y="15243"/>
                      <a:pt x="2540" y="15485"/>
                      <a:pt x="2298" y="15727"/>
                    </a:cubicBezTo>
                    <a:cubicBezTo>
                      <a:pt x="2298" y="15969"/>
                      <a:pt x="2298" y="16090"/>
                      <a:pt x="2298" y="16211"/>
                    </a:cubicBezTo>
                    <a:cubicBezTo>
                      <a:pt x="2298" y="16816"/>
                      <a:pt x="2298" y="17300"/>
                      <a:pt x="1693" y="17541"/>
                    </a:cubicBezTo>
                    <a:lnTo>
                      <a:pt x="1693" y="17541"/>
                    </a:lnTo>
                    <a:cubicBezTo>
                      <a:pt x="1451" y="18751"/>
                      <a:pt x="1209" y="19961"/>
                      <a:pt x="484" y="21050"/>
                    </a:cubicBezTo>
                    <a:cubicBezTo>
                      <a:pt x="484" y="21291"/>
                      <a:pt x="484" y="21413"/>
                      <a:pt x="484" y="21655"/>
                    </a:cubicBezTo>
                    <a:cubicBezTo>
                      <a:pt x="484" y="22622"/>
                      <a:pt x="484" y="23590"/>
                      <a:pt x="484" y="24679"/>
                    </a:cubicBezTo>
                    <a:cubicBezTo>
                      <a:pt x="484" y="25042"/>
                      <a:pt x="121" y="25404"/>
                      <a:pt x="0" y="25889"/>
                    </a:cubicBezTo>
                    <a:cubicBezTo>
                      <a:pt x="0" y="27340"/>
                      <a:pt x="0" y="28913"/>
                      <a:pt x="0" y="30365"/>
                    </a:cubicBezTo>
                    <a:cubicBezTo>
                      <a:pt x="0" y="30848"/>
                      <a:pt x="0" y="31212"/>
                      <a:pt x="0" y="31695"/>
                    </a:cubicBezTo>
                    <a:cubicBezTo>
                      <a:pt x="0" y="32542"/>
                      <a:pt x="0" y="33268"/>
                      <a:pt x="121" y="34115"/>
                    </a:cubicBezTo>
                    <a:cubicBezTo>
                      <a:pt x="726" y="34478"/>
                      <a:pt x="726" y="35082"/>
                      <a:pt x="605" y="35687"/>
                    </a:cubicBezTo>
                    <a:cubicBezTo>
                      <a:pt x="605" y="36051"/>
                      <a:pt x="605" y="36534"/>
                      <a:pt x="605" y="36897"/>
                    </a:cubicBezTo>
                    <a:cubicBezTo>
                      <a:pt x="1330" y="37381"/>
                      <a:pt x="1209" y="38228"/>
                      <a:pt x="1330" y="38954"/>
                    </a:cubicBezTo>
                    <a:cubicBezTo>
                      <a:pt x="2177" y="40647"/>
                      <a:pt x="3024" y="42220"/>
                      <a:pt x="3749" y="43914"/>
                    </a:cubicBezTo>
                    <a:cubicBezTo>
                      <a:pt x="4596" y="46091"/>
                      <a:pt x="5805" y="48027"/>
                      <a:pt x="7620" y="49479"/>
                    </a:cubicBezTo>
                    <a:cubicBezTo>
                      <a:pt x="7861" y="49720"/>
                      <a:pt x="8103" y="49963"/>
                      <a:pt x="8345" y="50204"/>
                    </a:cubicBezTo>
                    <a:cubicBezTo>
                      <a:pt x="10401" y="52987"/>
                      <a:pt x="13304" y="54438"/>
                      <a:pt x="16448" y="55648"/>
                    </a:cubicBezTo>
                    <a:cubicBezTo>
                      <a:pt x="17053" y="55890"/>
                      <a:pt x="17658" y="56253"/>
                      <a:pt x="18263" y="56495"/>
                    </a:cubicBezTo>
                    <a:cubicBezTo>
                      <a:pt x="19351" y="56858"/>
                      <a:pt x="20561" y="57463"/>
                      <a:pt x="21649" y="57584"/>
                    </a:cubicBezTo>
                    <a:cubicBezTo>
                      <a:pt x="24431" y="57947"/>
                      <a:pt x="27092" y="58067"/>
                      <a:pt x="29873" y="58310"/>
                    </a:cubicBezTo>
                    <a:cubicBezTo>
                      <a:pt x="30236" y="58067"/>
                      <a:pt x="30599" y="57826"/>
                      <a:pt x="30962" y="57826"/>
                    </a:cubicBezTo>
                    <a:cubicBezTo>
                      <a:pt x="32171" y="57826"/>
                      <a:pt x="33502" y="57826"/>
                      <a:pt x="34711" y="57705"/>
                    </a:cubicBezTo>
                    <a:cubicBezTo>
                      <a:pt x="34832" y="57705"/>
                      <a:pt x="35074" y="57705"/>
                      <a:pt x="35195" y="57705"/>
                    </a:cubicBezTo>
                    <a:cubicBezTo>
                      <a:pt x="35800" y="56979"/>
                      <a:pt x="36525" y="57100"/>
                      <a:pt x="37372" y="57100"/>
                    </a:cubicBezTo>
                    <a:cubicBezTo>
                      <a:pt x="37856" y="56253"/>
                      <a:pt x="38581" y="56495"/>
                      <a:pt x="39307" y="56374"/>
                    </a:cubicBezTo>
                    <a:cubicBezTo>
                      <a:pt x="39307" y="56374"/>
                      <a:pt x="39307" y="56374"/>
                      <a:pt x="39307" y="56374"/>
                    </a:cubicBezTo>
                    <a:cubicBezTo>
                      <a:pt x="39549" y="56253"/>
                      <a:pt x="39791" y="56011"/>
                      <a:pt x="40033" y="55890"/>
                    </a:cubicBezTo>
                    <a:cubicBezTo>
                      <a:pt x="40154" y="55890"/>
                      <a:pt x="40396" y="55769"/>
                      <a:pt x="40637" y="55769"/>
                    </a:cubicBezTo>
                    <a:cubicBezTo>
                      <a:pt x="41726" y="55043"/>
                      <a:pt x="42694" y="53954"/>
                      <a:pt x="44024" y="53833"/>
                    </a:cubicBezTo>
                    <a:cubicBezTo>
                      <a:pt x="44024" y="53833"/>
                      <a:pt x="44024" y="53833"/>
                      <a:pt x="44024" y="53833"/>
                    </a:cubicBezTo>
                    <a:cubicBezTo>
                      <a:pt x="44266" y="53592"/>
                      <a:pt x="44508" y="53471"/>
                      <a:pt x="44750" y="53228"/>
                    </a:cubicBezTo>
                    <a:close/>
                  </a:path>
                </a:pathLst>
              </a:custGeom>
              <a:solidFill>
                <a:srgbClr val="8CAA4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619" name="Google Shape;619;p29"/>
              <p:cNvSpPr/>
              <p:nvPr/>
            </p:nvSpPr>
            <p:spPr>
              <a:xfrm>
                <a:off x="6890349" y="5337239"/>
                <a:ext cx="197760" cy="269630"/>
              </a:xfrm>
              <a:custGeom>
                <a:avLst/>
                <a:gdLst/>
                <a:ahLst/>
                <a:cxnLst/>
                <a:rect l="l" t="t" r="r" b="b"/>
                <a:pathLst>
                  <a:path w="197760" h="269630" extrusionOk="0">
                    <a:moveTo>
                      <a:pt x="197639" y="105247"/>
                    </a:moveTo>
                    <a:cubicBezTo>
                      <a:pt x="197639" y="104884"/>
                      <a:pt x="197276" y="104521"/>
                      <a:pt x="197034" y="104280"/>
                    </a:cubicBezTo>
                    <a:cubicBezTo>
                      <a:pt x="197034" y="104037"/>
                      <a:pt x="197034" y="103796"/>
                      <a:pt x="196913" y="103554"/>
                    </a:cubicBezTo>
                    <a:cubicBezTo>
                      <a:pt x="196792" y="103311"/>
                      <a:pt x="196551" y="103070"/>
                      <a:pt x="196430" y="102828"/>
                    </a:cubicBezTo>
                    <a:cubicBezTo>
                      <a:pt x="196430" y="101981"/>
                      <a:pt x="196067" y="101497"/>
                      <a:pt x="195704" y="100892"/>
                    </a:cubicBezTo>
                    <a:cubicBezTo>
                      <a:pt x="195462" y="100650"/>
                      <a:pt x="195341" y="100408"/>
                      <a:pt x="195099" y="100287"/>
                    </a:cubicBezTo>
                    <a:lnTo>
                      <a:pt x="195099" y="100287"/>
                    </a:lnTo>
                    <a:cubicBezTo>
                      <a:pt x="194857" y="98594"/>
                      <a:pt x="193648" y="97263"/>
                      <a:pt x="193043" y="95690"/>
                    </a:cubicBezTo>
                    <a:cubicBezTo>
                      <a:pt x="192922" y="95448"/>
                      <a:pt x="192680" y="95207"/>
                      <a:pt x="192559" y="94964"/>
                    </a:cubicBezTo>
                    <a:cubicBezTo>
                      <a:pt x="192438" y="94843"/>
                      <a:pt x="192318" y="94602"/>
                      <a:pt x="192438" y="94360"/>
                    </a:cubicBezTo>
                    <a:cubicBezTo>
                      <a:pt x="192318" y="94118"/>
                      <a:pt x="192076" y="93876"/>
                      <a:pt x="191955" y="93634"/>
                    </a:cubicBezTo>
                    <a:cubicBezTo>
                      <a:pt x="191834" y="93513"/>
                      <a:pt x="191713" y="93271"/>
                      <a:pt x="191834" y="93029"/>
                    </a:cubicBezTo>
                    <a:cubicBezTo>
                      <a:pt x="191592" y="93029"/>
                      <a:pt x="191471" y="93029"/>
                      <a:pt x="191229" y="92908"/>
                    </a:cubicBezTo>
                    <a:cubicBezTo>
                      <a:pt x="191229" y="92666"/>
                      <a:pt x="191229" y="92424"/>
                      <a:pt x="191229" y="92303"/>
                    </a:cubicBezTo>
                    <a:lnTo>
                      <a:pt x="191229" y="92303"/>
                    </a:lnTo>
                    <a:cubicBezTo>
                      <a:pt x="191108" y="92303"/>
                      <a:pt x="190866" y="92303"/>
                      <a:pt x="190745" y="92303"/>
                    </a:cubicBezTo>
                    <a:cubicBezTo>
                      <a:pt x="190745" y="91940"/>
                      <a:pt x="190624" y="91456"/>
                      <a:pt x="190503" y="91094"/>
                    </a:cubicBezTo>
                    <a:cubicBezTo>
                      <a:pt x="190020" y="90368"/>
                      <a:pt x="189657" y="89763"/>
                      <a:pt x="189173" y="89037"/>
                    </a:cubicBezTo>
                    <a:cubicBezTo>
                      <a:pt x="189052" y="88795"/>
                      <a:pt x="188810" y="88674"/>
                      <a:pt x="188689" y="88432"/>
                    </a:cubicBezTo>
                    <a:cubicBezTo>
                      <a:pt x="188568" y="88311"/>
                      <a:pt x="188447" y="88069"/>
                      <a:pt x="188447" y="87827"/>
                    </a:cubicBezTo>
                    <a:cubicBezTo>
                      <a:pt x="188205" y="87585"/>
                      <a:pt x="188085" y="87343"/>
                      <a:pt x="187843" y="86980"/>
                    </a:cubicBezTo>
                    <a:cubicBezTo>
                      <a:pt x="187359" y="86255"/>
                      <a:pt x="186996" y="85650"/>
                      <a:pt x="186512" y="84924"/>
                    </a:cubicBezTo>
                    <a:cubicBezTo>
                      <a:pt x="186391" y="84682"/>
                      <a:pt x="186149" y="84440"/>
                      <a:pt x="186028" y="84319"/>
                    </a:cubicBezTo>
                    <a:cubicBezTo>
                      <a:pt x="185907" y="84198"/>
                      <a:pt x="185787" y="83956"/>
                      <a:pt x="185907" y="83714"/>
                    </a:cubicBezTo>
                    <a:cubicBezTo>
                      <a:pt x="185666" y="83472"/>
                      <a:pt x="185545" y="83230"/>
                      <a:pt x="185303" y="82867"/>
                    </a:cubicBezTo>
                    <a:cubicBezTo>
                      <a:pt x="183972" y="81536"/>
                      <a:pt x="183489" y="79843"/>
                      <a:pt x="182521" y="78270"/>
                    </a:cubicBezTo>
                    <a:cubicBezTo>
                      <a:pt x="182279" y="78028"/>
                      <a:pt x="182158" y="77786"/>
                      <a:pt x="181916" y="77544"/>
                    </a:cubicBezTo>
                    <a:cubicBezTo>
                      <a:pt x="181795" y="77423"/>
                      <a:pt x="181795" y="77182"/>
                      <a:pt x="181795" y="76939"/>
                    </a:cubicBezTo>
                    <a:cubicBezTo>
                      <a:pt x="181553" y="76697"/>
                      <a:pt x="181433" y="76456"/>
                      <a:pt x="181191" y="76092"/>
                    </a:cubicBezTo>
                    <a:lnTo>
                      <a:pt x="181191" y="76092"/>
                    </a:lnTo>
                    <a:cubicBezTo>
                      <a:pt x="181070" y="75851"/>
                      <a:pt x="180828" y="75609"/>
                      <a:pt x="180707" y="75487"/>
                    </a:cubicBezTo>
                    <a:cubicBezTo>
                      <a:pt x="179135" y="72826"/>
                      <a:pt x="177441" y="70165"/>
                      <a:pt x="175869" y="67383"/>
                    </a:cubicBezTo>
                    <a:cubicBezTo>
                      <a:pt x="175748" y="67140"/>
                      <a:pt x="175506" y="67019"/>
                      <a:pt x="175385" y="66778"/>
                    </a:cubicBezTo>
                    <a:cubicBezTo>
                      <a:pt x="175385" y="66536"/>
                      <a:pt x="175264" y="66294"/>
                      <a:pt x="175143" y="66052"/>
                    </a:cubicBezTo>
                    <a:cubicBezTo>
                      <a:pt x="175022" y="65810"/>
                      <a:pt x="174781" y="65568"/>
                      <a:pt x="174660" y="65447"/>
                    </a:cubicBezTo>
                    <a:cubicBezTo>
                      <a:pt x="173934" y="64600"/>
                      <a:pt x="173208" y="63632"/>
                      <a:pt x="172483" y="62785"/>
                    </a:cubicBezTo>
                    <a:cubicBezTo>
                      <a:pt x="172483" y="62544"/>
                      <a:pt x="172362" y="62301"/>
                      <a:pt x="172241" y="62060"/>
                    </a:cubicBezTo>
                    <a:cubicBezTo>
                      <a:pt x="172120" y="61818"/>
                      <a:pt x="171999" y="61697"/>
                      <a:pt x="171757" y="61455"/>
                    </a:cubicBezTo>
                    <a:cubicBezTo>
                      <a:pt x="171757" y="61213"/>
                      <a:pt x="171757" y="60971"/>
                      <a:pt x="171757" y="60729"/>
                    </a:cubicBezTo>
                    <a:cubicBezTo>
                      <a:pt x="171515" y="60487"/>
                      <a:pt x="171394" y="60245"/>
                      <a:pt x="171152" y="60003"/>
                    </a:cubicBezTo>
                    <a:cubicBezTo>
                      <a:pt x="171031" y="59882"/>
                      <a:pt x="171031" y="59640"/>
                      <a:pt x="171031" y="59398"/>
                    </a:cubicBezTo>
                    <a:cubicBezTo>
                      <a:pt x="170789" y="59156"/>
                      <a:pt x="170668" y="58914"/>
                      <a:pt x="170426" y="58551"/>
                    </a:cubicBezTo>
                    <a:lnTo>
                      <a:pt x="170426" y="58551"/>
                    </a:lnTo>
                    <a:cubicBezTo>
                      <a:pt x="170185" y="58551"/>
                      <a:pt x="170064" y="58551"/>
                      <a:pt x="169822" y="58431"/>
                    </a:cubicBezTo>
                    <a:cubicBezTo>
                      <a:pt x="169822" y="58310"/>
                      <a:pt x="169822" y="58067"/>
                      <a:pt x="169822" y="57946"/>
                    </a:cubicBezTo>
                    <a:cubicBezTo>
                      <a:pt x="169338" y="57100"/>
                      <a:pt x="168854" y="56132"/>
                      <a:pt x="168250" y="55285"/>
                    </a:cubicBezTo>
                    <a:cubicBezTo>
                      <a:pt x="167645" y="55043"/>
                      <a:pt x="167524" y="54559"/>
                      <a:pt x="167524" y="53954"/>
                    </a:cubicBezTo>
                    <a:cubicBezTo>
                      <a:pt x="165952" y="51656"/>
                      <a:pt x="164500" y="49478"/>
                      <a:pt x="163049" y="47180"/>
                    </a:cubicBezTo>
                    <a:cubicBezTo>
                      <a:pt x="162686" y="46696"/>
                      <a:pt x="162565" y="45970"/>
                      <a:pt x="162323" y="45365"/>
                    </a:cubicBezTo>
                    <a:cubicBezTo>
                      <a:pt x="162081" y="45124"/>
                      <a:pt x="161960" y="44760"/>
                      <a:pt x="161718" y="44519"/>
                    </a:cubicBezTo>
                    <a:lnTo>
                      <a:pt x="161718" y="44519"/>
                    </a:lnTo>
                    <a:cubicBezTo>
                      <a:pt x="161598" y="44277"/>
                      <a:pt x="161356" y="44034"/>
                      <a:pt x="161235" y="43914"/>
                    </a:cubicBezTo>
                    <a:cubicBezTo>
                      <a:pt x="160751" y="43309"/>
                      <a:pt x="160267" y="42583"/>
                      <a:pt x="159662" y="41978"/>
                    </a:cubicBezTo>
                    <a:cubicBezTo>
                      <a:pt x="159179" y="41010"/>
                      <a:pt x="158816" y="40164"/>
                      <a:pt x="158332" y="39195"/>
                    </a:cubicBezTo>
                    <a:cubicBezTo>
                      <a:pt x="158211" y="38954"/>
                      <a:pt x="157969" y="38833"/>
                      <a:pt x="157848" y="38590"/>
                    </a:cubicBezTo>
                    <a:cubicBezTo>
                      <a:pt x="157848" y="38349"/>
                      <a:pt x="157727" y="38107"/>
                      <a:pt x="157606" y="37986"/>
                    </a:cubicBezTo>
                    <a:cubicBezTo>
                      <a:pt x="157364" y="37986"/>
                      <a:pt x="157244" y="37986"/>
                      <a:pt x="157002" y="37986"/>
                    </a:cubicBezTo>
                    <a:cubicBezTo>
                      <a:pt x="157002" y="37744"/>
                      <a:pt x="157002" y="37623"/>
                      <a:pt x="157002" y="37381"/>
                    </a:cubicBezTo>
                    <a:cubicBezTo>
                      <a:pt x="156881" y="37260"/>
                      <a:pt x="156760" y="37018"/>
                      <a:pt x="156760" y="36897"/>
                    </a:cubicBezTo>
                    <a:cubicBezTo>
                      <a:pt x="155913" y="36413"/>
                      <a:pt x="155429" y="35808"/>
                      <a:pt x="155429" y="34720"/>
                    </a:cubicBezTo>
                    <a:lnTo>
                      <a:pt x="155429" y="34720"/>
                    </a:lnTo>
                    <a:cubicBezTo>
                      <a:pt x="155187" y="34478"/>
                      <a:pt x="155067" y="34236"/>
                      <a:pt x="154825" y="33994"/>
                    </a:cubicBezTo>
                    <a:cubicBezTo>
                      <a:pt x="153736" y="32421"/>
                      <a:pt x="152527" y="30848"/>
                      <a:pt x="151438" y="29276"/>
                    </a:cubicBezTo>
                    <a:cubicBezTo>
                      <a:pt x="151438" y="29034"/>
                      <a:pt x="151438" y="28792"/>
                      <a:pt x="151438" y="28550"/>
                    </a:cubicBezTo>
                    <a:cubicBezTo>
                      <a:pt x="151317" y="28308"/>
                      <a:pt x="151075" y="28066"/>
                      <a:pt x="150954" y="27824"/>
                    </a:cubicBezTo>
                    <a:lnTo>
                      <a:pt x="150954" y="27824"/>
                    </a:lnTo>
                    <a:cubicBezTo>
                      <a:pt x="150713" y="27461"/>
                      <a:pt x="150471" y="27340"/>
                      <a:pt x="150229" y="27219"/>
                    </a:cubicBezTo>
                    <a:cubicBezTo>
                      <a:pt x="150229" y="26977"/>
                      <a:pt x="150229" y="26735"/>
                      <a:pt x="150229" y="26493"/>
                    </a:cubicBezTo>
                    <a:lnTo>
                      <a:pt x="150229" y="26493"/>
                    </a:lnTo>
                    <a:cubicBezTo>
                      <a:pt x="150108" y="26252"/>
                      <a:pt x="149866" y="26009"/>
                      <a:pt x="149745" y="25888"/>
                    </a:cubicBezTo>
                    <a:cubicBezTo>
                      <a:pt x="149261" y="25404"/>
                      <a:pt x="148777" y="24921"/>
                      <a:pt x="148294" y="24437"/>
                    </a:cubicBezTo>
                    <a:lnTo>
                      <a:pt x="148294" y="24437"/>
                    </a:lnTo>
                    <a:cubicBezTo>
                      <a:pt x="148173" y="22985"/>
                      <a:pt x="146842" y="22259"/>
                      <a:pt x="146237" y="21291"/>
                    </a:cubicBezTo>
                    <a:cubicBezTo>
                      <a:pt x="144907" y="19477"/>
                      <a:pt x="143456" y="17783"/>
                      <a:pt x="142125" y="15969"/>
                    </a:cubicBezTo>
                    <a:cubicBezTo>
                      <a:pt x="141763" y="15485"/>
                      <a:pt x="141400" y="15001"/>
                      <a:pt x="140916" y="14517"/>
                    </a:cubicBezTo>
                    <a:cubicBezTo>
                      <a:pt x="140674" y="14275"/>
                      <a:pt x="140553" y="14033"/>
                      <a:pt x="140311" y="13912"/>
                    </a:cubicBezTo>
                    <a:lnTo>
                      <a:pt x="140311" y="13912"/>
                    </a:lnTo>
                    <a:cubicBezTo>
                      <a:pt x="140069" y="13670"/>
                      <a:pt x="139948" y="13428"/>
                      <a:pt x="139707" y="13186"/>
                    </a:cubicBezTo>
                    <a:cubicBezTo>
                      <a:pt x="137288" y="11251"/>
                      <a:pt x="134748" y="9194"/>
                      <a:pt x="132329" y="7258"/>
                    </a:cubicBezTo>
                    <a:cubicBezTo>
                      <a:pt x="131724" y="7017"/>
                      <a:pt x="131119" y="6775"/>
                      <a:pt x="130636" y="6412"/>
                    </a:cubicBezTo>
                    <a:cubicBezTo>
                      <a:pt x="129668" y="5928"/>
                      <a:pt x="128942" y="5081"/>
                      <a:pt x="127733" y="5081"/>
                    </a:cubicBezTo>
                    <a:cubicBezTo>
                      <a:pt x="127491" y="4476"/>
                      <a:pt x="127007" y="4476"/>
                      <a:pt x="126403" y="4355"/>
                    </a:cubicBezTo>
                    <a:cubicBezTo>
                      <a:pt x="126161" y="3750"/>
                      <a:pt x="125556" y="3750"/>
                      <a:pt x="125072" y="3750"/>
                    </a:cubicBezTo>
                    <a:cubicBezTo>
                      <a:pt x="124588" y="2903"/>
                      <a:pt x="123863" y="3145"/>
                      <a:pt x="123137" y="3024"/>
                    </a:cubicBezTo>
                    <a:lnTo>
                      <a:pt x="123137" y="3024"/>
                    </a:lnTo>
                    <a:cubicBezTo>
                      <a:pt x="122895" y="2419"/>
                      <a:pt x="122411" y="2419"/>
                      <a:pt x="121807" y="2541"/>
                    </a:cubicBezTo>
                    <a:cubicBezTo>
                      <a:pt x="121565" y="2298"/>
                      <a:pt x="121202" y="2057"/>
                      <a:pt x="120960" y="1815"/>
                    </a:cubicBezTo>
                    <a:lnTo>
                      <a:pt x="120718" y="1815"/>
                    </a:lnTo>
                    <a:cubicBezTo>
                      <a:pt x="120718" y="1815"/>
                      <a:pt x="120476" y="1815"/>
                      <a:pt x="120476" y="1815"/>
                    </a:cubicBezTo>
                    <a:cubicBezTo>
                      <a:pt x="119751" y="1815"/>
                      <a:pt x="119146" y="1815"/>
                      <a:pt x="118420" y="1815"/>
                    </a:cubicBezTo>
                    <a:cubicBezTo>
                      <a:pt x="118420" y="1573"/>
                      <a:pt x="118420" y="1452"/>
                      <a:pt x="118299" y="1210"/>
                    </a:cubicBezTo>
                    <a:cubicBezTo>
                      <a:pt x="117695" y="1210"/>
                      <a:pt x="117090" y="1210"/>
                      <a:pt x="116485" y="1210"/>
                    </a:cubicBezTo>
                    <a:cubicBezTo>
                      <a:pt x="115880" y="1210"/>
                      <a:pt x="115276" y="1210"/>
                      <a:pt x="114550" y="1089"/>
                    </a:cubicBezTo>
                    <a:cubicBezTo>
                      <a:pt x="113461" y="363"/>
                      <a:pt x="112494" y="121"/>
                      <a:pt x="111405" y="1089"/>
                    </a:cubicBezTo>
                    <a:cubicBezTo>
                      <a:pt x="111285" y="1089"/>
                      <a:pt x="111163" y="1089"/>
                      <a:pt x="111043" y="968"/>
                    </a:cubicBezTo>
                    <a:cubicBezTo>
                      <a:pt x="110680" y="726"/>
                      <a:pt x="110438" y="363"/>
                      <a:pt x="109833" y="0"/>
                    </a:cubicBezTo>
                    <a:lnTo>
                      <a:pt x="87216" y="0"/>
                    </a:lnTo>
                    <a:cubicBezTo>
                      <a:pt x="87096" y="121"/>
                      <a:pt x="86854" y="363"/>
                      <a:pt x="86733" y="363"/>
                    </a:cubicBezTo>
                    <a:cubicBezTo>
                      <a:pt x="85281" y="605"/>
                      <a:pt x="83830" y="847"/>
                      <a:pt x="82379" y="1089"/>
                    </a:cubicBezTo>
                    <a:cubicBezTo>
                      <a:pt x="81774" y="1089"/>
                      <a:pt x="81169" y="1210"/>
                      <a:pt x="80565" y="1331"/>
                    </a:cubicBezTo>
                    <a:cubicBezTo>
                      <a:pt x="79839" y="2298"/>
                      <a:pt x="78750" y="1815"/>
                      <a:pt x="77783" y="2057"/>
                    </a:cubicBezTo>
                    <a:cubicBezTo>
                      <a:pt x="77299" y="2783"/>
                      <a:pt x="76452" y="2541"/>
                      <a:pt x="75848" y="2662"/>
                    </a:cubicBezTo>
                    <a:cubicBezTo>
                      <a:pt x="75364" y="3508"/>
                      <a:pt x="74517" y="3267"/>
                      <a:pt x="73792" y="3388"/>
                    </a:cubicBezTo>
                    <a:cubicBezTo>
                      <a:pt x="72824" y="4113"/>
                      <a:pt x="71615" y="4355"/>
                      <a:pt x="70526" y="4597"/>
                    </a:cubicBezTo>
                    <a:cubicBezTo>
                      <a:pt x="70284" y="4718"/>
                      <a:pt x="70042" y="4960"/>
                      <a:pt x="69800" y="5081"/>
                    </a:cubicBezTo>
                    <a:cubicBezTo>
                      <a:pt x="69559" y="5202"/>
                      <a:pt x="69438" y="5323"/>
                      <a:pt x="69196" y="5202"/>
                    </a:cubicBezTo>
                    <a:cubicBezTo>
                      <a:pt x="68954" y="5323"/>
                      <a:pt x="68712" y="5565"/>
                      <a:pt x="68470" y="5686"/>
                    </a:cubicBezTo>
                    <a:cubicBezTo>
                      <a:pt x="68349" y="5807"/>
                      <a:pt x="68107" y="5928"/>
                      <a:pt x="67865" y="5807"/>
                    </a:cubicBezTo>
                    <a:cubicBezTo>
                      <a:pt x="67382" y="6654"/>
                      <a:pt x="66777" y="7137"/>
                      <a:pt x="65809" y="7137"/>
                    </a:cubicBezTo>
                    <a:cubicBezTo>
                      <a:pt x="65809" y="7137"/>
                      <a:pt x="65809" y="7137"/>
                      <a:pt x="65809" y="7137"/>
                    </a:cubicBezTo>
                    <a:cubicBezTo>
                      <a:pt x="65567" y="7380"/>
                      <a:pt x="65325" y="7501"/>
                      <a:pt x="65084" y="7742"/>
                    </a:cubicBezTo>
                    <a:lnTo>
                      <a:pt x="65084" y="7742"/>
                    </a:lnTo>
                    <a:cubicBezTo>
                      <a:pt x="64842" y="7984"/>
                      <a:pt x="64600" y="8105"/>
                      <a:pt x="64358" y="8347"/>
                    </a:cubicBezTo>
                    <a:lnTo>
                      <a:pt x="64358" y="8347"/>
                    </a:lnTo>
                    <a:cubicBezTo>
                      <a:pt x="64116" y="8589"/>
                      <a:pt x="63995" y="8710"/>
                      <a:pt x="63753" y="8952"/>
                    </a:cubicBezTo>
                    <a:cubicBezTo>
                      <a:pt x="63269" y="9194"/>
                      <a:pt x="62907" y="9557"/>
                      <a:pt x="62423" y="9799"/>
                    </a:cubicBezTo>
                    <a:cubicBezTo>
                      <a:pt x="62181" y="10041"/>
                      <a:pt x="61939" y="10283"/>
                      <a:pt x="61697" y="10404"/>
                    </a:cubicBezTo>
                    <a:lnTo>
                      <a:pt x="61697" y="10404"/>
                    </a:lnTo>
                    <a:cubicBezTo>
                      <a:pt x="61455" y="10646"/>
                      <a:pt x="61213" y="10767"/>
                      <a:pt x="60971" y="11009"/>
                    </a:cubicBezTo>
                    <a:lnTo>
                      <a:pt x="60971" y="11009"/>
                    </a:lnTo>
                    <a:cubicBezTo>
                      <a:pt x="60730" y="11251"/>
                      <a:pt x="60609" y="11493"/>
                      <a:pt x="60367" y="11735"/>
                    </a:cubicBezTo>
                    <a:lnTo>
                      <a:pt x="60367" y="11735"/>
                    </a:lnTo>
                    <a:cubicBezTo>
                      <a:pt x="60125" y="11976"/>
                      <a:pt x="60004" y="12218"/>
                      <a:pt x="59762" y="12340"/>
                    </a:cubicBezTo>
                    <a:lnTo>
                      <a:pt x="59762" y="12340"/>
                    </a:lnTo>
                    <a:cubicBezTo>
                      <a:pt x="59520" y="12581"/>
                      <a:pt x="59399" y="12823"/>
                      <a:pt x="59157" y="13066"/>
                    </a:cubicBezTo>
                    <a:lnTo>
                      <a:pt x="59157" y="13066"/>
                    </a:lnTo>
                    <a:cubicBezTo>
                      <a:pt x="58915" y="13307"/>
                      <a:pt x="58794" y="13549"/>
                      <a:pt x="58552" y="13791"/>
                    </a:cubicBezTo>
                    <a:cubicBezTo>
                      <a:pt x="57948" y="14517"/>
                      <a:pt x="57343" y="15122"/>
                      <a:pt x="56617" y="15848"/>
                    </a:cubicBezTo>
                    <a:cubicBezTo>
                      <a:pt x="56617" y="16331"/>
                      <a:pt x="56496" y="16936"/>
                      <a:pt x="55771" y="17057"/>
                    </a:cubicBezTo>
                    <a:cubicBezTo>
                      <a:pt x="55529" y="17300"/>
                      <a:pt x="55287" y="17541"/>
                      <a:pt x="55166" y="17783"/>
                    </a:cubicBezTo>
                    <a:cubicBezTo>
                      <a:pt x="54924" y="18025"/>
                      <a:pt x="54803" y="18267"/>
                      <a:pt x="54561" y="18509"/>
                    </a:cubicBezTo>
                    <a:cubicBezTo>
                      <a:pt x="54319" y="18751"/>
                      <a:pt x="54198" y="18872"/>
                      <a:pt x="53957" y="19114"/>
                    </a:cubicBezTo>
                    <a:cubicBezTo>
                      <a:pt x="53836" y="19598"/>
                      <a:pt x="53836" y="20203"/>
                      <a:pt x="53110" y="20324"/>
                    </a:cubicBezTo>
                    <a:lnTo>
                      <a:pt x="53110" y="20324"/>
                    </a:lnTo>
                    <a:cubicBezTo>
                      <a:pt x="52868" y="20566"/>
                      <a:pt x="52747" y="20808"/>
                      <a:pt x="52505" y="21049"/>
                    </a:cubicBezTo>
                    <a:lnTo>
                      <a:pt x="52505" y="21049"/>
                    </a:lnTo>
                    <a:cubicBezTo>
                      <a:pt x="52263" y="21291"/>
                      <a:pt x="52142" y="21534"/>
                      <a:pt x="51901" y="21775"/>
                    </a:cubicBezTo>
                    <a:cubicBezTo>
                      <a:pt x="51901" y="21775"/>
                      <a:pt x="51901" y="21775"/>
                      <a:pt x="51901" y="21775"/>
                    </a:cubicBezTo>
                    <a:cubicBezTo>
                      <a:pt x="51659" y="22017"/>
                      <a:pt x="51417" y="22259"/>
                      <a:pt x="51296" y="22501"/>
                    </a:cubicBezTo>
                    <a:cubicBezTo>
                      <a:pt x="51296" y="22501"/>
                      <a:pt x="51296" y="22501"/>
                      <a:pt x="51296" y="22501"/>
                    </a:cubicBezTo>
                    <a:cubicBezTo>
                      <a:pt x="51296" y="23106"/>
                      <a:pt x="51296" y="23590"/>
                      <a:pt x="50570" y="23832"/>
                    </a:cubicBezTo>
                    <a:cubicBezTo>
                      <a:pt x="50570" y="23832"/>
                      <a:pt x="50570" y="23832"/>
                      <a:pt x="50570" y="23832"/>
                    </a:cubicBezTo>
                    <a:cubicBezTo>
                      <a:pt x="50328" y="24074"/>
                      <a:pt x="50207" y="24437"/>
                      <a:pt x="49965" y="24679"/>
                    </a:cubicBezTo>
                    <a:lnTo>
                      <a:pt x="49965" y="24679"/>
                    </a:lnTo>
                    <a:cubicBezTo>
                      <a:pt x="49965" y="24800"/>
                      <a:pt x="49965" y="25042"/>
                      <a:pt x="49965" y="25163"/>
                    </a:cubicBezTo>
                    <a:cubicBezTo>
                      <a:pt x="49724" y="25404"/>
                      <a:pt x="49603" y="25647"/>
                      <a:pt x="49361" y="25888"/>
                    </a:cubicBezTo>
                    <a:cubicBezTo>
                      <a:pt x="48877" y="26493"/>
                      <a:pt x="48514" y="27219"/>
                      <a:pt x="48030" y="27824"/>
                    </a:cubicBezTo>
                    <a:cubicBezTo>
                      <a:pt x="46821" y="29639"/>
                      <a:pt x="45732" y="31574"/>
                      <a:pt x="44523" y="33389"/>
                    </a:cubicBezTo>
                    <a:cubicBezTo>
                      <a:pt x="41620" y="37986"/>
                      <a:pt x="38597" y="42462"/>
                      <a:pt x="35694" y="46938"/>
                    </a:cubicBezTo>
                    <a:cubicBezTo>
                      <a:pt x="32549" y="51777"/>
                      <a:pt x="29284" y="56495"/>
                      <a:pt x="26260" y="61334"/>
                    </a:cubicBezTo>
                    <a:cubicBezTo>
                      <a:pt x="20213" y="71012"/>
                      <a:pt x="14045" y="80811"/>
                      <a:pt x="7756" y="90368"/>
                    </a:cubicBezTo>
                    <a:cubicBezTo>
                      <a:pt x="5579" y="93634"/>
                      <a:pt x="3281" y="96900"/>
                      <a:pt x="1587" y="100529"/>
                    </a:cubicBezTo>
                    <a:cubicBezTo>
                      <a:pt x="499" y="102828"/>
                      <a:pt x="-106" y="105247"/>
                      <a:pt x="15" y="107909"/>
                    </a:cubicBezTo>
                    <a:cubicBezTo>
                      <a:pt x="15" y="110570"/>
                      <a:pt x="1104" y="112627"/>
                      <a:pt x="2918" y="114441"/>
                    </a:cubicBezTo>
                    <a:cubicBezTo>
                      <a:pt x="4611" y="116135"/>
                      <a:pt x="6667" y="116740"/>
                      <a:pt x="8965" y="116619"/>
                    </a:cubicBezTo>
                    <a:cubicBezTo>
                      <a:pt x="9207" y="116619"/>
                      <a:pt x="9449" y="116619"/>
                      <a:pt x="9691" y="116619"/>
                    </a:cubicBezTo>
                    <a:cubicBezTo>
                      <a:pt x="12714" y="116861"/>
                      <a:pt x="15133" y="115530"/>
                      <a:pt x="16948" y="113232"/>
                    </a:cubicBezTo>
                    <a:cubicBezTo>
                      <a:pt x="19487" y="109965"/>
                      <a:pt x="22148" y="106578"/>
                      <a:pt x="24446" y="103070"/>
                    </a:cubicBezTo>
                    <a:cubicBezTo>
                      <a:pt x="29405" y="95690"/>
                      <a:pt x="34122" y="88190"/>
                      <a:pt x="38959" y="80931"/>
                    </a:cubicBezTo>
                    <a:cubicBezTo>
                      <a:pt x="43797" y="73673"/>
                      <a:pt x="48514" y="66294"/>
                      <a:pt x="52989" y="58793"/>
                    </a:cubicBezTo>
                    <a:cubicBezTo>
                      <a:pt x="55650" y="54438"/>
                      <a:pt x="58190" y="50083"/>
                      <a:pt x="60850" y="45728"/>
                    </a:cubicBezTo>
                    <a:cubicBezTo>
                      <a:pt x="61939" y="44034"/>
                      <a:pt x="62665" y="42220"/>
                      <a:pt x="64842" y="41010"/>
                    </a:cubicBezTo>
                    <a:cubicBezTo>
                      <a:pt x="65446" y="41010"/>
                      <a:pt x="66293" y="41252"/>
                      <a:pt x="67140" y="41373"/>
                    </a:cubicBezTo>
                    <a:cubicBezTo>
                      <a:pt x="67140" y="41373"/>
                      <a:pt x="67261" y="41494"/>
                      <a:pt x="67382" y="41615"/>
                    </a:cubicBezTo>
                    <a:cubicBezTo>
                      <a:pt x="67382" y="43188"/>
                      <a:pt x="67623" y="44760"/>
                      <a:pt x="67382" y="46212"/>
                    </a:cubicBezTo>
                    <a:cubicBezTo>
                      <a:pt x="66898" y="48389"/>
                      <a:pt x="67019" y="50567"/>
                      <a:pt x="66898" y="52866"/>
                    </a:cubicBezTo>
                    <a:cubicBezTo>
                      <a:pt x="66898" y="56737"/>
                      <a:pt x="66898" y="60608"/>
                      <a:pt x="66898" y="64600"/>
                    </a:cubicBezTo>
                    <a:cubicBezTo>
                      <a:pt x="66898" y="114320"/>
                      <a:pt x="66898" y="164040"/>
                      <a:pt x="66898" y="213761"/>
                    </a:cubicBezTo>
                    <a:cubicBezTo>
                      <a:pt x="66898" y="227673"/>
                      <a:pt x="66898" y="241585"/>
                      <a:pt x="66898" y="255497"/>
                    </a:cubicBezTo>
                    <a:cubicBezTo>
                      <a:pt x="66898" y="259126"/>
                      <a:pt x="67623" y="262513"/>
                      <a:pt x="70526" y="265054"/>
                    </a:cubicBezTo>
                    <a:cubicBezTo>
                      <a:pt x="70647" y="265175"/>
                      <a:pt x="70768" y="265416"/>
                      <a:pt x="70768" y="265658"/>
                    </a:cubicBezTo>
                    <a:cubicBezTo>
                      <a:pt x="71494" y="265780"/>
                      <a:pt x="71856" y="266263"/>
                      <a:pt x="72098" y="266989"/>
                    </a:cubicBezTo>
                    <a:cubicBezTo>
                      <a:pt x="72219" y="267231"/>
                      <a:pt x="72582" y="267473"/>
                      <a:pt x="72703" y="267594"/>
                    </a:cubicBezTo>
                    <a:cubicBezTo>
                      <a:pt x="72945" y="267836"/>
                      <a:pt x="73187" y="267957"/>
                      <a:pt x="73429" y="268199"/>
                    </a:cubicBezTo>
                    <a:cubicBezTo>
                      <a:pt x="73429" y="268199"/>
                      <a:pt x="73429" y="268199"/>
                      <a:pt x="73429" y="268199"/>
                    </a:cubicBezTo>
                    <a:cubicBezTo>
                      <a:pt x="73671" y="268441"/>
                      <a:pt x="73913" y="268683"/>
                      <a:pt x="74154" y="268925"/>
                    </a:cubicBezTo>
                    <a:cubicBezTo>
                      <a:pt x="74275" y="268925"/>
                      <a:pt x="74517" y="268925"/>
                      <a:pt x="74638" y="268925"/>
                    </a:cubicBezTo>
                    <a:cubicBezTo>
                      <a:pt x="75727" y="268925"/>
                      <a:pt x="76815" y="268925"/>
                      <a:pt x="77904" y="269288"/>
                    </a:cubicBezTo>
                    <a:cubicBezTo>
                      <a:pt x="82137" y="270255"/>
                      <a:pt x="85765" y="269045"/>
                      <a:pt x="88910" y="266263"/>
                    </a:cubicBezTo>
                    <a:cubicBezTo>
                      <a:pt x="89756" y="265537"/>
                      <a:pt x="91087" y="264932"/>
                      <a:pt x="91208" y="263602"/>
                    </a:cubicBezTo>
                    <a:cubicBezTo>
                      <a:pt x="91208" y="263118"/>
                      <a:pt x="91208" y="262513"/>
                      <a:pt x="91812" y="262271"/>
                    </a:cubicBezTo>
                    <a:cubicBezTo>
                      <a:pt x="91812" y="259731"/>
                      <a:pt x="92054" y="257190"/>
                      <a:pt x="92054" y="254650"/>
                    </a:cubicBezTo>
                    <a:cubicBezTo>
                      <a:pt x="92054" y="217148"/>
                      <a:pt x="92054" y="179646"/>
                      <a:pt x="92054" y="142265"/>
                    </a:cubicBezTo>
                    <a:cubicBezTo>
                      <a:pt x="92054" y="140330"/>
                      <a:pt x="92417" y="138515"/>
                      <a:pt x="92901" y="136579"/>
                    </a:cubicBezTo>
                    <a:cubicBezTo>
                      <a:pt x="93506" y="135974"/>
                      <a:pt x="94110" y="135249"/>
                      <a:pt x="94715" y="134644"/>
                    </a:cubicBezTo>
                    <a:cubicBezTo>
                      <a:pt x="96650" y="133797"/>
                      <a:pt x="98464" y="133555"/>
                      <a:pt x="100400" y="133555"/>
                    </a:cubicBezTo>
                    <a:cubicBezTo>
                      <a:pt x="103181" y="133555"/>
                      <a:pt x="106084" y="135369"/>
                      <a:pt x="106084" y="139120"/>
                    </a:cubicBezTo>
                    <a:cubicBezTo>
                      <a:pt x="106084" y="144443"/>
                      <a:pt x="106084" y="149766"/>
                      <a:pt x="106084" y="155089"/>
                    </a:cubicBezTo>
                    <a:cubicBezTo>
                      <a:pt x="106084" y="175654"/>
                      <a:pt x="106084" y="196220"/>
                      <a:pt x="106084" y="216785"/>
                    </a:cubicBezTo>
                    <a:cubicBezTo>
                      <a:pt x="106930" y="226100"/>
                      <a:pt x="106447" y="235415"/>
                      <a:pt x="106568" y="244730"/>
                    </a:cubicBezTo>
                    <a:cubicBezTo>
                      <a:pt x="106568" y="249932"/>
                      <a:pt x="106568" y="255133"/>
                      <a:pt x="106568" y="260457"/>
                    </a:cubicBezTo>
                    <a:cubicBezTo>
                      <a:pt x="106568" y="260577"/>
                      <a:pt x="106689" y="260819"/>
                      <a:pt x="106568" y="260941"/>
                    </a:cubicBezTo>
                    <a:cubicBezTo>
                      <a:pt x="107414" y="261545"/>
                      <a:pt x="107172" y="262271"/>
                      <a:pt x="107172" y="263118"/>
                    </a:cubicBezTo>
                    <a:cubicBezTo>
                      <a:pt x="107172" y="263239"/>
                      <a:pt x="107172" y="263360"/>
                      <a:pt x="107172" y="263602"/>
                    </a:cubicBezTo>
                    <a:cubicBezTo>
                      <a:pt x="108019" y="263844"/>
                      <a:pt x="108503" y="264206"/>
                      <a:pt x="108382" y="265175"/>
                    </a:cubicBezTo>
                    <a:cubicBezTo>
                      <a:pt x="111526" y="269167"/>
                      <a:pt x="115759" y="270135"/>
                      <a:pt x="120476" y="269409"/>
                    </a:cubicBezTo>
                    <a:cubicBezTo>
                      <a:pt x="121081" y="269409"/>
                      <a:pt x="121807" y="269288"/>
                      <a:pt x="122411" y="269167"/>
                    </a:cubicBezTo>
                    <a:cubicBezTo>
                      <a:pt x="122895" y="269045"/>
                      <a:pt x="123379" y="268804"/>
                      <a:pt x="123742" y="268683"/>
                    </a:cubicBezTo>
                    <a:cubicBezTo>
                      <a:pt x="123863" y="268925"/>
                      <a:pt x="123984" y="268925"/>
                      <a:pt x="124105" y="269045"/>
                    </a:cubicBezTo>
                    <a:cubicBezTo>
                      <a:pt x="124105" y="269045"/>
                      <a:pt x="123984" y="269045"/>
                      <a:pt x="123742" y="268683"/>
                    </a:cubicBezTo>
                    <a:cubicBezTo>
                      <a:pt x="123984" y="268683"/>
                      <a:pt x="124105" y="268562"/>
                      <a:pt x="124346" y="268441"/>
                    </a:cubicBezTo>
                    <a:lnTo>
                      <a:pt x="124346" y="268441"/>
                    </a:lnTo>
                    <a:cubicBezTo>
                      <a:pt x="124588" y="268320"/>
                      <a:pt x="124709" y="268078"/>
                      <a:pt x="124951" y="267957"/>
                    </a:cubicBezTo>
                    <a:cubicBezTo>
                      <a:pt x="125193" y="267957"/>
                      <a:pt x="125435" y="267836"/>
                      <a:pt x="125677" y="267715"/>
                    </a:cubicBezTo>
                    <a:cubicBezTo>
                      <a:pt x="125919" y="267110"/>
                      <a:pt x="126403" y="266989"/>
                      <a:pt x="127007" y="266989"/>
                    </a:cubicBezTo>
                    <a:cubicBezTo>
                      <a:pt x="127007" y="266989"/>
                      <a:pt x="127007" y="266989"/>
                      <a:pt x="127007" y="266989"/>
                    </a:cubicBezTo>
                    <a:cubicBezTo>
                      <a:pt x="127249" y="266747"/>
                      <a:pt x="127491" y="266505"/>
                      <a:pt x="127733" y="266263"/>
                    </a:cubicBezTo>
                    <a:cubicBezTo>
                      <a:pt x="128338" y="265658"/>
                      <a:pt x="128942" y="264932"/>
                      <a:pt x="129547" y="264328"/>
                    </a:cubicBezTo>
                    <a:cubicBezTo>
                      <a:pt x="129668" y="263844"/>
                      <a:pt x="129668" y="263239"/>
                      <a:pt x="130394" y="262997"/>
                    </a:cubicBezTo>
                    <a:cubicBezTo>
                      <a:pt x="131240" y="259852"/>
                      <a:pt x="131966" y="256585"/>
                      <a:pt x="131603" y="253198"/>
                    </a:cubicBezTo>
                    <a:cubicBezTo>
                      <a:pt x="131603" y="252472"/>
                      <a:pt x="131482" y="251625"/>
                      <a:pt x="131361" y="250899"/>
                    </a:cubicBezTo>
                    <a:cubicBezTo>
                      <a:pt x="131119" y="249085"/>
                      <a:pt x="130998" y="247391"/>
                      <a:pt x="131361" y="245577"/>
                    </a:cubicBezTo>
                    <a:cubicBezTo>
                      <a:pt x="131482" y="244972"/>
                      <a:pt x="131603" y="244246"/>
                      <a:pt x="131603" y="243641"/>
                    </a:cubicBezTo>
                    <a:cubicBezTo>
                      <a:pt x="131603" y="242431"/>
                      <a:pt x="131240" y="241221"/>
                      <a:pt x="131240" y="240012"/>
                    </a:cubicBezTo>
                    <a:cubicBezTo>
                      <a:pt x="131240" y="238923"/>
                      <a:pt x="131603" y="237956"/>
                      <a:pt x="131240" y="236746"/>
                    </a:cubicBezTo>
                    <a:cubicBezTo>
                      <a:pt x="130998" y="235778"/>
                      <a:pt x="130998" y="234689"/>
                      <a:pt x="131240" y="233721"/>
                    </a:cubicBezTo>
                    <a:cubicBezTo>
                      <a:pt x="131845" y="231544"/>
                      <a:pt x="131603" y="229366"/>
                      <a:pt x="131603" y="227068"/>
                    </a:cubicBezTo>
                    <a:cubicBezTo>
                      <a:pt x="131603" y="171178"/>
                      <a:pt x="131603" y="115409"/>
                      <a:pt x="131603" y="59519"/>
                    </a:cubicBezTo>
                    <a:cubicBezTo>
                      <a:pt x="131603" y="56253"/>
                      <a:pt x="131603" y="53107"/>
                      <a:pt x="131603" y="49841"/>
                    </a:cubicBezTo>
                    <a:cubicBezTo>
                      <a:pt x="131603" y="48753"/>
                      <a:pt x="131603" y="47664"/>
                      <a:pt x="131603" y="46454"/>
                    </a:cubicBezTo>
                    <a:cubicBezTo>
                      <a:pt x="131603" y="46212"/>
                      <a:pt x="131603" y="45970"/>
                      <a:pt x="131603" y="45728"/>
                    </a:cubicBezTo>
                    <a:cubicBezTo>
                      <a:pt x="131482" y="45365"/>
                      <a:pt x="131240" y="45124"/>
                      <a:pt x="131240" y="44760"/>
                    </a:cubicBezTo>
                    <a:cubicBezTo>
                      <a:pt x="130998" y="43793"/>
                      <a:pt x="130998" y="42825"/>
                      <a:pt x="131724" y="41978"/>
                    </a:cubicBezTo>
                    <a:cubicBezTo>
                      <a:pt x="132450" y="41131"/>
                      <a:pt x="133296" y="40889"/>
                      <a:pt x="134627" y="41010"/>
                    </a:cubicBezTo>
                    <a:cubicBezTo>
                      <a:pt x="135715" y="41736"/>
                      <a:pt x="136562" y="42825"/>
                      <a:pt x="137288" y="44034"/>
                    </a:cubicBezTo>
                    <a:cubicBezTo>
                      <a:pt x="140795" y="50204"/>
                      <a:pt x="144302" y="56253"/>
                      <a:pt x="147931" y="62423"/>
                    </a:cubicBezTo>
                    <a:cubicBezTo>
                      <a:pt x="150229" y="66173"/>
                      <a:pt x="152527" y="69923"/>
                      <a:pt x="154946" y="73673"/>
                    </a:cubicBezTo>
                    <a:cubicBezTo>
                      <a:pt x="159662" y="81295"/>
                      <a:pt x="164500" y="88795"/>
                      <a:pt x="169217" y="96416"/>
                    </a:cubicBezTo>
                    <a:cubicBezTo>
                      <a:pt x="171394" y="99803"/>
                      <a:pt x="173692" y="103191"/>
                      <a:pt x="175869" y="106699"/>
                    </a:cubicBezTo>
                    <a:cubicBezTo>
                      <a:pt x="176957" y="108393"/>
                      <a:pt x="178046" y="110207"/>
                      <a:pt x="179014" y="112022"/>
                    </a:cubicBezTo>
                    <a:cubicBezTo>
                      <a:pt x="179255" y="112506"/>
                      <a:pt x="179497" y="112989"/>
                      <a:pt x="179860" y="113474"/>
                    </a:cubicBezTo>
                    <a:cubicBezTo>
                      <a:pt x="180223" y="113957"/>
                      <a:pt x="180707" y="114441"/>
                      <a:pt x="180707" y="114441"/>
                    </a:cubicBezTo>
                    <a:cubicBezTo>
                      <a:pt x="182642" y="115409"/>
                      <a:pt x="183851" y="116014"/>
                      <a:pt x="185061" y="116740"/>
                    </a:cubicBezTo>
                    <a:cubicBezTo>
                      <a:pt x="185061" y="116740"/>
                      <a:pt x="185303" y="116740"/>
                      <a:pt x="185424" y="116740"/>
                    </a:cubicBezTo>
                    <a:cubicBezTo>
                      <a:pt x="188689" y="117828"/>
                      <a:pt x="191471" y="116740"/>
                      <a:pt x="193769" y="114320"/>
                    </a:cubicBezTo>
                    <a:cubicBezTo>
                      <a:pt x="194615" y="113474"/>
                      <a:pt x="195462" y="112627"/>
                      <a:pt x="196430" y="111780"/>
                    </a:cubicBezTo>
                    <a:cubicBezTo>
                      <a:pt x="196792" y="110691"/>
                      <a:pt x="197155" y="109602"/>
                      <a:pt x="197397" y="108514"/>
                    </a:cubicBezTo>
                    <a:cubicBezTo>
                      <a:pt x="197155" y="108150"/>
                      <a:pt x="197397" y="107909"/>
                      <a:pt x="197760" y="107788"/>
                    </a:cubicBezTo>
                    <a:cubicBezTo>
                      <a:pt x="197760" y="106820"/>
                      <a:pt x="197760" y="105852"/>
                      <a:pt x="197760" y="104884"/>
                    </a:cubicBezTo>
                    <a:close/>
                  </a:path>
                </a:pathLst>
              </a:custGeom>
              <a:solidFill>
                <a:srgbClr val="8CAA4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grpSp>
      <p:pic>
        <p:nvPicPr>
          <p:cNvPr id="620" name="Google Shape;620;p29"/>
          <p:cNvPicPr preferRelativeResize="0"/>
          <p:nvPr/>
        </p:nvPicPr>
        <p:blipFill rotWithShape="1">
          <a:blip r:embed="rId3">
            <a:alphaModFix/>
          </a:blip>
          <a:srcRect/>
          <a:stretch/>
        </p:blipFill>
        <p:spPr>
          <a:xfrm>
            <a:off x="4767532" y="569380"/>
            <a:ext cx="2640597" cy="3445595"/>
          </a:xfrm>
          <a:prstGeom prst="rect">
            <a:avLst/>
          </a:prstGeom>
          <a:noFill/>
          <a:ln>
            <a:noFill/>
          </a:ln>
        </p:spPr>
      </p:pic>
      <p:pic>
        <p:nvPicPr>
          <p:cNvPr id="621" name="Google Shape;621;p29"/>
          <p:cNvPicPr preferRelativeResize="0"/>
          <p:nvPr/>
        </p:nvPicPr>
        <p:blipFill rotWithShape="1">
          <a:blip r:embed="rId4">
            <a:alphaModFix/>
          </a:blip>
          <a:srcRect/>
          <a:stretch/>
        </p:blipFill>
        <p:spPr>
          <a:xfrm>
            <a:off x="4810500" y="4625053"/>
            <a:ext cx="2467397" cy="3641400"/>
          </a:xfrm>
          <a:prstGeom prst="rect">
            <a:avLst/>
          </a:prstGeom>
          <a:noFill/>
          <a:ln>
            <a:noFill/>
          </a:ln>
        </p:spPr>
      </p:pic>
      <p:cxnSp>
        <p:nvCxnSpPr>
          <p:cNvPr id="622" name="Google Shape;622;p29"/>
          <p:cNvCxnSpPr/>
          <p:nvPr/>
        </p:nvCxnSpPr>
        <p:spPr>
          <a:xfrm>
            <a:off x="4854933" y="4391608"/>
            <a:ext cx="2279622" cy="0"/>
          </a:xfrm>
          <a:prstGeom prst="straightConnector1">
            <a:avLst/>
          </a:prstGeom>
          <a:noFill/>
          <a:ln w="9525" cap="flat" cmpd="sng">
            <a:solidFill>
              <a:schemeClr val="accent1"/>
            </a:solidFill>
            <a:prstDash val="solid"/>
            <a:miter lim="800000"/>
            <a:headEnd type="none" w="sm" len="sm"/>
            <a:tailEnd type="none" w="sm" len="sm"/>
          </a:ln>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grpSp>
        <p:nvGrpSpPr>
          <p:cNvPr id="627" name="Google Shape;627;p30"/>
          <p:cNvGrpSpPr/>
          <p:nvPr/>
        </p:nvGrpSpPr>
        <p:grpSpPr>
          <a:xfrm>
            <a:off x="4579153" y="4140541"/>
            <a:ext cx="2528226" cy="1046177"/>
            <a:chOff x="5681508" y="5035168"/>
            <a:chExt cx="1406601" cy="582050"/>
          </a:xfrm>
        </p:grpSpPr>
        <p:grpSp>
          <p:nvGrpSpPr>
            <p:cNvPr id="628" name="Google Shape;628;p30"/>
            <p:cNvGrpSpPr/>
            <p:nvPr/>
          </p:nvGrpSpPr>
          <p:grpSpPr>
            <a:xfrm>
              <a:off x="6271456" y="5052748"/>
              <a:ext cx="320570" cy="564130"/>
              <a:chOff x="6271456" y="5052748"/>
              <a:chExt cx="320570" cy="564130"/>
            </a:xfrm>
          </p:grpSpPr>
          <p:sp>
            <p:nvSpPr>
              <p:cNvPr id="629" name="Google Shape;629;p30"/>
              <p:cNvSpPr/>
              <p:nvPr/>
            </p:nvSpPr>
            <p:spPr>
              <a:xfrm>
                <a:off x="6387793" y="5052748"/>
                <a:ext cx="93687" cy="93836"/>
              </a:xfrm>
              <a:custGeom>
                <a:avLst/>
                <a:gdLst/>
                <a:ahLst/>
                <a:cxnLst/>
                <a:rect l="l" t="t" r="r" b="b"/>
                <a:pathLst>
                  <a:path w="93687" h="93836" extrusionOk="0">
                    <a:moveTo>
                      <a:pt x="6698" y="72182"/>
                    </a:moveTo>
                    <a:cubicBezTo>
                      <a:pt x="15285" y="85973"/>
                      <a:pt x="27742" y="93352"/>
                      <a:pt x="44191" y="93473"/>
                    </a:cubicBezTo>
                    <a:cubicBezTo>
                      <a:pt x="44675" y="93473"/>
                      <a:pt x="45279" y="93473"/>
                      <a:pt x="45763" y="93473"/>
                    </a:cubicBezTo>
                    <a:cubicBezTo>
                      <a:pt x="45763" y="93473"/>
                      <a:pt x="45763" y="93716"/>
                      <a:pt x="45763" y="93836"/>
                    </a:cubicBezTo>
                    <a:cubicBezTo>
                      <a:pt x="49513" y="93473"/>
                      <a:pt x="53262" y="93111"/>
                      <a:pt x="56890" y="92626"/>
                    </a:cubicBezTo>
                    <a:cubicBezTo>
                      <a:pt x="64994" y="91538"/>
                      <a:pt x="71887" y="87908"/>
                      <a:pt x="77935" y="82586"/>
                    </a:cubicBezTo>
                    <a:cubicBezTo>
                      <a:pt x="85675" y="75932"/>
                      <a:pt x="89787" y="66980"/>
                      <a:pt x="92327" y="57302"/>
                    </a:cubicBezTo>
                    <a:cubicBezTo>
                      <a:pt x="94141" y="50407"/>
                      <a:pt x="94141" y="43390"/>
                      <a:pt x="92327" y="36616"/>
                    </a:cubicBezTo>
                    <a:cubicBezTo>
                      <a:pt x="90392" y="29236"/>
                      <a:pt x="86885" y="22583"/>
                      <a:pt x="82047" y="16655"/>
                    </a:cubicBezTo>
                    <a:cubicBezTo>
                      <a:pt x="75758" y="8913"/>
                      <a:pt x="67533" y="3953"/>
                      <a:pt x="57858" y="1533"/>
                    </a:cubicBezTo>
                    <a:cubicBezTo>
                      <a:pt x="51690" y="-39"/>
                      <a:pt x="45521" y="-402"/>
                      <a:pt x="39232" y="445"/>
                    </a:cubicBezTo>
                    <a:cubicBezTo>
                      <a:pt x="28952" y="1775"/>
                      <a:pt x="20970" y="7340"/>
                      <a:pt x="13229" y="13631"/>
                    </a:cubicBezTo>
                    <a:cubicBezTo>
                      <a:pt x="8149" y="19800"/>
                      <a:pt x="4279" y="26575"/>
                      <a:pt x="1498" y="33954"/>
                    </a:cubicBezTo>
                    <a:cubicBezTo>
                      <a:pt x="1135" y="34922"/>
                      <a:pt x="893" y="36011"/>
                      <a:pt x="772" y="37099"/>
                    </a:cubicBezTo>
                    <a:cubicBezTo>
                      <a:pt x="-438" y="42785"/>
                      <a:pt x="46" y="48471"/>
                      <a:pt x="409" y="54157"/>
                    </a:cubicBezTo>
                    <a:cubicBezTo>
                      <a:pt x="893" y="60810"/>
                      <a:pt x="3191" y="66859"/>
                      <a:pt x="6577" y="72303"/>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630" name="Google Shape;630;p30"/>
              <p:cNvSpPr/>
              <p:nvPr/>
            </p:nvSpPr>
            <p:spPr>
              <a:xfrm>
                <a:off x="6271456" y="5162201"/>
                <a:ext cx="320570" cy="454677"/>
              </a:xfrm>
              <a:custGeom>
                <a:avLst/>
                <a:gdLst/>
                <a:ahLst/>
                <a:cxnLst/>
                <a:rect l="l" t="t" r="r" b="b"/>
                <a:pathLst>
                  <a:path w="320570" h="454677" extrusionOk="0">
                    <a:moveTo>
                      <a:pt x="317877" y="183143"/>
                    </a:moveTo>
                    <a:cubicBezTo>
                      <a:pt x="315095" y="177094"/>
                      <a:pt x="311225" y="171771"/>
                      <a:pt x="307596" y="166328"/>
                    </a:cubicBezTo>
                    <a:cubicBezTo>
                      <a:pt x="307354" y="165843"/>
                      <a:pt x="306991" y="165359"/>
                      <a:pt x="306750" y="164997"/>
                    </a:cubicBezTo>
                    <a:lnTo>
                      <a:pt x="306750" y="162456"/>
                    </a:lnTo>
                    <a:cubicBezTo>
                      <a:pt x="306629" y="162577"/>
                      <a:pt x="306508" y="162819"/>
                      <a:pt x="306387" y="162940"/>
                    </a:cubicBezTo>
                    <a:cubicBezTo>
                      <a:pt x="305903" y="162940"/>
                      <a:pt x="305661" y="162698"/>
                      <a:pt x="305298" y="162698"/>
                    </a:cubicBezTo>
                    <a:cubicBezTo>
                      <a:pt x="302758" y="158827"/>
                      <a:pt x="300340" y="154835"/>
                      <a:pt x="297800" y="150964"/>
                    </a:cubicBezTo>
                    <a:lnTo>
                      <a:pt x="297800" y="150722"/>
                    </a:lnTo>
                    <a:cubicBezTo>
                      <a:pt x="297074" y="149633"/>
                      <a:pt x="296469" y="148423"/>
                      <a:pt x="295744" y="147334"/>
                    </a:cubicBezTo>
                    <a:cubicBezTo>
                      <a:pt x="288487" y="135116"/>
                      <a:pt x="281230" y="123019"/>
                      <a:pt x="274094" y="110800"/>
                    </a:cubicBezTo>
                    <a:cubicBezTo>
                      <a:pt x="265386" y="95800"/>
                      <a:pt x="256799" y="80678"/>
                      <a:pt x="248091" y="65677"/>
                    </a:cubicBezTo>
                    <a:cubicBezTo>
                      <a:pt x="244342" y="59145"/>
                      <a:pt x="240714" y="52612"/>
                      <a:pt x="236723" y="46200"/>
                    </a:cubicBezTo>
                    <a:cubicBezTo>
                      <a:pt x="231401" y="37611"/>
                      <a:pt x="225838" y="29264"/>
                      <a:pt x="218702" y="22127"/>
                    </a:cubicBezTo>
                    <a:cubicBezTo>
                      <a:pt x="215557" y="18981"/>
                      <a:pt x="212171" y="16078"/>
                      <a:pt x="208905" y="13054"/>
                    </a:cubicBezTo>
                    <a:cubicBezTo>
                      <a:pt x="208179" y="12691"/>
                      <a:pt x="207333" y="12207"/>
                      <a:pt x="206607" y="11844"/>
                    </a:cubicBezTo>
                    <a:cubicBezTo>
                      <a:pt x="201286" y="8577"/>
                      <a:pt x="195601" y="5795"/>
                      <a:pt x="189675" y="3981"/>
                    </a:cubicBezTo>
                    <a:cubicBezTo>
                      <a:pt x="176855" y="-132"/>
                      <a:pt x="163672" y="-737"/>
                      <a:pt x="150368" y="714"/>
                    </a:cubicBezTo>
                    <a:cubicBezTo>
                      <a:pt x="144321" y="1319"/>
                      <a:pt x="138394" y="2529"/>
                      <a:pt x="132347" y="3376"/>
                    </a:cubicBezTo>
                    <a:cubicBezTo>
                      <a:pt x="131501" y="3738"/>
                      <a:pt x="130775" y="4223"/>
                      <a:pt x="129928" y="4464"/>
                    </a:cubicBezTo>
                    <a:cubicBezTo>
                      <a:pt x="125090" y="6279"/>
                      <a:pt x="120374" y="8457"/>
                      <a:pt x="115899" y="11239"/>
                    </a:cubicBezTo>
                    <a:cubicBezTo>
                      <a:pt x="105860" y="17530"/>
                      <a:pt x="97999" y="26119"/>
                      <a:pt x="91347" y="35676"/>
                    </a:cubicBezTo>
                    <a:cubicBezTo>
                      <a:pt x="81066" y="50313"/>
                      <a:pt x="71875" y="65798"/>
                      <a:pt x="62925" y="81283"/>
                    </a:cubicBezTo>
                    <a:cubicBezTo>
                      <a:pt x="57966" y="89993"/>
                      <a:pt x="53007" y="98703"/>
                      <a:pt x="47686" y="107171"/>
                    </a:cubicBezTo>
                    <a:cubicBezTo>
                      <a:pt x="43211" y="114309"/>
                      <a:pt x="39099" y="121567"/>
                      <a:pt x="34987" y="128946"/>
                    </a:cubicBezTo>
                    <a:cubicBezTo>
                      <a:pt x="32084" y="134027"/>
                      <a:pt x="29060" y="139109"/>
                      <a:pt x="26157" y="144189"/>
                    </a:cubicBezTo>
                    <a:cubicBezTo>
                      <a:pt x="22529" y="149875"/>
                      <a:pt x="19022" y="155560"/>
                      <a:pt x="15272" y="161246"/>
                    </a:cubicBezTo>
                    <a:cubicBezTo>
                      <a:pt x="14910" y="161246"/>
                      <a:pt x="14668" y="161609"/>
                      <a:pt x="14184" y="161489"/>
                    </a:cubicBezTo>
                    <a:cubicBezTo>
                      <a:pt x="14184" y="161368"/>
                      <a:pt x="13942" y="161125"/>
                      <a:pt x="13821" y="161004"/>
                    </a:cubicBezTo>
                    <a:lnTo>
                      <a:pt x="13821" y="163545"/>
                    </a:lnTo>
                    <a:cubicBezTo>
                      <a:pt x="13579" y="164029"/>
                      <a:pt x="13216" y="164513"/>
                      <a:pt x="12975" y="164876"/>
                    </a:cubicBezTo>
                    <a:cubicBezTo>
                      <a:pt x="9346" y="170319"/>
                      <a:pt x="5476" y="175642"/>
                      <a:pt x="2694" y="181691"/>
                    </a:cubicBezTo>
                    <a:cubicBezTo>
                      <a:pt x="880" y="185562"/>
                      <a:pt x="-208" y="189554"/>
                      <a:pt x="33" y="193909"/>
                    </a:cubicBezTo>
                    <a:cubicBezTo>
                      <a:pt x="275" y="198265"/>
                      <a:pt x="1848" y="201652"/>
                      <a:pt x="4871" y="204676"/>
                    </a:cubicBezTo>
                    <a:cubicBezTo>
                      <a:pt x="7411" y="207338"/>
                      <a:pt x="10435" y="208184"/>
                      <a:pt x="13942" y="208184"/>
                    </a:cubicBezTo>
                    <a:lnTo>
                      <a:pt x="13942" y="209515"/>
                    </a:lnTo>
                    <a:cubicBezTo>
                      <a:pt x="14789" y="209515"/>
                      <a:pt x="15756" y="209515"/>
                      <a:pt x="16603" y="209515"/>
                    </a:cubicBezTo>
                    <a:cubicBezTo>
                      <a:pt x="21199" y="208910"/>
                      <a:pt x="25190" y="207216"/>
                      <a:pt x="27972" y="203103"/>
                    </a:cubicBezTo>
                    <a:cubicBezTo>
                      <a:pt x="28576" y="202256"/>
                      <a:pt x="29302" y="201410"/>
                      <a:pt x="29907" y="200442"/>
                    </a:cubicBezTo>
                    <a:cubicBezTo>
                      <a:pt x="30270" y="199958"/>
                      <a:pt x="30633" y="199353"/>
                      <a:pt x="30874" y="198869"/>
                    </a:cubicBezTo>
                    <a:cubicBezTo>
                      <a:pt x="34140" y="194635"/>
                      <a:pt x="37405" y="190401"/>
                      <a:pt x="40308" y="186046"/>
                    </a:cubicBezTo>
                    <a:cubicBezTo>
                      <a:pt x="42001" y="183506"/>
                      <a:pt x="43574" y="180965"/>
                      <a:pt x="45267" y="178425"/>
                    </a:cubicBezTo>
                    <a:cubicBezTo>
                      <a:pt x="45267" y="177941"/>
                      <a:pt x="45025" y="177336"/>
                      <a:pt x="44904" y="176852"/>
                    </a:cubicBezTo>
                    <a:cubicBezTo>
                      <a:pt x="46113" y="174916"/>
                      <a:pt x="47444" y="172981"/>
                      <a:pt x="48653" y="171045"/>
                    </a:cubicBezTo>
                    <a:cubicBezTo>
                      <a:pt x="59055" y="154109"/>
                      <a:pt x="69214" y="136931"/>
                      <a:pt x="79373" y="119873"/>
                    </a:cubicBezTo>
                    <a:cubicBezTo>
                      <a:pt x="85783" y="109107"/>
                      <a:pt x="91952" y="98098"/>
                      <a:pt x="98241" y="87331"/>
                    </a:cubicBezTo>
                    <a:cubicBezTo>
                      <a:pt x="98966" y="86122"/>
                      <a:pt x="99692" y="84912"/>
                      <a:pt x="100539" y="83702"/>
                    </a:cubicBezTo>
                    <a:cubicBezTo>
                      <a:pt x="103320" y="79710"/>
                      <a:pt x="107191" y="79831"/>
                      <a:pt x="110456" y="81766"/>
                    </a:cubicBezTo>
                    <a:cubicBezTo>
                      <a:pt x="112149" y="82735"/>
                      <a:pt x="113601" y="84065"/>
                      <a:pt x="114931" y="85154"/>
                    </a:cubicBezTo>
                    <a:cubicBezTo>
                      <a:pt x="114931" y="86001"/>
                      <a:pt x="115052" y="86605"/>
                      <a:pt x="114931" y="87090"/>
                    </a:cubicBezTo>
                    <a:cubicBezTo>
                      <a:pt x="114447" y="88662"/>
                      <a:pt x="113964" y="90114"/>
                      <a:pt x="113238" y="91565"/>
                    </a:cubicBezTo>
                    <a:cubicBezTo>
                      <a:pt x="111545" y="95678"/>
                      <a:pt x="109489" y="99671"/>
                      <a:pt x="107916" y="103905"/>
                    </a:cubicBezTo>
                    <a:cubicBezTo>
                      <a:pt x="103320" y="116365"/>
                      <a:pt x="98966" y="128826"/>
                      <a:pt x="94612" y="141407"/>
                    </a:cubicBezTo>
                    <a:cubicBezTo>
                      <a:pt x="90500" y="153262"/>
                      <a:pt x="86872" y="165238"/>
                      <a:pt x="82881" y="177094"/>
                    </a:cubicBezTo>
                    <a:cubicBezTo>
                      <a:pt x="76833" y="195119"/>
                      <a:pt x="70786" y="213144"/>
                      <a:pt x="64739" y="231169"/>
                    </a:cubicBezTo>
                    <a:cubicBezTo>
                      <a:pt x="58813" y="248831"/>
                      <a:pt x="53007" y="266494"/>
                      <a:pt x="47081" y="284156"/>
                    </a:cubicBezTo>
                    <a:cubicBezTo>
                      <a:pt x="46113" y="287180"/>
                      <a:pt x="44904" y="290205"/>
                      <a:pt x="44178" y="293350"/>
                    </a:cubicBezTo>
                    <a:cubicBezTo>
                      <a:pt x="43816" y="294801"/>
                      <a:pt x="42969" y="296495"/>
                      <a:pt x="44299" y="297947"/>
                    </a:cubicBezTo>
                    <a:cubicBezTo>
                      <a:pt x="44662" y="297947"/>
                      <a:pt x="45025" y="298189"/>
                      <a:pt x="45388" y="298189"/>
                    </a:cubicBezTo>
                    <a:cubicBezTo>
                      <a:pt x="67158" y="298189"/>
                      <a:pt x="88807" y="298189"/>
                      <a:pt x="110577" y="298189"/>
                    </a:cubicBezTo>
                    <a:cubicBezTo>
                      <a:pt x="112754" y="298189"/>
                      <a:pt x="114810" y="298068"/>
                      <a:pt x="116866" y="298794"/>
                    </a:cubicBezTo>
                    <a:cubicBezTo>
                      <a:pt x="118318" y="301213"/>
                      <a:pt x="117713" y="303753"/>
                      <a:pt x="117713" y="306294"/>
                    </a:cubicBezTo>
                    <a:cubicBezTo>
                      <a:pt x="117713" y="309681"/>
                      <a:pt x="117350" y="313068"/>
                      <a:pt x="117350" y="316456"/>
                    </a:cubicBezTo>
                    <a:cubicBezTo>
                      <a:pt x="117350" y="354926"/>
                      <a:pt x="117350" y="393395"/>
                      <a:pt x="117108" y="431744"/>
                    </a:cubicBezTo>
                    <a:cubicBezTo>
                      <a:pt x="117108" y="437067"/>
                      <a:pt x="117834" y="442027"/>
                      <a:pt x="120616" y="446744"/>
                    </a:cubicBezTo>
                    <a:cubicBezTo>
                      <a:pt x="120857" y="447107"/>
                      <a:pt x="121220" y="447470"/>
                      <a:pt x="121462" y="447833"/>
                    </a:cubicBezTo>
                    <a:cubicBezTo>
                      <a:pt x="121825" y="448196"/>
                      <a:pt x="122067" y="448680"/>
                      <a:pt x="122430" y="449043"/>
                    </a:cubicBezTo>
                    <a:cubicBezTo>
                      <a:pt x="122792" y="449406"/>
                      <a:pt x="123155" y="449890"/>
                      <a:pt x="123518" y="450253"/>
                    </a:cubicBezTo>
                    <a:cubicBezTo>
                      <a:pt x="124244" y="450857"/>
                      <a:pt x="124970" y="451583"/>
                      <a:pt x="125816" y="452188"/>
                    </a:cubicBezTo>
                    <a:lnTo>
                      <a:pt x="125816" y="452188"/>
                    </a:lnTo>
                    <a:cubicBezTo>
                      <a:pt x="129444" y="453882"/>
                      <a:pt x="133073" y="454970"/>
                      <a:pt x="137185" y="454608"/>
                    </a:cubicBezTo>
                    <a:cubicBezTo>
                      <a:pt x="146256" y="453761"/>
                      <a:pt x="153512" y="446261"/>
                      <a:pt x="153754" y="437188"/>
                    </a:cubicBezTo>
                    <a:cubicBezTo>
                      <a:pt x="153754" y="433800"/>
                      <a:pt x="153754" y="430413"/>
                      <a:pt x="153754" y="427026"/>
                    </a:cubicBezTo>
                    <a:cubicBezTo>
                      <a:pt x="153754" y="384927"/>
                      <a:pt x="153633" y="342707"/>
                      <a:pt x="153512" y="300608"/>
                    </a:cubicBezTo>
                    <a:cubicBezTo>
                      <a:pt x="153512" y="299882"/>
                      <a:pt x="153633" y="299278"/>
                      <a:pt x="153633" y="298673"/>
                    </a:cubicBezTo>
                    <a:cubicBezTo>
                      <a:pt x="154117" y="298431"/>
                      <a:pt x="154480" y="298189"/>
                      <a:pt x="154843" y="298189"/>
                    </a:cubicBezTo>
                    <a:cubicBezTo>
                      <a:pt x="158108" y="298189"/>
                      <a:pt x="161253" y="298431"/>
                      <a:pt x="164518" y="298431"/>
                    </a:cubicBezTo>
                    <a:cubicBezTo>
                      <a:pt x="165244" y="298431"/>
                      <a:pt x="165970" y="298431"/>
                      <a:pt x="166695" y="298431"/>
                    </a:cubicBezTo>
                    <a:cubicBezTo>
                      <a:pt x="169598" y="298309"/>
                      <a:pt x="169840" y="298431"/>
                      <a:pt x="169719" y="301334"/>
                    </a:cubicBezTo>
                    <a:cubicBezTo>
                      <a:pt x="169719" y="302907"/>
                      <a:pt x="169840" y="304600"/>
                      <a:pt x="169840" y="306173"/>
                    </a:cubicBezTo>
                    <a:cubicBezTo>
                      <a:pt x="169840" y="347062"/>
                      <a:pt x="169840" y="387830"/>
                      <a:pt x="169840" y="428719"/>
                    </a:cubicBezTo>
                    <a:cubicBezTo>
                      <a:pt x="169840" y="433316"/>
                      <a:pt x="169598" y="438034"/>
                      <a:pt x="170808" y="442510"/>
                    </a:cubicBezTo>
                    <a:cubicBezTo>
                      <a:pt x="172259" y="445777"/>
                      <a:pt x="173952" y="448922"/>
                      <a:pt x="176371" y="451583"/>
                    </a:cubicBezTo>
                    <a:cubicBezTo>
                      <a:pt x="178790" y="452793"/>
                      <a:pt x="181209" y="453761"/>
                      <a:pt x="183991" y="454124"/>
                    </a:cubicBezTo>
                    <a:cubicBezTo>
                      <a:pt x="190038" y="454850"/>
                      <a:pt x="195238" y="453035"/>
                      <a:pt x="199834" y="449043"/>
                    </a:cubicBezTo>
                    <a:cubicBezTo>
                      <a:pt x="203705" y="445535"/>
                      <a:pt x="205156" y="441058"/>
                      <a:pt x="205398" y="436099"/>
                    </a:cubicBezTo>
                    <a:cubicBezTo>
                      <a:pt x="205519" y="432832"/>
                      <a:pt x="205398" y="429687"/>
                      <a:pt x="205398" y="426421"/>
                    </a:cubicBezTo>
                    <a:cubicBezTo>
                      <a:pt x="205156" y="384564"/>
                      <a:pt x="204793" y="342828"/>
                      <a:pt x="204551" y="300971"/>
                    </a:cubicBezTo>
                    <a:cubicBezTo>
                      <a:pt x="204551" y="300245"/>
                      <a:pt x="204551" y="299519"/>
                      <a:pt x="204551" y="298552"/>
                    </a:cubicBezTo>
                    <a:cubicBezTo>
                      <a:pt x="205519" y="298431"/>
                      <a:pt x="206365" y="298189"/>
                      <a:pt x="207212" y="298189"/>
                    </a:cubicBezTo>
                    <a:cubicBezTo>
                      <a:pt x="228619" y="298189"/>
                      <a:pt x="249905" y="298189"/>
                      <a:pt x="271313" y="298068"/>
                    </a:cubicBezTo>
                    <a:cubicBezTo>
                      <a:pt x="271676" y="298068"/>
                      <a:pt x="272038" y="298189"/>
                      <a:pt x="272401" y="298309"/>
                    </a:cubicBezTo>
                    <a:cubicBezTo>
                      <a:pt x="273490" y="297947"/>
                      <a:pt x="273369" y="296979"/>
                      <a:pt x="273611" y="296132"/>
                    </a:cubicBezTo>
                    <a:cubicBezTo>
                      <a:pt x="271797" y="289962"/>
                      <a:pt x="269982" y="283793"/>
                      <a:pt x="268047" y="277623"/>
                    </a:cubicBezTo>
                    <a:cubicBezTo>
                      <a:pt x="261516" y="256816"/>
                      <a:pt x="254985" y="235887"/>
                      <a:pt x="248575" y="215080"/>
                    </a:cubicBezTo>
                    <a:cubicBezTo>
                      <a:pt x="243133" y="197781"/>
                      <a:pt x="237932" y="180481"/>
                      <a:pt x="232368" y="163303"/>
                    </a:cubicBezTo>
                    <a:cubicBezTo>
                      <a:pt x="230312" y="157012"/>
                      <a:pt x="228014" y="150843"/>
                      <a:pt x="225958" y="144431"/>
                    </a:cubicBezTo>
                    <a:cubicBezTo>
                      <a:pt x="222572" y="133665"/>
                      <a:pt x="218944" y="123019"/>
                      <a:pt x="215436" y="112252"/>
                    </a:cubicBezTo>
                    <a:cubicBezTo>
                      <a:pt x="212896" y="104751"/>
                      <a:pt x="210236" y="97373"/>
                      <a:pt x="206849" y="90235"/>
                    </a:cubicBezTo>
                    <a:cubicBezTo>
                      <a:pt x="205761" y="88057"/>
                      <a:pt x="205156" y="85880"/>
                      <a:pt x="206003" y="83581"/>
                    </a:cubicBezTo>
                    <a:cubicBezTo>
                      <a:pt x="208990" y="81973"/>
                      <a:pt x="212207" y="81368"/>
                      <a:pt x="215678" y="81766"/>
                    </a:cubicBezTo>
                    <a:cubicBezTo>
                      <a:pt x="217613" y="82614"/>
                      <a:pt x="218581" y="84307"/>
                      <a:pt x="219548" y="86001"/>
                    </a:cubicBezTo>
                    <a:cubicBezTo>
                      <a:pt x="225958" y="97009"/>
                      <a:pt x="232490" y="107897"/>
                      <a:pt x="239020" y="118906"/>
                    </a:cubicBezTo>
                    <a:cubicBezTo>
                      <a:pt x="250873" y="138987"/>
                      <a:pt x="262726" y="159069"/>
                      <a:pt x="274578" y="179030"/>
                    </a:cubicBezTo>
                    <a:cubicBezTo>
                      <a:pt x="274820" y="179393"/>
                      <a:pt x="275062" y="179755"/>
                      <a:pt x="275304" y="180240"/>
                    </a:cubicBezTo>
                    <a:cubicBezTo>
                      <a:pt x="275304" y="180240"/>
                      <a:pt x="275304" y="180360"/>
                      <a:pt x="275304" y="180481"/>
                    </a:cubicBezTo>
                    <a:cubicBezTo>
                      <a:pt x="276997" y="183022"/>
                      <a:pt x="278569" y="185562"/>
                      <a:pt x="280263" y="188103"/>
                    </a:cubicBezTo>
                    <a:cubicBezTo>
                      <a:pt x="280867" y="189070"/>
                      <a:pt x="281714" y="190038"/>
                      <a:pt x="282440" y="191006"/>
                    </a:cubicBezTo>
                    <a:cubicBezTo>
                      <a:pt x="283407" y="192457"/>
                      <a:pt x="284254" y="193909"/>
                      <a:pt x="285221" y="195240"/>
                    </a:cubicBezTo>
                    <a:cubicBezTo>
                      <a:pt x="285826" y="196087"/>
                      <a:pt x="286552" y="196692"/>
                      <a:pt x="287157" y="197417"/>
                    </a:cubicBezTo>
                    <a:cubicBezTo>
                      <a:pt x="288003" y="198506"/>
                      <a:pt x="288850" y="199716"/>
                      <a:pt x="289696" y="200926"/>
                    </a:cubicBezTo>
                    <a:cubicBezTo>
                      <a:pt x="290059" y="201410"/>
                      <a:pt x="290422" y="202015"/>
                      <a:pt x="290664" y="202499"/>
                    </a:cubicBezTo>
                    <a:cubicBezTo>
                      <a:pt x="291269" y="203345"/>
                      <a:pt x="291994" y="204192"/>
                      <a:pt x="292599" y="205160"/>
                    </a:cubicBezTo>
                    <a:cubicBezTo>
                      <a:pt x="295260" y="209273"/>
                      <a:pt x="299251" y="210967"/>
                      <a:pt x="303968" y="211572"/>
                    </a:cubicBezTo>
                    <a:cubicBezTo>
                      <a:pt x="304935" y="211693"/>
                      <a:pt x="305782" y="211693"/>
                      <a:pt x="306629" y="211572"/>
                    </a:cubicBezTo>
                    <a:lnTo>
                      <a:pt x="306629" y="210241"/>
                    </a:lnTo>
                    <a:cubicBezTo>
                      <a:pt x="310015" y="210241"/>
                      <a:pt x="313160" y="209273"/>
                      <a:pt x="315699" y="206733"/>
                    </a:cubicBezTo>
                    <a:cubicBezTo>
                      <a:pt x="318602" y="203708"/>
                      <a:pt x="320295" y="200321"/>
                      <a:pt x="320537" y="195966"/>
                    </a:cubicBezTo>
                    <a:cubicBezTo>
                      <a:pt x="320779" y="191611"/>
                      <a:pt x="319691" y="187740"/>
                      <a:pt x="317877" y="183748"/>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grpSp>
          <p:nvGrpSpPr>
            <p:cNvPr id="631" name="Google Shape;631;p30"/>
            <p:cNvGrpSpPr/>
            <p:nvPr/>
          </p:nvGrpSpPr>
          <p:grpSpPr>
            <a:xfrm>
              <a:off x="5681508" y="5035168"/>
              <a:ext cx="560955" cy="582050"/>
              <a:chOff x="5681508" y="5035168"/>
              <a:chExt cx="560955" cy="582050"/>
            </a:xfrm>
          </p:grpSpPr>
          <p:sp>
            <p:nvSpPr>
              <p:cNvPr id="632" name="Google Shape;632;p30"/>
              <p:cNvSpPr/>
              <p:nvPr/>
            </p:nvSpPr>
            <p:spPr>
              <a:xfrm>
                <a:off x="5758154" y="5246388"/>
                <a:ext cx="61667" cy="61575"/>
              </a:xfrm>
              <a:custGeom>
                <a:avLst/>
                <a:gdLst/>
                <a:ahLst/>
                <a:cxnLst/>
                <a:rect l="l" t="t" r="r" b="b"/>
                <a:pathLst>
                  <a:path w="61667" h="61575" extrusionOk="0">
                    <a:moveTo>
                      <a:pt x="4401" y="47422"/>
                    </a:moveTo>
                    <a:cubicBezTo>
                      <a:pt x="10085" y="56495"/>
                      <a:pt x="18188" y="61334"/>
                      <a:pt x="29073" y="61334"/>
                    </a:cubicBezTo>
                    <a:cubicBezTo>
                      <a:pt x="29436" y="61334"/>
                      <a:pt x="29799" y="61334"/>
                      <a:pt x="30162" y="61334"/>
                    </a:cubicBezTo>
                    <a:cubicBezTo>
                      <a:pt x="30162" y="61334"/>
                      <a:pt x="30162" y="61455"/>
                      <a:pt x="30162" y="61576"/>
                    </a:cubicBezTo>
                    <a:cubicBezTo>
                      <a:pt x="32581" y="61334"/>
                      <a:pt x="35121" y="61091"/>
                      <a:pt x="37539" y="60729"/>
                    </a:cubicBezTo>
                    <a:cubicBezTo>
                      <a:pt x="42861" y="60003"/>
                      <a:pt x="47336" y="57583"/>
                      <a:pt x="51327" y="54196"/>
                    </a:cubicBezTo>
                    <a:cubicBezTo>
                      <a:pt x="56407" y="49841"/>
                      <a:pt x="59189" y="43914"/>
                      <a:pt x="60761" y="37623"/>
                    </a:cubicBezTo>
                    <a:cubicBezTo>
                      <a:pt x="61970" y="33147"/>
                      <a:pt x="61970" y="28550"/>
                      <a:pt x="60761" y="23953"/>
                    </a:cubicBezTo>
                    <a:cubicBezTo>
                      <a:pt x="59430" y="19114"/>
                      <a:pt x="57253" y="14759"/>
                      <a:pt x="53988" y="10887"/>
                    </a:cubicBezTo>
                    <a:cubicBezTo>
                      <a:pt x="49876" y="5807"/>
                      <a:pt x="44433" y="2540"/>
                      <a:pt x="38023" y="968"/>
                    </a:cubicBezTo>
                    <a:cubicBezTo>
                      <a:pt x="34032" y="0"/>
                      <a:pt x="29920" y="-242"/>
                      <a:pt x="25808" y="242"/>
                    </a:cubicBezTo>
                    <a:cubicBezTo>
                      <a:pt x="19035" y="1089"/>
                      <a:pt x="13834" y="4839"/>
                      <a:pt x="8755" y="8831"/>
                    </a:cubicBezTo>
                    <a:cubicBezTo>
                      <a:pt x="5489" y="12823"/>
                      <a:pt x="2949" y="17299"/>
                      <a:pt x="1014" y="22259"/>
                    </a:cubicBezTo>
                    <a:cubicBezTo>
                      <a:pt x="772" y="22864"/>
                      <a:pt x="651" y="23590"/>
                      <a:pt x="530" y="24316"/>
                    </a:cubicBezTo>
                    <a:cubicBezTo>
                      <a:pt x="-316" y="28066"/>
                      <a:pt x="47" y="31816"/>
                      <a:pt x="288" y="35567"/>
                    </a:cubicBezTo>
                    <a:cubicBezTo>
                      <a:pt x="530" y="39921"/>
                      <a:pt x="2103" y="43914"/>
                      <a:pt x="4401" y="47543"/>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633" name="Google Shape;633;p30"/>
              <p:cNvSpPr/>
              <p:nvPr/>
            </p:nvSpPr>
            <p:spPr>
              <a:xfrm>
                <a:off x="5681508" y="5318149"/>
                <a:ext cx="179374" cy="299069"/>
              </a:xfrm>
              <a:custGeom>
                <a:avLst/>
                <a:gdLst/>
                <a:ahLst/>
                <a:cxnLst/>
                <a:rect l="l" t="t" r="r" b="b"/>
                <a:pathLst>
                  <a:path w="179374" h="299069" extrusionOk="0">
                    <a:moveTo>
                      <a:pt x="135955" y="7839"/>
                    </a:moveTo>
                    <a:cubicBezTo>
                      <a:pt x="132448" y="5661"/>
                      <a:pt x="128698" y="3847"/>
                      <a:pt x="124828" y="2637"/>
                    </a:cubicBezTo>
                    <a:cubicBezTo>
                      <a:pt x="116362" y="-24"/>
                      <a:pt x="107775" y="-508"/>
                      <a:pt x="98946" y="460"/>
                    </a:cubicBezTo>
                    <a:cubicBezTo>
                      <a:pt x="94955" y="944"/>
                      <a:pt x="91085" y="1670"/>
                      <a:pt x="87093" y="2274"/>
                    </a:cubicBezTo>
                    <a:cubicBezTo>
                      <a:pt x="86610" y="2517"/>
                      <a:pt x="86126" y="2758"/>
                      <a:pt x="85521" y="3000"/>
                    </a:cubicBezTo>
                    <a:cubicBezTo>
                      <a:pt x="82256" y="4210"/>
                      <a:pt x="79232" y="5541"/>
                      <a:pt x="76329" y="7476"/>
                    </a:cubicBezTo>
                    <a:cubicBezTo>
                      <a:pt x="69677" y="11590"/>
                      <a:pt x="64598" y="17275"/>
                      <a:pt x="60123" y="23566"/>
                    </a:cubicBezTo>
                    <a:cubicBezTo>
                      <a:pt x="53350" y="33244"/>
                      <a:pt x="47303" y="43284"/>
                      <a:pt x="41497" y="53567"/>
                    </a:cubicBezTo>
                    <a:cubicBezTo>
                      <a:pt x="38232" y="59253"/>
                      <a:pt x="34966" y="65060"/>
                      <a:pt x="31459" y="70625"/>
                    </a:cubicBezTo>
                    <a:cubicBezTo>
                      <a:pt x="28556" y="75342"/>
                      <a:pt x="25774" y="80181"/>
                      <a:pt x="23114" y="84899"/>
                    </a:cubicBezTo>
                    <a:cubicBezTo>
                      <a:pt x="21178" y="88287"/>
                      <a:pt x="19243" y="91553"/>
                      <a:pt x="17308" y="94940"/>
                    </a:cubicBezTo>
                    <a:cubicBezTo>
                      <a:pt x="14889" y="98691"/>
                      <a:pt x="12591" y="102440"/>
                      <a:pt x="10172" y="106191"/>
                    </a:cubicBezTo>
                    <a:cubicBezTo>
                      <a:pt x="9931" y="106191"/>
                      <a:pt x="9810" y="106433"/>
                      <a:pt x="9447" y="106433"/>
                    </a:cubicBezTo>
                    <a:cubicBezTo>
                      <a:pt x="9447" y="106433"/>
                      <a:pt x="9326" y="106191"/>
                      <a:pt x="9205" y="106070"/>
                    </a:cubicBezTo>
                    <a:lnTo>
                      <a:pt x="9205" y="107764"/>
                    </a:lnTo>
                    <a:cubicBezTo>
                      <a:pt x="8963" y="108005"/>
                      <a:pt x="8842" y="108369"/>
                      <a:pt x="8600" y="108610"/>
                    </a:cubicBezTo>
                    <a:cubicBezTo>
                      <a:pt x="6181" y="112239"/>
                      <a:pt x="3641" y="115748"/>
                      <a:pt x="1827" y="119619"/>
                    </a:cubicBezTo>
                    <a:cubicBezTo>
                      <a:pt x="618" y="122159"/>
                      <a:pt x="-108" y="124700"/>
                      <a:pt x="13" y="127603"/>
                    </a:cubicBezTo>
                    <a:cubicBezTo>
                      <a:pt x="134" y="130385"/>
                      <a:pt x="1223" y="132684"/>
                      <a:pt x="3158" y="134620"/>
                    </a:cubicBezTo>
                    <a:cubicBezTo>
                      <a:pt x="4851" y="136313"/>
                      <a:pt x="6786" y="136918"/>
                      <a:pt x="9084" y="136918"/>
                    </a:cubicBezTo>
                    <a:lnTo>
                      <a:pt x="9084" y="137765"/>
                    </a:lnTo>
                    <a:cubicBezTo>
                      <a:pt x="9689" y="137765"/>
                      <a:pt x="10293" y="137765"/>
                      <a:pt x="10898" y="137765"/>
                    </a:cubicBezTo>
                    <a:cubicBezTo>
                      <a:pt x="13922" y="137402"/>
                      <a:pt x="16583" y="136193"/>
                      <a:pt x="18397" y="133531"/>
                    </a:cubicBezTo>
                    <a:cubicBezTo>
                      <a:pt x="18760" y="132926"/>
                      <a:pt x="19243" y="132442"/>
                      <a:pt x="19606" y="131837"/>
                    </a:cubicBezTo>
                    <a:cubicBezTo>
                      <a:pt x="19848" y="131474"/>
                      <a:pt x="20090" y="131111"/>
                      <a:pt x="20332" y="130749"/>
                    </a:cubicBezTo>
                    <a:cubicBezTo>
                      <a:pt x="22509" y="127966"/>
                      <a:pt x="24686" y="125184"/>
                      <a:pt x="26621" y="122281"/>
                    </a:cubicBezTo>
                    <a:cubicBezTo>
                      <a:pt x="27709" y="120586"/>
                      <a:pt x="28798" y="118893"/>
                      <a:pt x="29886" y="117321"/>
                    </a:cubicBezTo>
                    <a:cubicBezTo>
                      <a:pt x="29886" y="116957"/>
                      <a:pt x="29766" y="116595"/>
                      <a:pt x="29645" y="116232"/>
                    </a:cubicBezTo>
                    <a:cubicBezTo>
                      <a:pt x="30491" y="114901"/>
                      <a:pt x="31338" y="113691"/>
                      <a:pt x="32063" y="112482"/>
                    </a:cubicBezTo>
                    <a:cubicBezTo>
                      <a:pt x="38957" y="101352"/>
                      <a:pt x="45609" y="90101"/>
                      <a:pt x="52261" y="78851"/>
                    </a:cubicBezTo>
                    <a:cubicBezTo>
                      <a:pt x="56494" y="71713"/>
                      <a:pt x="60486" y="64576"/>
                      <a:pt x="64719" y="57439"/>
                    </a:cubicBezTo>
                    <a:cubicBezTo>
                      <a:pt x="65202" y="56591"/>
                      <a:pt x="65686" y="55866"/>
                      <a:pt x="66291" y="55019"/>
                    </a:cubicBezTo>
                    <a:cubicBezTo>
                      <a:pt x="68105" y="52357"/>
                      <a:pt x="70645" y="52478"/>
                      <a:pt x="72822" y="53809"/>
                    </a:cubicBezTo>
                    <a:cubicBezTo>
                      <a:pt x="73910" y="54414"/>
                      <a:pt x="74878" y="55261"/>
                      <a:pt x="75846" y="55987"/>
                    </a:cubicBezTo>
                    <a:cubicBezTo>
                      <a:pt x="75846" y="56591"/>
                      <a:pt x="75846" y="56955"/>
                      <a:pt x="75846" y="57196"/>
                    </a:cubicBezTo>
                    <a:cubicBezTo>
                      <a:pt x="75483" y="58164"/>
                      <a:pt x="75120" y="59253"/>
                      <a:pt x="74757" y="60221"/>
                    </a:cubicBezTo>
                    <a:cubicBezTo>
                      <a:pt x="73548" y="62882"/>
                      <a:pt x="72338" y="65543"/>
                      <a:pt x="71250" y="68326"/>
                    </a:cubicBezTo>
                    <a:cubicBezTo>
                      <a:pt x="68226" y="76552"/>
                      <a:pt x="65323" y="84779"/>
                      <a:pt x="62542" y="93005"/>
                    </a:cubicBezTo>
                    <a:cubicBezTo>
                      <a:pt x="59881" y="100747"/>
                      <a:pt x="57462" y="108610"/>
                      <a:pt x="54801" y="116473"/>
                    </a:cubicBezTo>
                    <a:cubicBezTo>
                      <a:pt x="50810" y="128329"/>
                      <a:pt x="46819" y="140184"/>
                      <a:pt x="42828" y="152040"/>
                    </a:cubicBezTo>
                    <a:cubicBezTo>
                      <a:pt x="38957" y="163653"/>
                      <a:pt x="35087" y="175267"/>
                      <a:pt x="31217" y="186880"/>
                    </a:cubicBezTo>
                    <a:cubicBezTo>
                      <a:pt x="30491" y="188937"/>
                      <a:pt x="29766" y="190872"/>
                      <a:pt x="29282" y="192929"/>
                    </a:cubicBezTo>
                    <a:cubicBezTo>
                      <a:pt x="29040" y="193897"/>
                      <a:pt x="28556" y="194985"/>
                      <a:pt x="29282" y="195953"/>
                    </a:cubicBezTo>
                    <a:cubicBezTo>
                      <a:pt x="29524" y="195953"/>
                      <a:pt x="29766" y="196075"/>
                      <a:pt x="30007" y="196075"/>
                    </a:cubicBezTo>
                    <a:cubicBezTo>
                      <a:pt x="44279" y="196075"/>
                      <a:pt x="58550" y="196075"/>
                      <a:pt x="72822" y="196075"/>
                    </a:cubicBezTo>
                    <a:cubicBezTo>
                      <a:pt x="74273" y="196075"/>
                      <a:pt x="75604" y="196075"/>
                      <a:pt x="76934" y="196437"/>
                    </a:cubicBezTo>
                    <a:cubicBezTo>
                      <a:pt x="77902" y="198010"/>
                      <a:pt x="77539" y="199704"/>
                      <a:pt x="77539" y="201397"/>
                    </a:cubicBezTo>
                    <a:cubicBezTo>
                      <a:pt x="77539" y="203696"/>
                      <a:pt x="77297" y="205873"/>
                      <a:pt x="77297" y="208172"/>
                    </a:cubicBezTo>
                    <a:cubicBezTo>
                      <a:pt x="77297" y="233455"/>
                      <a:pt x="77297" y="258739"/>
                      <a:pt x="77176" y="284022"/>
                    </a:cubicBezTo>
                    <a:cubicBezTo>
                      <a:pt x="77176" y="287530"/>
                      <a:pt x="77660" y="290797"/>
                      <a:pt x="79474" y="293821"/>
                    </a:cubicBezTo>
                    <a:cubicBezTo>
                      <a:pt x="79716" y="294063"/>
                      <a:pt x="79837" y="294305"/>
                      <a:pt x="80079" y="294547"/>
                    </a:cubicBezTo>
                    <a:cubicBezTo>
                      <a:pt x="80320" y="294789"/>
                      <a:pt x="80562" y="295031"/>
                      <a:pt x="80683" y="295273"/>
                    </a:cubicBezTo>
                    <a:cubicBezTo>
                      <a:pt x="80925" y="295515"/>
                      <a:pt x="81167" y="295757"/>
                      <a:pt x="81409" y="296119"/>
                    </a:cubicBezTo>
                    <a:cubicBezTo>
                      <a:pt x="81893" y="296603"/>
                      <a:pt x="82377" y="296966"/>
                      <a:pt x="82860" y="297450"/>
                    </a:cubicBezTo>
                    <a:lnTo>
                      <a:pt x="82860" y="297450"/>
                    </a:lnTo>
                    <a:cubicBezTo>
                      <a:pt x="85279" y="298539"/>
                      <a:pt x="87698" y="299265"/>
                      <a:pt x="90359" y="299023"/>
                    </a:cubicBezTo>
                    <a:cubicBezTo>
                      <a:pt x="96285" y="298418"/>
                      <a:pt x="101123" y="293579"/>
                      <a:pt x="101244" y="287651"/>
                    </a:cubicBezTo>
                    <a:cubicBezTo>
                      <a:pt x="101244" y="285353"/>
                      <a:pt x="101244" y="283176"/>
                      <a:pt x="101244" y="280877"/>
                    </a:cubicBezTo>
                    <a:cubicBezTo>
                      <a:pt x="101244" y="253174"/>
                      <a:pt x="101244" y="225471"/>
                      <a:pt x="101123" y="197768"/>
                    </a:cubicBezTo>
                    <a:cubicBezTo>
                      <a:pt x="101123" y="197284"/>
                      <a:pt x="101123" y="196921"/>
                      <a:pt x="101123" y="196558"/>
                    </a:cubicBezTo>
                    <a:cubicBezTo>
                      <a:pt x="101486" y="196437"/>
                      <a:pt x="101728" y="196195"/>
                      <a:pt x="101849" y="196195"/>
                    </a:cubicBezTo>
                    <a:cubicBezTo>
                      <a:pt x="103905" y="196195"/>
                      <a:pt x="106082" y="196316"/>
                      <a:pt x="108138" y="196437"/>
                    </a:cubicBezTo>
                    <a:cubicBezTo>
                      <a:pt x="108622" y="196437"/>
                      <a:pt x="109105" y="196437"/>
                      <a:pt x="109589" y="196437"/>
                    </a:cubicBezTo>
                    <a:cubicBezTo>
                      <a:pt x="111524" y="196437"/>
                      <a:pt x="111645" y="196437"/>
                      <a:pt x="111524" y="198373"/>
                    </a:cubicBezTo>
                    <a:cubicBezTo>
                      <a:pt x="111524" y="199462"/>
                      <a:pt x="111524" y="200429"/>
                      <a:pt x="111524" y="201518"/>
                    </a:cubicBezTo>
                    <a:cubicBezTo>
                      <a:pt x="111524" y="228374"/>
                      <a:pt x="111524" y="255231"/>
                      <a:pt x="111524" y="282086"/>
                    </a:cubicBezTo>
                    <a:cubicBezTo>
                      <a:pt x="111524" y="285111"/>
                      <a:pt x="111403" y="288256"/>
                      <a:pt x="112129" y="291159"/>
                    </a:cubicBezTo>
                    <a:cubicBezTo>
                      <a:pt x="113097" y="293337"/>
                      <a:pt x="114185" y="295393"/>
                      <a:pt x="115757" y="297088"/>
                    </a:cubicBezTo>
                    <a:cubicBezTo>
                      <a:pt x="117330" y="297934"/>
                      <a:pt x="118902" y="298539"/>
                      <a:pt x="120716" y="298781"/>
                    </a:cubicBezTo>
                    <a:cubicBezTo>
                      <a:pt x="124707" y="299265"/>
                      <a:pt x="128094" y="298055"/>
                      <a:pt x="131117" y="295393"/>
                    </a:cubicBezTo>
                    <a:cubicBezTo>
                      <a:pt x="133657" y="293095"/>
                      <a:pt x="134625" y="290071"/>
                      <a:pt x="134746" y="286805"/>
                    </a:cubicBezTo>
                    <a:cubicBezTo>
                      <a:pt x="134746" y="284748"/>
                      <a:pt x="134746" y="282571"/>
                      <a:pt x="134746" y="280393"/>
                    </a:cubicBezTo>
                    <a:cubicBezTo>
                      <a:pt x="134504" y="252932"/>
                      <a:pt x="134383" y="225350"/>
                      <a:pt x="134141" y="197889"/>
                    </a:cubicBezTo>
                    <a:cubicBezTo>
                      <a:pt x="134141" y="197405"/>
                      <a:pt x="134141" y="196921"/>
                      <a:pt x="134141" y="196316"/>
                    </a:cubicBezTo>
                    <a:cubicBezTo>
                      <a:pt x="134746" y="196316"/>
                      <a:pt x="135350" y="196075"/>
                      <a:pt x="135834" y="196075"/>
                    </a:cubicBezTo>
                    <a:cubicBezTo>
                      <a:pt x="149864" y="196075"/>
                      <a:pt x="163893" y="196075"/>
                      <a:pt x="177923" y="196075"/>
                    </a:cubicBezTo>
                    <a:cubicBezTo>
                      <a:pt x="178165" y="196075"/>
                      <a:pt x="178407" y="196075"/>
                      <a:pt x="178649" y="196195"/>
                    </a:cubicBezTo>
                    <a:cubicBezTo>
                      <a:pt x="179374" y="195953"/>
                      <a:pt x="179253" y="195349"/>
                      <a:pt x="179374" y="194744"/>
                    </a:cubicBezTo>
                    <a:cubicBezTo>
                      <a:pt x="178165" y="190631"/>
                      <a:pt x="176955" y="186638"/>
                      <a:pt x="175746" y="182525"/>
                    </a:cubicBezTo>
                    <a:cubicBezTo>
                      <a:pt x="171513" y="168855"/>
                      <a:pt x="167159" y="155064"/>
                      <a:pt x="162926" y="141394"/>
                    </a:cubicBezTo>
                    <a:cubicBezTo>
                      <a:pt x="159418" y="130023"/>
                      <a:pt x="155911" y="118651"/>
                      <a:pt x="152283" y="107400"/>
                    </a:cubicBezTo>
                    <a:cubicBezTo>
                      <a:pt x="150952" y="103287"/>
                      <a:pt x="149380" y="99174"/>
                      <a:pt x="148050" y="95061"/>
                    </a:cubicBezTo>
                    <a:cubicBezTo>
                      <a:pt x="145752" y="88045"/>
                      <a:pt x="143454" y="80907"/>
                      <a:pt x="141156" y="73891"/>
                    </a:cubicBezTo>
                    <a:cubicBezTo>
                      <a:pt x="139462" y="68931"/>
                      <a:pt x="137769" y="64092"/>
                      <a:pt x="135471" y="59374"/>
                    </a:cubicBezTo>
                    <a:cubicBezTo>
                      <a:pt x="134746" y="57922"/>
                      <a:pt x="134383" y="56591"/>
                      <a:pt x="134988" y="55019"/>
                    </a:cubicBezTo>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nvGrpSpPr>
              <p:cNvPr id="634" name="Google Shape;634;p30"/>
              <p:cNvGrpSpPr/>
              <p:nvPr/>
            </p:nvGrpSpPr>
            <p:grpSpPr>
              <a:xfrm>
                <a:off x="5898463" y="5035168"/>
                <a:ext cx="344000" cy="581799"/>
                <a:chOff x="5898463" y="5035168"/>
                <a:chExt cx="344000" cy="581799"/>
              </a:xfrm>
            </p:grpSpPr>
            <p:sp>
              <p:nvSpPr>
                <p:cNvPr id="635" name="Google Shape;635;p30"/>
                <p:cNvSpPr/>
                <p:nvPr/>
              </p:nvSpPr>
              <p:spPr>
                <a:xfrm>
                  <a:off x="6021376" y="5035168"/>
                  <a:ext cx="99416" cy="101254"/>
                </a:xfrm>
                <a:custGeom>
                  <a:avLst/>
                  <a:gdLst/>
                  <a:ahLst/>
                  <a:cxnLst/>
                  <a:rect l="l" t="t" r="r" b="b"/>
                  <a:pathLst>
                    <a:path w="99416" h="101254" extrusionOk="0">
                      <a:moveTo>
                        <a:pt x="77647" y="92061"/>
                      </a:moveTo>
                      <a:cubicBezTo>
                        <a:pt x="77888" y="91819"/>
                        <a:pt x="78130" y="91819"/>
                        <a:pt x="78493" y="91819"/>
                      </a:cubicBezTo>
                      <a:cubicBezTo>
                        <a:pt x="83331" y="87101"/>
                        <a:pt x="87806" y="82262"/>
                        <a:pt x="91313" y="76455"/>
                      </a:cubicBezTo>
                      <a:cubicBezTo>
                        <a:pt x="92281" y="74883"/>
                        <a:pt x="93128" y="73068"/>
                        <a:pt x="93853" y="71374"/>
                      </a:cubicBezTo>
                      <a:cubicBezTo>
                        <a:pt x="95425" y="67745"/>
                        <a:pt x="96877" y="63995"/>
                        <a:pt x="98328" y="60366"/>
                      </a:cubicBezTo>
                      <a:lnTo>
                        <a:pt x="98328" y="60366"/>
                      </a:lnTo>
                      <a:cubicBezTo>
                        <a:pt x="98328" y="59640"/>
                        <a:pt x="98449" y="59035"/>
                        <a:pt x="98570" y="58309"/>
                      </a:cubicBezTo>
                      <a:cubicBezTo>
                        <a:pt x="98570" y="57946"/>
                        <a:pt x="98570" y="57583"/>
                        <a:pt x="98570" y="57220"/>
                      </a:cubicBezTo>
                      <a:cubicBezTo>
                        <a:pt x="98328" y="55527"/>
                        <a:pt x="98570" y="54075"/>
                        <a:pt x="99417" y="52624"/>
                      </a:cubicBezTo>
                      <a:cubicBezTo>
                        <a:pt x="99417" y="49599"/>
                        <a:pt x="99417" y="46454"/>
                        <a:pt x="99417" y="43429"/>
                      </a:cubicBezTo>
                      <a:cubicBezTo>
                        <a:pt x="99296" y="42946"/>
                        <a:pt x="99054" y="42582"/>
                        <a:pt x="98933" y="42099"/>
                      </a:cubicBezTo>
                      <a:cubicBezTo>
                        <a:pt x="98812" y="41010"/>
                        <a:pt x="98570" y="39921"/>
                        <a:pt x="98449" y="38712"/>
                      </a:cubicBezTo>
                      <a:cubicBezTo>
                        <a:pt x="98449" y="38107"/>
                        <a:pt x="98449" y="37502"/>
                        <a:pt x="98328" y="36897"/>
                      </a:cubicBezTo>
                      <a:cubicBezTo>
                        <a:pt x="97965" y="36292"/>
                        <a:pt x="97723" y="35808"/>
                        <a:pt x="97361" y="35203"/>
                      </a:cubicBezTo>
                      <a:cubicBezTo>
                        <a:pt x="97119" y="34840"/>
                        <a:pt x="97119" y="34598"/>
                        <a:pt x="97240" y="34235"/>
                      </a:cubicBezTo>
                      <a:cubicBezTo>
                        <a:pt x="96272" y="33752"/>
                        <a:pt x="96151" y="32783"/>
                        <a:pt x="96151" y="31695"/>
                      </a:cubicBezTo>
                      <a:cubicBezTo>
                        <a:pt x="96151" y="31695"/>
                        <a:pt x="96151" y="31695"/>
                        <a:pt x="96151" y="31695"/>
                      </a:cubicBezTo>
                      <a:cubicBezTo>
                        <a:pt x="94095" y="28187"/>
                        <a:pt x="92039" y="24679"/>
                        <a:pt x="89862" y="21170"/>
                      </a:cubicBezTo>
                      <a:cubicBezTo>
                        <a:pt x="87443" y="17299"/>
                        <a:pt x="84298" y="14032"/>
                        <a:pt x="80912" y="11008"/>
                      </a:cubicBezTo>
                      <a:cubicBezTo>
                        <a:pt x="80549" y="10645"/>
                        <a:pt x="80186" y="10162"/>
                        <a:pt x="79945" y="9678"/>
                      </a:cubicBezTo>
                      <a:cubicBezTo>
                        <a:pt x="72204" y="4355"/>
                        <a:pt x="63738" y="846"/>
                        <a:pt x="54425" y="0"/>
                      </a:cubicBezTo>
                      <a:cubicBezTo>
                        <a:pt x="51764" y="0"/>
                        <a:pt x="49224" y="0"/>
                        <a:pt x="46564" y="0"/>
                      </a:cubicBezTo>
                      <a:lnTo>
                        <a:pt x="46564" y="0"/>
                      </a:lnTo>
                      <a:cubicBezTo>
                        <a:pt x="45717" y="0"/>
                        <a:pt x="44871" y="0"/>
                        <a:pt x="44024" y="121"/>
                      </a:cubicBezTo>
                      <a:cubicBezTo>
                        <a:pt x="42935" y="121"/>
                        <a:pt x="41726" y="363"/>
                        <a:pt x="40637" y="363"/>
                      </a:cubicBezTo>
                      <a:cubicBezTo>
                        <a:pt x="39912" y="363"/>
                        <a:pt x="39307" y="363"/>
                        <a:pt x="38581" y="484"/>
                      </a:cubicBezTo>
                      <a:cubicBezTo>
                        <a:pt x="37977" y="1451"/>
                        <a:pt x="37009" y="1451"/>
                        <a:pt x="35921" y="1451"/>
                      </a:cubicBezTo>
                      <a:lnTo>
                        <a:pt x="35437" y="1694"/>
                      </a:lnTo>
                      <a:lnTo>
                        <a:pt x="34953" y="1694"/>
                      </a:lnTo>
                      <a:cubicBezTo>
                        <a:pt x="34469" y="1935"/>
                        <a:pt x="33985" y="2177"/>
                        <a:pt x="33623" y="2540"/>
                      </a:cubicBezTo>
                      <a:cubicBezTo>
                        <a:pt x="32897" y="2661"/>
                        <a:pt x="32171" y="2782"/>
                        <a:pt x="31325" y="2903"/>
                      </a:cubicBezTo>
                      <a:cubicBezTo>
                        <a:pt x="30841" y="3871"/>
                        <a:pt x="29873" y="3871"/>
                        <a:pt x="28906" y="3871"/>
                      </a:cubicBezTo>
                      <a:lnTo>
                        <a:pt x="28906" y="3871"/>
                      </a:lnTo>
                      <a:cubicBezTo>
                        <a:pt x="26850" y="5444"/>
                        <a:pt x="24673" y="6895"/>
                        <a:pt x="22012" y="7379"/>
                      </a:cubicBezTo>
                      <a:lnTo>
                        <a:pt x="22012" y="7379"/>
                      </a:lnTo>
                      <a:cubicBezTo>
                        <a:pt x="21649" y="7742"/>
                        <a:pt x="21165" y="8105"/>
                        <a:pt x="20802" y="8468"/>
                      </a:cubicBezTo>
                      <a:lnTo>
                        <a:pt x="20802" y="8468"/>
                      </a:lnTo>
                      <a:cubicBezTo>
                        <a:pt x="20440" y="8831"/>
                        <a:pt x="19956" y="9194"/>
                        <a:pt x="19593" y="9436"/>
                      </a:cubicBezTo>
                      <a:lnTo>
                        <a:pt x="19593" y="9436"/>
                      </a:lnTo>
                      <a:cubicBezTo>
                        <a:pt x="19351" y="10645"/>
                        <a:pt x="18384" y="10767"/>
                        <a:pt x="17416" y="10767"/>
                      </a:cubicBezTo>
                      <a:cubicBezTo>
                        <a:pt x="17416" y="10767"/>
                        <a:pt x="17416" y="10767"/>
                        <a:pt x="17416" y="10767"/>
                      </a:cubicBezTo>
                      <a:cubicBezTo>
                        <a:pt x="17053" y="11129"/>
                        <a:pt x="16690" y="11493"/>
                        <a:pt x="16206" y="11855"/>
                      </a:cubicBezTo>
                      <a:lnTo>
                        <a:pt x="16206" y="11855"/>
                      </a:lnTo>
                      <a:cubicBezTo>
                        <a:pt x="15844" y="12218"/>
                        <a:pt x="15360" y="12581"/>
                        <a:pt x="14997" y="12944"/>
                      </a:cubicBezTo>
                      <a:lnTo>
                        <a:pt x="14997" y="12944"/>
                      </a:lnTo>
                      <a:cubicBezTo>
                        <a:pt x="14634" y="13307"/>
                        <a:pt x="14271" y="13791"/>
                        <a:pt x="13909" y="14154"/>
                      </a:cubicBezTo>
                      <a:lnTo>
                        <a:pt x="13909" y="14154"/>
                      </a:lnTo>
                      <a:cubicBezTo>
                        <a:pt x="13546" y="14517"/>
                        <a:pt x="13183" y="14880"/>
                        <a:pt x="12820" y="15363"/>
                      </a:cubicBezTo>
                      <a:lnTo>
                        <a:pt x="12820" y="15363"/>
                      </a:lnTo>
                      <a:cubicBezTo>
                        <a:pt x="12457" y="15727"/>
                        <a:pt x="12094" y="16210"/>
                        <a:pt x="11732" y="16573"/>
                      </a:cubicBezTo>
                      <a:lnTo>
                        <a:pt x="11732" y="16573"/>
                      </a:lnTo>
                      <a:cubicBezTo>
                        <a:pt x="11369" y="16936"/>
                        <a:pt x="11006" y="17420"/>
                        <a:pt x="10643" y="17783"/>
                      </a:cubicBezTo>
                      <a:cubicBezTo>
                        <a:pt x="10643" y="17783"/>
                        <a:pt x="10643" y="17783"/>
                        <a:pt x="10643" y="17783"/>
                      </a:cubicBezTo>
                      <a:cubicBezTo>
                        <a:pt x="10643" y="18751"/>
                        <a:pt x="10522" y="19597"/>
                        <a:pt x="9313" y="19961"/>
                      </a:cubicBezTo>
                      <a:lnTo>
                        <a:pt x="9313" y="19961"/>
                      </a:lnTo>
                      <a:cubicBezTo>
                        <a:pt x="8950" y="20444"/>
                        <a:pt x="8587" y="20928"/>
                        <a:pt x="8345" y="21412"/>
                      </a:cubicBezTo>
                      <a:cubicBezTo>
                        <a:pt x="7861" y="22138"/>
                        <a:pt x="7499" y="22864"/>
                        <a:pt x="7015" y="23590"/>
                      </a:cubicBezTo>
                      <a:cubicBezTo>
                        <a:pt x="7015" y="24557"/>
                        <a:pt x="7015" y="25404"/>
                        <a:pt x="5926" y="25767"/>
                      </a:cubicBezTo>
                      <a:lnTo>
                        <a:pt x="5926" y="25767"/>
                      </a:lnTo>
                      <a:cubicBezTo>
                        <a:pt x="5563" y="26251"/>
                        <a:pt x="5321" y="26735"/>
                        <a:pt x="4959" y="27219"/>
                      </a:cubicBezTo>
                      <a:cubicBezTo>
                        <a:pt x="4959" y="27582"/>
                        <a:pt x="4959" y="27824"/>
                        <a:pt x="4717" y="28187"/>
                      </a:cubicBezTo>
                      <a:cubicBezTo>
                        <a:pt x="4717" y="29154"/>
                        <a:pt x="4717" y="30001"/>
                        <a:pt x="3628" y="30485"/>
                      </a:cubicBezTo>
                      <a:lnTo>
                        <a:pt x="3628" y="30485"/>
                      </a:lnTo>
                      <a:cubicBezTo>
                        <a:pt x="3265" y="32663"/>
                        <a:pt x="2661" y="34719"/>
                        <a:pt x="1451" y="36534"/>
                      </a:cubicBezTo>
                      <a:cubicBezTo>
                        <a:pt x="1451" y="36897"/>
                        <a:pt x="1451" y="37139"/>
                        <a:pt x="1330" y="37502"/>
                      </a:cubicBezTo>
                      <a:cubicBezTo>
                        <a:pt x="1330" y="39195"/>
                        <a:pt x="1330" y="41010"/>
                        <a:pt x="1088" y="42703"/>
                      </a:cubicBezTo>
                      <a:cubicBezTo>
                        <a:pt x="1088" y="43429"/>
                        <a:pt x="484" y="44034"/>
                        <a:pt x="242" y="44760"/>
                      </a:cubicBezTo>
                      <a:cubicBezTo>
                        <a:pt x="242" y="47421"/>
                        <a:pt x="121" y="49962"/>
                        <a:pt x="0" y="52624"/>
                      </a:cubicBezTo>
                      <a:cubicBezTo>
                        <a:pt x="0" y="53349"/>
                        <a:pt x="0" y="54196"/>
                        <a:pt x="0" y="54922"/>
                      </a:cubicBezTo>
                      <a:cubicBezTo>
                        <a:pt x="0" y="56373"/>
                        <a:pt x="121" y="57704"/>
                        <a:pt x="242" y="59156"/>
                      </a:cubicBezTo>
                      <a:cubicBezTo>
                        <a:pt x="1209" y="59882"/>
                        <a:pt x="1330" y="60850"/>
                        <a:pt x="1209" y="61938"/>
                      </a:cubicBezTo>
                      <a:cubicBezTo>
                        <a:pt x="1209" y="62664"/>
                        <a:pt x="1209" y="63269"/>
                        <a:pt x="1330" y="63995"/>
                      </a:cubicBezTo>
                      <a:cubicBezTo>
                        <a:pt x="2661" y="64963"/>
                        <a:pt x="2298" y="66414"/>
                        <a:pt x="2540" y="67624"/>
                      </a:cubicBezTo>
                      <a:cubicBezTo>
                        <a:pt x="3991" y="70527"/>
                        <a:pt x="5443" y="73310"/>
                        <a:pt x="6652" y="76334"/>
                      </a:cubicBezTo>
                      <a:cubicBezTo>
                        <a:pt x="8224" y="80084"/>
                        <a:pt x="10159" y="83472"/>
                        <a:pt x="13425" y="86012"/>
                      </a:cubicBezTo>
                      <a:cubicBezTo>
                        <a:pt x="13909" y="86375"/>
                        <a:pt x="14271" y="86738"/>
                        <a:pt x="14634" y="87222"/>
                      </a:cubicBezTo>
                      <a:cubicBezTo>
                        <a:pt x="18142" y="92061"/>
                        <a:pt x="23221" y="94601"/>
                        <a:pt x="28543" y="96658"/>
                      </a:cubicBezTo>
                      <a:cubicBezTo>
                        <a:pt x="29631" y="97021"/>
                        <a:pt x="30599" y="97625"/>
                        <a:pt x="31687" y="97989"/>
                      </a:cubicBezTo>
                      <a:cubicBezTo>
                        <a:pt x="33623" y="98714"/>
                        <a:pt x="35558" y="99561"/>
                        <a:pt x="37614" y="99924"/>
                      </a:cubicBezTo>
                      <a:cubicBezTo>
                        <a:pt x="42331" y="100529"/>
                        <a:pt x="47168" y="100771"/>
                        <a:pt x="51885" y="101255"/>
                      </a:cubicBezTo>
                      <a:cubicBezTo>
                        <a:pt x="52490" y="100892"/>
                        <a:pt x="53095" y="100408"/>
                        <a:pt x="53699" y="100287"/>
                      </a:cubicBezTo>
                      <a:cubicBezTo>
                        <a:pt x="55876" y="100166"/>
                        <a:pt x="58054" y="100166"/>
                        <a:pt x="60230" y="100045"/>
                      </a:cubicBezTo>
                      <a:cubicBezTo>
                        <a:pt x="60472" y="99924"/>
                        <a:pt x="60835" y="99924"/>
                        <a:pt x="61077" y="100045"/>
                      </a:cubicBezTo>
                      <a:cubicBezTo>
                        <a:pt x="62045" y="98714"/>
                        <a:pt x="63496" y="99077"/>
                        <a:pt x="64826" y="98956"/>
                      </a:cubicBezTo>
                      <a:cubicBezTo>
                        <a:pt x="65552" y="97504"/>
                        <a:pt x="67003" y="97868"/>
                        <a:pt x="68213" y="97747"/>
                      </a:cubicBezTo>
                      <a:cubicBezTo>
                        <a:pt x="68213" y="97747"/>
                        <a:pt x="68213" y="97747"/>
                        <a:pt x="68213" y="97747"/>
                      </a:cubicBezTo>
                      <a:cubicBezTo>
                        <a:pt x="68576" y="97504"/>
                        <a:pt x="69059" y="97142"/>
                        <a:pt x="69422" y="96899"/>
                      </a:cubicBezTo>
                      <a:cubicBezTo>
                        <a:pt x="69664" y="96658"/>
                        <a:pt x="70027" y="96658"/>
                        <a:pt x="70390" y="96658"/>
                      </a:cubicBezTo>
                      <a:cubicBezTo>
                        <a:pt x="72325" y="95448"/>
                        <a:pt x="73897" y="93512"/>
                        <a:pt x="76316" y="93150"/>
                      </a:cubicBezTo>
                      <a:cubicBezTo>
                        <a:pt x="76316" y="93150"/>
                        <a:pt x="76316" y="93150"/>
                        <a:pt x="76316" y="93150"/>
                      </a:cubicBezTo>
                      <a:cubicBezTo>
                        <a:pt x="76679" y="92786"/>
                        <a:pt x="77163" y="92424"/>
                        <a:pt x="77526" y="92182"/>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636" name="Google Shape;636;p30"/>
                <p:cNvSpPr/>
                <p:nvPr/>
              </p:nvSpPr>
              <p:spPr>
                <a:xfrm>
                  <a:off x="5898463" y="5149246"/>
                  <a:ext cx="344000" cy="467721"/>
                </a:xfrm>
                <a:custGeom>
                  <a:avLst/>
                  <a:gdLst/>
                  <a:ahLst/>
                  <a:cxnLst/>
                  <a:rect l="l" t="t" r="r" b="b"/>
                  <a:pathLst>
                    <a:path w="344000" h="467721" extrusionOk="0">
                      <a:moveTo>
                        <a:pt x="342670" y="182428"/>
                      </a:moveTo>
                      <a:cubicBezTo>
                        <a:pt x="342670" y="181823"/>
                        <a:pt x="342065" y="181218"/>
                        <a:pt x="341703" y="180614"/>
                      </a:cubicBezTo>
                      <a:cubicBezTo>
                        <a:pt x="341703" y="180130"/>
                        <a:pt x="341582" y="179767"/>
                        <a:pt x="341461" y="179283"/>
                      </a:cubicBezTo>
                      <a:cubicBezTo>
                        <a:pt x="341219" y="178920"/>
                        <a:pt x="340856" y="178436"/>
                        <a:pt x="340614" y="178074"/>
                      </a:cubicBezTo>
                      <a:cubicBezTo>
                        <a:pt x="340735" y="176743"/>
                        <a:pt x="340009" y="175654"/>
                        <a:pt x="339284" y="174686"/>
                      </a:cubicBezTo>
                      <a:cubicBezTo>
                        <a:pt x="338921" y="174323"/>
                        <a:pt x="338558" y="173960"/>
                        <a:pt x="338316" y="173597"/>
                      </a:cubicBezTo>
                      <a:lnTo>
                        <a:pt x="338316" y="173597"/>
                      </a:lnTo>
                      <a:cubicBezTo>
                        <a:pt x="337832" y="170573"/>
                        <a:pt x="335776" y="168396"/>
                        <a:pt x="334809" y="165613"/>
                      </a:cubicBezTo>
                      <a:cubicBezTo>
                        <a:pt x="334446" y="165250"/>
                        <a:pt x="334204" y="164766"/>
                        <a:pt x="333841" y="164403"/>
                      </a:cubicBezTo>
                      <a:cubicBezTo>
                        <a:pt x="333599" y="164040"/>
                        <a:pt x="333478" y="163798"/>
                        <a:pt x="333599" y="163315"/>
                      </a:cubicBezTo>
                      <a:cubicBezTo>
                        <a:pt x="333357" y="162831"/>
                        <a:pt x="332995" y="162467"/>
                        <a:pt x="332753" y="161984"/>
                      </a:cubicBezTo>
                      <a:cubicBezTo>
                        <a:pt x="332511" y="161742"/>
                        <a:pt x="332390" y="161379"/>
                        <a:pt x="332511" y="161016"/>
                      </a:cubicBezTo>
                      <a:cubicBezTo>
                        <a:pt x="332148" y="161016"/>
                        <a:pt x="331785" y="160774"/>
                        <a:pt x="331422" y="160774"/>
                      </a:cubicBezTo>
                      <a:cubicBezTo>
                        <a:pt x="331422" y="160411"/>
                        <a:pt x="331422" y="160048"/>
                        <a:pt x="331422" y="159685"/>
                      </a:cubicBezTo>
                      <a:lnTo>
                        <a:pt x="331422" y="159685"/>
                      </a:lnTo>
                      <a:cubicBezTo>
                        <a:pt x="331180" y="159685"/>
                        <a:pt x="330817" y="159685"/>
                        <a:pt x="330576" y="159564"/>
                      </a:cubicBezTo>
                      <a:cubicBezTo>
                        <a:pt x="330455" y="158838"/>
                        <a:pt x="330334" y="158113"/>
                        <a:pt x="330213" y="157387"/>
                      </a:cubicBezTo>
                      <a:cubicBezTo>
                        <a:pt x="329487" y="156177"/>
                        <a:pt x="328761" y="154967"/>
                        <a:pt x="328036" y="153758"/>
                      </a:cubicBezTo>
                      <a:cubicBezTo>
                        <a:pt x="327673" y="153394"/>
                        <a:pt x="327431" y="153032"/>
                        <a:pt x="327068" y="152669"/>
                      </a:cubicBezTo>
                      <a:cubicBezTo>
                        <a:pt x="326826" y="152427"/>
                        <a:pt x="326705" y="152064"/>
                        <a:pt x="326705" y="151701"/>
                      </a:cubicBezTo>
                      <a:cubicBezTo>
                        <a:pt x="326343" y="151217"/>
                        <a:pt x="325980" y="150733"/>
                        <a:pt x="325617" y="150250"/>
                      </a:cubicBezTo>
                      <a:cubicBezTo>
                        <a:pt x="324891" y="149040"/>
                        <a:pt x="324045" y="147951"/>
                        <a:pt x="323319" y="146741"/>
                      </a:cubicBezTo>
                      <a:cubicBezTo>
                        <a:pt x="322956" y="146378"/>
                        <a:pt x="322714" y="146016"/>
                        <a:pt x="322351" y="145652"/>
                      </a:cubicBezTo>
                      <a:cubicBezTo>
                        <a:pt x="322110" y="145411"/>
                        <a:pt x="321989" y="145047"/>
                        <a:pt x="322110" y="144685"/>
                      </a:cubicBezTo>
                      <a:cubicBezTo>
                        <a:pt x="321747" y="144201"/>
                        <a:pt x="321505" y="143717"/>
                        <a:pt x="321142" y="143354"/>
                      </a:cubicBezTo>
                      <a:cubicBezTo>
                        <a:pt x="318844" y="141055"/>
                        <a:pt x="317876" y="138031"/>
                        <a:pt x="316425" y="135369"/>
                      </a:cubicBezTo>
                      <a:cubicBezTo>
                        <a:pt x="316062" y="135007"/>
                        <a:pt x="315820" y="134523"/>
                        <a:pt x="315458" y="134160"/>
                      </a:cubicBezTo>
                      <a:cubicBezTo>
                        <a:pt x="315216" y="133918"/>
                        <a:pt x="315216" y="133555"/>
                        <a:pt x="315216" y="133192"/>
                      </a:cubicBezTo>
                      <a:cubicBezTo>
                        <a:pt x="314853" y="132708"/>
                        <a:pt x="314490" y="132224"/>
                        <a:pt x="314248" y="131861"/>
                      </a:cubicBezTo>
                      <a:lnTo>
                        <a:pt x="314248" y="131861"/>
                      </a:lnTo>
                      <a:cubicBezTo>
                        <a:pt x="314006" y="131499"/>
                        <a:pt x="313643" y="131135"/>
                        <a:pt x="313402" y="130773"/>
                      </a:cubicBezTo>
                      <a:cubicBezTo>
                        <a:pt x="310620" y="126055"/>
                        <a:pt x="307838" y="121457"/>
                        <a:pt x="305056" y="116740"/>
                      </a:cubicBezTo>
                      <a:cubicBezTo>
                        <a:pt x="304814" y="116377"/>
                        <a:pt x="304452" y="116014"/>
                        <a:pt x="304210" y="115651"/>
                      </a:cubicBezTo>
                      <a:cubicBezTo>
                        <a:pt x="304210" y="115288"/>
                        <a:pt x="303968" y="114804"/>
                        <a:pt x="303847" y="114441"/>
                      </a:cubicBezTo>
                      <a:cubicBezTo>
                        <a:pt x="303605" y="114078"/>
                        <a:pt x="303242" y="113715"/>
                        <a:pt x="303000" y="113353"/>
                      </a:cubicBezTo>
                      <a:cubicBezTo>
                        <a:pt x="301791" y="111780"/>
                        <a:pt x="300581" y="110207"/>
                        <a:pt x="299251" y="108634"/>
                      </a:cubicBezTo>
                      <a:cubicBezTo>
                        <a:pt x="299130" y="108271"/>
                        <a:pt x="299009" y="107788"/>
                        <a:pt x="298888" y="107424"/>
                      </a:cubicBezTo>
                      <a:cubicBezTo>
                        <a:pt x="298646" y="107062"/>
                        <a:pt x="298404" y="106820"/>
                        <a:pt x="298162" y="106457"/>
                      </a:cubicBezTo>
                      <a:cubicBezTo>
                        <a:pt x="298162" y="106094"/>
                        <a:pt x="298162" y="105731"/>
                        <a:pt x="298162" y="105247"/>
                      </a:cubicBezTo>
                      <a:cubicBezTo>
                        <a:pt x="297800" y="104884"/>
                        <a:pt x="297558" y="104400"/>
                        <a:pt x="297195" y="104037"/>
                      </a:cubicBezTo>
                      <a:cubicBezTo>
                        <a:pt x="296953" y="103795"/>
                        <a:pt x="296953" y="103433"/>
                        <a:pt x="296953" y="103070"/>
                      </a:cubicBezTo>
                      <a:cubicBezTo>
                        <a:pt x="296590" y="102585"/>
                        <a:pt x="296348" y="102102"/>
                        <a:pt x="295985" y="101739"/>
                      </a:cubicBezTo>
                      <a:lnTo>
                        <a:pt x="295985" y="101739"/>
                      </a:lnTo>
                      <a:cubicBezTo>
                        <a:pt x="295623" y="101739"/>
                        <a:pt x="295260" y="101618"/>
                        <a:pt x="294897" y="101497"/>
                      </a:cubicBezTo>
                      <a:cubicBezTo>
                        <a:pt x="294897" y="101255"/>
                        <a:pt x="294897" y="100892"/>
                        <a:pt x="295139" y="100650"/>
                      </a:cubicBezTo>
                      <a:cubicBezTo>
                        <a:pt x="294292" y="99077"/>
                        <a:pt x="293325" y="97505"/>
                        <a:pt x="292478" y="95932"/>
                      </a:cubicBezTo>
                      <a:cubicBezTo>
                        <a:pt x="291389" y="95569"/>
                        <a:pt x="291269" y="94602"/>
                        <a:pt x="291148" y="93755"/>
                      </a:cubicBezTo>
                      <a:cubicBezTo>
                        <a:pt x="288487" y="89883"/>
                        <a:pt x="285826" y="86012"/>
                        <a:pt x="283286" y="82020"/>
                      </a:cubicBezTo>
                      <a:cubicBezTo>
                        <a:pt x="282682" y="81052"/>
                        <a:pt x="282440" y="79964"/>
                        <a:pt x="281956" y="78875"/>
                      </a:cubicBezTo>
                      <a:cubicBezTo>
                        <a:pt x="281593" y="78391"/>
                        <a:pt x="281230" y="77907"/>
                        <a:pt x="280988" y="77423"/>
                      </a:cubicBezTo>
                      <a:lnTo>
                        <a:pt x="280988" y="77423"/>
                      </a:lnTo>
                      <a:cubicBezTo>
                        <a:pt x="280746" y="77060"/>
                        <a:pt x="280384" y="76697"/>
                        <a:pt x="280142" y="76335"/>
                      </a:cubicBezTo>
                      <a:cubicBezTo>
                        <a:pt x="279295" y="75246"/>
                        <a:pt x="278328" y="74036"/>
                        <a:pt x="277481" y="72947"/>
                      </a:cubicBezTo>
                      <a:cubicBezTo>
                        <a:pt x="276755" y="71374"/>
                        <a:pt x="275909" y="69802"/>
                        <a:pt x="275183" y="68108"/>
                      </a:cubicBezTo>
                      <a:cubicBezTo>
                        <a:pt x="274941" y="67745"/>
                        <a:pt x="274578" y="67383"/>
                        <a:pt x="274336" y="67019"/>
                      </a:cubicBezTo>
                      <a:cubicBezTo>
                        <a:pt x="274336" y="66657"/>
                        <a:pt x="274094" y="66293"/>
                        <a:pt x="273973" y="65931"/>
                      </a:cubicBezTo>
                      <a:cubicBezTo>
                        <a:pt x="273611" y="65931"/>
                        <a:pt x="273248" y="65931"/>
                        <a:pt x="273006" y="65810"/>
                      </a:cubicBezTo>
                      <a:cubicBezTo>
                        <a:pt x="273006" y="65447"/>
                        <a:pt x="273006" y="65084"/>
                        <a:pt x="273006" y="64721"/>
                      </a:cubicBezTo>
                      <a:cubicBezTo>
                        <a:pt x="272764" y="64479"/>
                        <a:pt x="272643" y="64116"/>
                        <a:pt x="272643" y="63753"/>
                      </a:cubicBezTo>
                      <a:cubicBezTo>
                        <a:pt x="271313" y="62906"/>
                        <a:pt x="270345" y="61818"/>
                        <a:pt x="270345" y="60124"/>
                      </a:cubicBezTo>
                      <a:lnTo>
                        <a:pt x="270345" y="60124"/>
                      </a:lnTo>
                      <a:cubicBezTo>
                        <a:pt x="269982" y="59761"/>
                        <a:pt x="269740" y="59277"/>
                        <a:pt x="269378" y="58914"/>
                      </a:cubicBezTo>
                      <a:cubicBezTo>
                        <a:pt x="267442" y="56253"/>
                        <a:pt x="265386" y="53471"/>
                        <a:pt x="263451" y="50809"/>
                      </a:cubicBezTo>
                      <a:cubicBezTo>
                        <a:pt x="263451" y="50446"/>
                        <a:pt x="263451" y="50083"/>
                        <a:pt x="263451" y="49599"/>
                      </a:cubicBezTo>
                      <a:cubicBezTo>
                        <a:pt x="263209" y="49237"/>
                        <a:pt x="262847" y="48752"/>
                        <a:pt x="262605" y="48389"/>
                      </a:cubicBezTo>
                      <a:lnTo>
                        <a:pt x="262605" y="48147"/>
                      </a:lnTo>
                      <a:cubicBezTo>
                        <a:pt x="262000" y="47906"/>
                        <a:pt x="261637" y="47542"/>
                        <a:pt x="261153" y="47301"/>
                      </a:cubicBezTo>
                      <a:cubicBezTo>
                        <a:pt x="261153" y="46938"/>
                        <a:pt x="261153" y="46575"/>
                        <a:pt x="261153" y="46091"/>
                      </a:cubicBezTo>
                      <a:lnTo>
                        <a:pt x="261153" y="46091"/>
                      </a:lnTo>
                      <a:cubicBezTo>
                        <a:pt x="260911" y="45728"/>
                        <a:pt x="260549" y="45365"/>
                        <a:pt x="260307" y="45002"/>
                      </a:cubicBezTo>
                      <a:cubicBezTo>
                        <a:pt x="259460" y="44155"/>
                        <a:pt x="258613" y="43308"/>
                        <a:pt x="257767" y="42462"/>
                      </a:cubicBezTo>
                      <a:lnTo>
                        <a:pt x="257767" y="42462"/>
                      </a:lnTo>
                      <a:cubicBezTo>
                        <a:pt x="257404" y="40042"/>
                        <a:pt x="255348" y="38833"/>
                        <a:pt x="254139" y="36897"/>
                      </a:cubicBezTo>
                      <a:cubicBezTo>
                        <a:pt x="251720" y="33873"/>
                        <a:pt x="249301" y="30848"/>
                        <a:pt x="246882" y="27824"/>
                      </a:cubicBezTo>
                      <a:cubicBezTo>
                        <a:pt x="246156" y="26977"/>
                        <a:pt x="245551" y="26130"/>
                        <a:pt x="244826" y="25162"/>
                      </a:cubicBezTo>
                      <a:cubicBezTo>
                        <a:pt x="244463" y="24800"/>
                        <a:pt x="244100" y="24437"/>
                        <a:pt x="243737" y="24074"/>
                      </a:cubicBezTo>
                      <a:lnTo>
                        <a:pt x="243737" y="24074"/>
                      </a:lnTo>
                      <a:cubicBezTo>
                        <a:pt x="243374" y="23590"/>
                        <a:pt x="243012" y="23227"/>
                        <a:pt x="242649" y="22864"/>
                      </a:cubicBezTo>
                      <a:cubicBezTo>
                        <a:pt x="238416" y="19477"/>
                        <a:pt x="234062" y="15969"/>
                        <a:pt x="229829" y="12581"/>
                      </a:cubicBezTo>
                      <a:cubicBezTo>
                        <a:pt x="228861" y="12097"/>
                        <a:pt x="227773" y="11735"/>
                        <a:pt x="226805" y="11130"/>
                      </a:cubicBezTo>
                      <a:cubicBezTo>
                        <a:pt x="225233" y="10162"/>
                        <a:pt x="223781" y="8952"/>
                        <a:pt x="221725" y="8831"/>
                      </a:cubicBezTo>
                      <a:cubicBezTo>
                        <a:pt x="221362" y="7742"/>
                        <a:pt x="220395" y="7742"/>
                        <a:pt x="219427" y="7621"/>
                      </a:cubicBezTo>
                      <a:cubicBezTo>
                        <a:pt x="218943" y="6532"/>
                        <a:pt x="217976" y="6532"/>
                        <a:pt x="217008" y="6654"/>
                      </a:cubicBezTo>
                      <a:cubicBezTo>
                        <a:pt x="216283" y="5081"/>
                        <a:pt x="214831" y="5444"/>
                        <a:pt x="213622" y="5444"/>
                      </a:cubicBezTo>
                      <a:lnTo>
                        <a:pt x="213622" y="5444"/>
                      </a:lnTo>
                      <a:cubicBezTo>
                        <a:pt x="213138" y="4355"/>
                        <a:pt x="212292" y="4355"/>
                        <a:pt x="211324" y="4476"/>
                      </a:cubicBezTo>
                      <a:cubicBezTo>
                        <a:pt x="210840" y="4113"/>
                        <a:pt x="210356" y="3629"/>
                        <a:pt x="209873" y="3267"/>
                      </a:cubicBezTo>
                      <a:lnTo>
                        <a:pt x="209389" y="3267"/>
                      </a:lnTo>
                      <a:cubicBezTo>
                        <a:pt x="209389" y="3267"/>
                        <a:pt x="209026" y="3267"/>
                        <a:pt x="209026" y="3267"/>
                      </a:cubicBezTo>
                      <a:cubicBezTo>
                        <a:pt x="207817" y="3267"/>
                        <a:pt x="206728" y="3267"/>
                        <a:pt x="205519" y="3267"/>
                      </a:cubicBezTo>
                      <a:cubicBezTo>
                        <a:pt x="205519" y="2903"/>
                        <a:pt x="205519" y="2541"/>
                        <a:pt x="205277" y="2298"/>
                      </a:cubicBezTo>
                      <a:cubicBezTo>
                        <a:pt x="204188" y="2298"/>
                        <a:pt x="203100" y="2298"/>
                        <a:pt x="202011" y="2298"/>
                      </a:cubicBezTo>
                      <a:cubicBezTo>
                        <a:pt x="200923" y="2298"/>
                        <a:pt x="199834" y="2057"/>
                        <a:pt x="198746" y="1936"/>
                      </a:cubicBezTo>
                      <a:cubicBezTo>
                        <a:pt x="196932" y="605"/>
                        <a:pt x="195117" y="363"/>
                        <a:pt x="193303" y="1936"/>
                      </a:cubicBezTo>
                      <a:cubicBezTo>
                        <a:pt x="193061" y="1936"/>
                        <a:pt x="192819" y="1936"/>
                        <a:pt x="192699" y="1694"/>
                      </a:cubicBezTo>
                      <a:cubicBezTo>
                        <a:pt x="192094" y="1210"/>
                        <a:pt x="191610" y="726"/>
                        <a:pt x="190643" y="0"/>
                      </a:cubicBezTo>
                      <a:lnTo>
                        <a:pt x="151335" y="0"/>
                      </a:lnTo>
                      <a:cubicBezTo>
                        <a:pt x="151093" y="242"/>
                        <a:pt x="150852" y="605"/>
                        <a:pt x="150489" y="726"/>
                      </a:cubicBezTo>
                      <a:cubicBezTo>
                        <a:pt x="147949" y="1210"/>
                        <a:pt x="145409" y="1572"/>
                        <a:pt x="142869" y="1936"/>
                      </a:cubicBezTo>
                      <a:cubicBezTo>
                        <a:pt x="141781" y="1936"/>
                        <a:pt x="140692" y="2177"/>
                        <a:pt x="139604" y="2298"/>
                      </a:cubicBezTo>
                      <a:cubicBezTo>
                        <a:pt x="138394" y="3992"/>
                        <a:pt x="136459" y="3145"/>
                        <a:pt x="134887" y="3629"/>
                      </a:cubicBezTo>
                      <a:cubicBezTo>
                        <a:pt x="134040" y="4839"/>
                        <a:pt x="132710" y="4476"/>
                        <a:pt x="131500" y="4597"/>
                      </a:cubicBezTo>
                      <a:cubicBezTo>
                        <a:pt x="130654" y="6049"/>
                        <a:pt x="129202" y="5565"/>
                        <a:pt x="127993" y="5928"/>
                      </a:cubicBezTo>
                      <a:cubicBezTo>
                        <a:pt x="126300" y="7137"/>
                        <a:pt x="124244" y="7621"/>
                        <a:pt x="122309" y="8105"/>
                      </a:cubicBezTo>
                      <a:cubicBezTo>
                        <a:pt x="121825" y="8347"/>
                        <a:pt x="121462" y="8710"/>
                        <a:pt x="120978" y="8952"/>
                      </a:cubicBezTo>
                      <a:cubicBezTo>
                        <a:pt x="120615" y="9194"/>
                        <a:pt x="120253" y="9315"/>
                        <a:pt x="119890" y="9194"/>
                      </a:cubicBezTo>
                      <a:cubicBezTo>
                        <a:pt x="119527" y="9557"/>
                        <a:pt x="119043" y="9799"/>
                        <a:pt x="118680" y="10162"/>
                      </a:cubicBezTo>
                      <a:cubicBezTo>
                        <a:pt x="118438" y="10404"/>
                        <a:pt x="118076" y="10525"/>
                        <a:pt x="117713" y="10525"/>
                      </a:cubicBezTo>
                      <a:cubicBezTo>
                        <a:pt x="116866" y="11855"/>
                        <a:pt x="115778" y="12823"/>
                        <a:pt x="114084" y="12823"/>
                      </a:cubicBezTo>
                      <a:cubicBezTo>
                        <a:pt x="114084" y="12823"/>
                        <a:pt x="114084" y="12823"/>
                        <a:pt x="114084" y="12823"/>
                      </a:cubicBezTo>
                      <a:cubicBezTo>
                        <a:pt x="113721" y="13186"/>
                        <a:pt x="113238" y="13549"/>
                        <a:pt x="112875" y="13912"/>
                      </a:cubicBezTo>
                      <a:lnTo>
                        <a:pt x="112875" y="13912"/>
                      </a:lnTo>
                      <a:cubicBezTo>
                        <a:pt x="112512" y="14275"/>
                        <a:pt x="112149" y="14638"/>
                        <a:pt x="111665" y="15001"/>
                      </a:cubicBezTo>
                      <a:lnTo>
                        <a:pt x="111665" y="15001"/>
                      </a:lnTo>
                      <a:cubicBezTo>
                        <a:pt x="111303" y="15364"/>
                        <a:pt x="110940" y="15727"/>
                        <a:pt x="110698" y="15969"/>
                      </a:cubicBezTo>
                      <a:cubicBezTo>
                        <a:pt x="109972" y="16453"/>
                        <a:pt x="109247" y="16936"/>
                        <a:pt x="108521" y="17420"/>
                      </a:cubicBezTo>
                      <a:cubicBezTo>
                        <a:pt x="108158" y="17783"/>
                        <a:pt x="107674" y="18146"/>
                        <a:pt x="107312" y="18509"/>
                      </a:cubicBezTo>
                      <a:lnTo>
                        <a:pt x="107312" y="18509"/>
                      </a:lnTo>
                      <a:cubicBezTo>
                        <a:pt x="106949" y="18872"/>
                        <a:pt x="106465" y="19235"/>
                        <a:pt x="106102" y="19477"/>
                      </a:cubicBezTo>
                      <a:lnTo>
                        <a:pt x="106102" y="19477"/>
                      </a:lnTo>
                      <a:cubicBezTo>
                        <a:pt x="105739" y="19961"/>
                        <a:pt x="105376" y="20323"/>
                        <a:pt x="105014" y="20687"/>
                      </a:cubicBezTo>
                      <a:lnTo>
                        <a:pt x="105014" y="20687"/>
                      </a:lnTo>
                      <a:cubicBezTo>
                        <a:pt x="104651" y="21170"/>
                        <a:pt x="104288" y="21413"/>
                        <a:pt x="103925" y="21775"/>
                      </a:cubicBezTo>
                      <a:lnTo>
                        <a:pt x="103804" y="21775"/>
                      </a:lnTo>
                      <a:cubicBezTo>
                        <a:pt x="103441" y="22259"/>
                        <a:pt x="103078" y="22622"/>
                        <a:pt x="102716" y="22985"/>
                      </a:cubicBezTo>
                      <a:lnTo>
                        <a:pt x="102716" y="22985"/>
                      </a:lnTo>
                      <a:cubicBezTo>
                        <a:pt x="102353" y="23469"/>
                        <a:pt x="101990" y="23832"/>
                        <a:pt x="101748" y="24316"/>
                      </a:cubicBezTo>
                      <a:cubicBezTo>
                        <a:pt x="100660" y="25526"/>
                        <a:pt x="99571" y="26735"/>
                        <a:pt x="98482" y="27945"/>
                      </a:cubicBezTo>
                      <a:cubicBezTo>
                        <a:pt x="98241" y="28792"/>
                        <a:pt x="98241" y="29881"/>
                        <a:pt x="97031" y="30001"/>
                      </a:cubicBezTo>
                      <a:cubicBezTo>
                        <a:pt x="96668" y="30486"/>
                        <a:pt x="96306" y="30848"/>
                        <a:pt x="95943" y="31332"/>
                      </a:cubicBezTo>
                      <a:cubicBezTo>
                        <a:pt x="95580" y="31816"/>
                        <a:pt x="95217" y="32179"/>
                        <a:pt x="94854" y="32663"/>
                      </a:cubicBezTo>
                      <a:cubicBezTo>
                        <a:pt x="94491" y="33026"/>
                        <a:pt x="94128" y="33389"/>
                        <a:pt x="93887" y="33752"/>
                      </a:cubicBezTo>
                      <a:cubicBezTo>
                        <a:pt x="93645" y="34599"/>
                        <a:pt x="93645" y="35687"/>
                        <a:pt x="92435" y="35808"/>
                      </a:cubicBezTo>
                      <a:lnTo>
                        <a:pt x="92435" y="35808"/>
                      </a:lnTo>
                      <a:cubicBezTo>
                        <a:pt x="92072" y="36292"/>
                        <a:pt x="91831" y="36655"/>
                        <a:pt x="91468" y="37139"/>
                      </a:cubicBezTo>
                      <a:lnTo>
                        <a:pt x="91468" y="37139"/>
                      </a:lnTo>
                      <a:cubicBezTo>
                        <a:pt x="91105" y="37623"/>
                        <a:pt x="90863" y="37986"/>
                        <a:pt x="90500" y="38469"/>
                      </a:cubicBezTo>
                      <a:cubicBezTo>
                        <a:pt x="90500" y="38469"/>
                        <a:pt x="90500" y="38469"/>
                        <a:pt x="90500" y="38469"/>
                      </a:cubicBezTo>
                      <a:cubicBezTo>
                        <a:pt x="90137" y="38833"/>
                        <a:pt x="89774" y="39316"/>
                        <a:pt x="89412" y="39679"/>
                      </a:cubicBezTo>
                      <a:cubicBezTo>
                        <a:pt x="89412" y="39679"/>
                        <a:pt x="89412" y="39679"/>
                        <a:pt x="89412" y="39679"/>
                      </a:cubicBezTo>
                      <a:cubicBezTo>
                        <a:pt x="89412" y="40647"/>
                        <a:pt x="89412" y="41615"/>
                        <a:pt x="88202" y="41978"/>
                      </a:cubicBezTo>
                      <a:cubicBezTo>
                        <a:pt x="88202" y="41978"/>
                        <a:pt x="88202" y="41978"/>
                        <a:pt x="88202" y="41978"/>
                      </a:cubicBezTo>
                      <a:cubicBezTo>
                        <a:pt x="87839" y="42462"/>
                        <a:pt x="87477" y="42946"/>
                        <a:pt x="87114" y="43429"/>
                      </a:cubicBezTo>
                      <a:lnTo>
                        <a:pt x="87114" y="43429"/>
                      </a:lnTo>
                      <a:cubicBezTo>
                        <a:pt x="87114" y="43672"/>
                        <a:pt x="87114" y="44034"/>
                        <a:pt x="86872" y="44277"/>
                      </a:cubicBezTo>
                      <a:cubicBezTo>
                        <a:pt x="86509" y="44760"/>
                        <a:pt x="86146" y="45123"/>
                        <a:pt x="85783" y="45607"/>
                      </a:cubicBezTo>
                      <a:cubicBezTo>
                        <a:pt x="85058" y="46696"/>
                        <a:pt x="84211" y="47906"/>
                        <a:pt x="83485" y="48994"/>
                      </a:cubicBezTo>
                      <a:cubicBezTo>
                        <a:pt x="81429" y="52261"/>
                        <a:pt x="79494" y="55527"/>
                        <a:pt x="77438" y="58672"/>
                      </a:cubicBezTo>
                      <a:cubicBezTo>
                        <a:pt x="72358" y="66536"/>
                        <a:pt x="67279" y="74399"/>
                        <a:pt x="62078" y="82262"/>
                      </a:cubicBezTo>
                      <a:cubicBezTo>
                        <a:pt x="56636" y="90609"/>
                        <a:pt x="50951" y="98715"/>
                        <a:pt x="45751" y="107183"/>
                      </a:cubicBezTo>
                      <a:cubicBezTo>
                        <a:pt x="35228" y="124119"/>
                        <a:pt x="24585" y="140934"/>
                        <a:pt x="13579" y="157508"/>
                      </a:cubicBezTo>
                      <a:cubicBezTo>
                        <a:pt x="9830" y="163193"/>
                        <a:pt x="5718" y="168879"/>
                        <a:pt x="2815" y="175170"/>
                      </a:cubicBezTo>
                      <a:cubicBezTo>
                        <a:pt x="880" y="179283"/>
                        <a:pt x="-208" y="183396"/>
                        <a:pt x="33" y="187872"/>
                      </a:cubicBezTo>
                      <a:cubicBezTo>
                        <a:pt x="275" y="192348"/>
                        <a:pt x="1969" y="195977"/>
                        <a:pt x="5113" y="199123"/>
                      </a:cubicBezTo>
                      <a:cubicBezTo>
                        <a:pt x="8016" y="202147"/>
                        <a:pt x="11523" y="203236"/>
                        <a:pt x="15635" y="202994"/>
                      </a:cubicBezTo>
                      <a:cubicBezTo>
                        <a:pt x="15998" y="202994"/>
                        <a:pt x="16361" y="202994"/>
                        <a:pt x="16845" y="202994"/>
                      </a:cubicBezTo>
                      <a:cubicBezTo>
                        <a:pt x="22045" y="203357"/>
                        <a:pt x="26278" y="201059"/>
                        <a:pt x="29423" y="197066"/>
                      </a:cubicBezTo>
                      <a:cubicBezTo>
                        <a:pt x="33898" y="191381"/>
                        <a:pt x="38373" y="185574"/>
                        <a:pt x="42485" y="179525"/>
                      </a:cubicBezTo>
                      <a:cubicBezTo>
                        <a:pt x="51072" y="166823"/>
                        <a:pt x="59175" y="153758"/>
                        <a:pt x="67762" y="141055"/>
                      </a:cubicBezTo>
                      <a:cubicBezTo>
                        <a:pt x="76229" y="128474"/>
                        <a:pt x="84332" y="115651"/>
                        <a:pt x="92193" y="102707"/>
                      </a:cubicBezTo>
                      <a:cubicBezTo>
                        <a:pt x="96668" y="95085"/>
                        <a:pt x="101264" y="87585"/>
                        <a:pt x="105860" y="80085"/>
                      </a:cubicBezTo>
                      <a:cubicBezTo>
                        <a:pt x="107674" y="77181"/>
                        <a:pt x="109126" y="73915"/>
                        <a:pt x="112754" y="71737"/>
                      </a:cubicBezTo>
                      <a:cubicBezTo>
                        <a:pt x="113843" y="71858"/>
                        <a:pt x="115294" y="72100"/>
                        <a:pt x="116745" y="72342"/>
                      </a:cubicBezTo>
                      <a:cubicBezTo>
                        <a:pt x="116866" y="72342"/>
                        <a:pt x="116987" y="72584"/>
                        <a:pt x="117108" y="72826"/>
                      </a:cubicBezTo>
                      <a:cubicBezTo>
                        <a:pt x="117108" y="75487"/>
                        <a:pt x="117592" y="78270"/>
                        <a:pt x="117108" y="80810"/>
                      </a:cubicBezTo>
                      <a:cubicBezTo>
                        <a:pt x="116261" y="84682"/>
                        <a:pt x="116382" y="88432"/>
                        <a:pt x="116382" y="92303"/>
                      </a:cubicBezTo>
                      <a:cubicBezTo>
                        <a:pt x="116382" y="99077"/>
                        <a:pt x="116382" y="105852"/>
                        <a:pt x="116382" y="112506"/>
                      </a:cubicBezTo>
                      <a:cubicBezTo>
                        <a:pt x="116382" y="198760"/>
                        <a:pt x="116382" y="285014"/>
                        <a:pt x="116382" y="371268"/>
                      </a:cubicBezTo>
                      <a:cubicBezTo>
                        <a:pt x="116382" y="395342"/>
                        <a:pt x="116382" y="419537"/>
                        <a:pt x="116382" y="443611"/>
                      </a:cubicBezTo>
                      <a:cubicBezTo>
                        <a:pt x="116382" y="450022"/>
                        <a:pt x="117592" y="455829"/>
                        <a:pt x="122671" y="460305"/>
                      </a:cubicBezTo>
                      <a:cubicBezTo>
                        <a:pt x="122913" y="460547"/>
                        <a:pt x="123034" y="461031"/>
                        <a:pt x="123155" y="461273"/>
                      </a:cubicBezTo>
                      <a:cubicBezTo>
                        <a:pt x="124365" y="461515"/>
                        <a:pt x="125090" y="462362"/>
                        <a:pt x="125574" y="463450"/>
                      </a:cubicBezTo>
                      <a:cubicBezTo>
                        <a:pt x="125816" y="463934"/>
                        <a:pt x="126300" y="464176"/>
                        <a:pt x="126663" y="464539"/>
                      </a:cubicBezTo>
                      <a:cubicBezTo>
                        <a:pt x="127025" y="464902"/>
                        <a:pt x="127509" y="465265"/>
                        <a:pt x="127872" y="465507"/>
                      </a:cubicBezTo>
                      <a:cubicBezTo>
                        <a:pt x="127872" y="465507"/>
                        <a:pt x="127872" y="465507"/>
                        <a:pt x="127872" y="465507"/>
                      </a:cubicBezTo>
                      <a:cubicBezTo>
                        <a:pt x="128356" y="465870"/>
                        <a:pt x="128719" y="466233"/>
                        <a:pt x="129202" y="466716"/>
                      </a:cubicBezTo>
                      <a:cubicBezTo>
                        <a:pt x="129565" y="466716"/>
                        <a:pt x="129807" y="466716"/>
                        <a:pt x="130170" y="466716"/>
                      </a:cubicBezTo>
                      <a:cubicBezTo>
                        <a:pt x="131984" y="466837"/>
                        <a:pt x="133919" y="466837"/>
                        <a:pt x="135734" y="467201"/>
                      </a:cubicBezTo>
                      <a:cubicBezTo>
                        <a:pt x="143111" y="468773"/>
                        <a:pt x="149400" y="466716"/>
                        <a:pt x="154964" y="461999"/>
                      </a:cubicBezTo>
                      <a:cubicBezTo>
                        <a:pt x="156536" y="460668"/>
                        <a:pt x="158592" y="459821"/>
                        <a:pt x="159076" y="457402"/>
                      </a:cubicBezTo>
                      <a:cubicBezTo>
                        <a:pt x="159076" y="456434"/>
                        <a:pt x="159076" y="455466"/>
                        <a:pt x="160043" y="454982"/>
                      </a:cubicBezTo>
                      <a:cubicBezTo>
                        <a:pt x="160164" y="450506"/>
                        <a:pt x="160406" y="446151"/>
                        <a:pt x="160406" y="441675"/>
                      </a:cubicBezTo>
                      <a:cubicBezTo>
                        <a:pt x="160406" y="376591"/>
                        <a:pt x="160406" y="311628"/>
                        <a:pt x="160406" y="246544"/>
                      </a:cubicBezTo>
                      <a:cubicBezTo>
                        <a:pt x="160406" y="243278"/>
                        <a:pt x="161132" y="240133"/>
                        <a:pt x="161858" y="236625"/>
                      </a:cubicBezTo>
                      <a:cubicBezTo>
                        <a:pt x="162825" y="235536"/>
                        <a:pt x="164035" y="234326"/>
                        <a:pt x="165002" y="233237"/>
                      </a:cubicBezTo>
                      <a:cubicBezTo>
                        <a:pt x="168389" y="231786"/>
                        <a:pt x="171533" y="231302"/>
                        <a:pt x="174799" y="231302"/>
                      </a:cubicBezTo>
                      <a:cubicBezTo>
                        <a:pt x="179636" y="231302"/>
                        <a:pt x="184716" y="234326"/>
                        <a:pt x="184595" y="240980"/>
                      </a:cubicBezTo>
                      <a:cubicBezTo>
                        <a:pt x="184474" y="250295"/>
                        <a:pt x="184595" y="259489"/>
                        <a:pt x="184595" y="268804"/>
                      </a:cubicBezTo>
                      <a:cubicBezTo>
                        <a:pt x="184595" y="304491"/>
                        <a:pt x="184716" y="340178"/>
                        <a:pt x="184837" y="375866"/>
                      </a:cubicBezTo>
                      <a:cubicBezTo>
                        <a:pt x="186288" y="392076"/>
                        <a:pt x="185442" y="408165"/>
                        <a:pt x="185684" y="424376"/>
                      </a:cubicBezTo>
                      <a:cubicBezTo>
                        <a:pt x="185684" y="433449"/>
                        <a:pt x="185684" y="442522"/>
                        <a:pt x="185684" y="451595"/>
                      </a:cubicBezTo>
                      <a:cubicBezTo>
                        <a:pt x="185805" y="451837"/>
                        <a:pt x="185926" y="452200"/>
                        <a:pt x="185684" y="452442"/>
                      </a:cubicBezTo>
                      <a:cubicBezTo>
                        <a:pt x="187014" y="453409"/>
                        <a:pt x="186772" y="454861"/>
                        <a:pt x="186772" y="456192"/>
                      </a:cubicBezTo>
                      <a:cubicBezTo>
                        <a:pt x="186893" y="456434"/>
                        <a:pt x="186893" y="456676"/>
                        <a:pt x="186772" y="457038"/>
                      </a:cubicBezTo>
                      <a:cubicBezTo>
                        <a:pt x="188103" y="457402"/>
                        <a:pt x="189191" y="458128"/>
                        <a:pt x="188949" y="459700"/>
                      </a:cubicBezTo>
                      <a:cubicBezTo>
                        <a:pt x="194392" y="466596"/>
                        <a:pt x="201648" y="468168"/>
                        <a:pt x="209994" y="467080"/>
                      </a:cubicBezTo>
                      <a:cubicBezTo>
                        <a:pt x="211082" y="466959"/>
                        <a:pt x="212171" y="466837"/>
                        <a:pt x="213259" y="466716"/>
                      </a:cubicBezTo>
                      <a:cubicBezTo>
                        <a:pt x="214106" y="466475"/>
                        <a:pt x="214831" y="466112"/>
                        <a:pt x="215678" y="465870"/>
                      </a:cubicBezTo>
                      <a:cubicBezTo>
                        <a:pt x="215920" y="466233"/>
                        <a:pt x="216041" y="466354"/>
                        <a:pt x="216162" y="466475"/>
                      </a:cubicBezTo>
                      <a:cubicBezTo>
                        <a:pt x="216041" y="466475"/>
                        <a:pt x="215799" y="466233"/>
                        <a:pt x="215678" y="465870"/>
                      </a:cubicBezTo>
                      <a:cubicBezTo>
                        <a:pt x="216041" y="465870"/>
                        <a:pt x="216404" y="465628"/>
                        <a:pt x="216767" y="465507"/>
                      </a:cubicBezTo>
                      <a:lnTo>
                        <a:pt x="216767" y="465507"/>
                      </a:lnTo>
                      <a:cubicBezTo>
                        <a:pt x="217129" y="465144"/>
                        <a:pt x="217492" y="464902"/>
                        <a:pt x="217855" y="464660"/>
                      </a:cubicBezTo>
                      <a:cubicBezTo>
                        <a:pt x="218218" y="464660"/>
                        <a:pt x="218702" y="464418"/>
                        <a:pt x="219065" y="464297"/>
                      </a:cubicBezTo>
                      <a:cubicBezTo>
                        <a:pt x="219427" y="463208"/>
                        <a:pt x="220395" y="463087"/>
                        <a:pt x="221362" y="463087"/>
                      </a:cubicBezTo>
                      <a:cubicBezTo>
                        <a:pt x="221362" y="463087"/>
                        <a:pt x="221362" y="463087"/>
                        <a:pt x="221362" y="463087"/>
                      </a:cubicBezTo>
                      <a:cubicBezTo>
                        <a:pt x="221725" y="462724"/>
                        <a:pt x="222088" y="462362"/>
                        <a:pt x="222572" y="461877"/>
                      </a:cubicBezTo>
                      <a:cubicBezTo>
                        <a:pt x="223660" y="460668"/>
                        <a:pt x="224749" y="459579"/>
                        <a:pt x="225717" y="458369"/>
                      </a:cubicBezTo>
                      <a:cubicBezTo>
                        <a:pt x="225958" y="457523"/>
                        <a:pt x="226079" y="456434"/>
                        <a:pt x="227168" y="456071"/>
                      </a:cubicBezTo>
                      <a:cubicBezTo>
                        <a:pt x="228740" y="450506"/>
                        <a:pt x="229829" y="444941"/>
                        <a:pt x="229345" y="439135"/>
                      </a:cubicBezTo>
                      <a:cubicBezTo>
                        <a:pt x="229345" y="437804"/>
                        <a:pt x="229103" y="436473"/>
                        <a:pt x="228861" y="435143"/>
                      </a:cubicBezTo>
                      <a:cubicBezTo>
                        <a:pt x="228377" y="432118"/>
                        <a:pt x="228256" y="429094"/>
                        <a:pt x="228861" y="425949"/>
                      </a:cubicBezTo>
                      <a:cubicBezTo>
                        <a:pt x="229103" y="424860"/>
                        <a:pt x="229345" y="423650"/>
                        <a:pt x="229224" y="422561"/>
                      </a:cubicBezTo>
                      <a:cubicBezTo>
                        <a:pt x="229103" y="420505"/>
                        <a:pt x="228498" y="418448"/>
                        <a:pt x="228498" y="416271"/>
                      </a:cubicBezTo>
                      <a:cubicBezTo>
                        <a:pt x="228498" y="414456"/>
                        <a:pt x="229103" y="412641"/>
                        <a:pt x="228498" y="410706"/>
                      </a:cubicBezTo>
                      <a:cubicBezTo>
                        <a:pt x="228014" y="409133"/>
                        <a:pt x="228014" y="407198"/>
                        <a:pt x="228498" y="405504"/>
                      </a:cubicBezTo>
                      <a:cubicBezTo>
                        <a:pt x="229587" y="401633"/>
                        <a:pt x="229224" y="397882"/>
                        <a:pt x="229224" y="394012"/>
                      </a:cubicBezTo>
                      <a:cubicBezTo>
                        <a:pt x="229224" y="297112"/>
                        <a:pt x="229224" y="200212"/>
                        <a:pt x="229345" y="103311"/>
                      </a:cubicBezTo>
                      <a:cubicBezTo>
                        <a:pt x="229345" y="97747"/>
                        <a:pt x="229345" y="92182"/>
                        <a:pt x="229466" y="86496"/>
                      </a:cubicBezTo>
                      <a:cubicBezTo>
                        <a:pt x="229466" y="84561"/>
                        <a:pt x="229466" y="82625"/>
                        <a:pt x="229345" y="80690"/>
                      </a:cubicBezTo>
                      <a:cubicBezTo>
                        <a:pt x="229345" y="80326"/>
                        <a:pt x="229345" y="79843"/>
                        <a:pt x="229345" y="79480"/>
                      </a:cubicBezTo>
                      <a:cubicBezTo>
                        <a:pt x="229103" y="78996"/>
                        <a:pt x="228740" y="78391"/>
                        <a:pt x="228619" y="77907"/>
                      </a:cubicBezTo>
                      <a:cubicBezTo>
                        <a:pt x="228135" y="76213"/>
                        <a:pt x="228135" y="74520"/>
                        <a:pt x="229466" y="72947"/>
                      </a:cubicBezTo>
                      <a:cubicBezTo>
                        <a:pt x="230675" y="71374"/>
                        <a:pt x="232247" y="71012"/>
                        <a:pt x="234424" y="71374"/>
                      </a:cubicBezTo>
                      <a:cubicBezTo>
                        <a:pt x="236360" y="72584"/>
                        <a:pt x="237811" y="74520"/>
                        <a:pt x="239141" y="76697"/>
                      </a:cubicBezTo>
                      <a:cubicBezTo>
                        <a:pt x="245189" y="87343"/>
                        <a:pt x="251236" y="97989"/>
                        <a:pt x="257525" y="108514"/>
                      </a:cubicBezTo>
                      <a:cubicBezTo>
                        <a:pt x="261395" y="115046"/>
                        <a:pt x="265628" y="121579"/>
                        <a:pt x="269619" y="127990"/>
                      </a:cubicBezTo>
                      <a:cubicBezTo>
                        <a:pt x="277844" y="141177"/>
                        <a:pt x="286068" y="154241"/>
                        <a:pt x="294413" y="167306"/>
                      </a:cubicBezTo>
                      <a:cubicBezTo>
                        <a:pt x="298162" y="173235"/>
                        <a:pt x="302154" y="179162"/>
                        <a:pt x="306024" y="185090"/>
                      </a:cubicBezTo>
                      <a:cubicBezTo>
                        <a:pt x="307959" y="188114"/>
                        <a:pt x="309773" y="191260"/>
                        <a:pt x="311587" y="194405"/>
                      </a:cubicBezTo>
                      <a:cubicBezTo>
                        <a:pt x="312071" y="195251"/>
                        <a:pt x="312434" y="196099"/>
                        <a:pt x="313039" y="196824"/>
                      </a:cubicBezTo>
                      <a:cubicBezTo>
                        <a:pt x="313764" y="197792"/>
                        <a:pt x="314611" y="198518"/>
                        <a:pt x="314490" y="198518"/>
                      </a:cubicBezTo>
                      <a:cubicBezTo>
                        <a:pt x="317756" y="200212"/>
                        <a:pt x="319932" y="201300"/>
                        <a:pt x="322110" y="202389"/>
                      </a:cubicBezTo>
                      <a:cubicBezTo>
                        <a:pt x="322351" y="202389"/>
                        <a:pt x="322472" y="202389"/>
                        <a:pt x="322714" y="202389"/>
                      </a:cubicBezTo>
                      <a:cubicBezTo>
                        <a:pt x="328399" y="204203"/>
                        <a:pt x="333115" y="202268"/>
                        <a:pt x="337228" y="198276"/>
                      </a:cubicBezTo>
                      <a:cubicBezTo>
                        <a:pt x="338679" y="196824"/>
                        <a:pt x="340251" y="195373"/>
                        <a:pt x="341703" y="193921"/>
                      </a:cubicBezTo>
                      <a:cubicBezTo>
                        <a:pt x="342307" y="192106"/>
                        <a:pt x="342912" y="190171"/>
                        <a:pt x="343396" y="188356"/>
                      </a:cubicBezTo>
                      <a:cubicBezTo>
                        <a:pt x="343033" y="187630"/>
                        <a:pt x="343396" y="187388"/>
                        <a:pt x="344000" y="187147"/>
                      </a:cubicBezTo>
                      <a:cubicBezTo>
                        <a:pt x="344000" y="185452"/>
                        <a:pt x="344000" y="183880"/>
                        <a:pt x="343759" y="182187"/>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sp>
            <p:nvSpPr>
              <p:cNvPr id="637" name="Google Shape;637;p30"/>
              <p:cNvSpPr/>
              <p:nvPr/>
            </p:nvSpPr>
            <p:spPr>
              <a:xfrm>
                <a:off x="6118298" y="5178681"/>
                <a:ext cx="112964" cy="166509"/>
              </a:xfrm>
              <a:custGeom>
                <a:avLst/>
                <a:gdLst/>
                <a:ahLst/>
                <a:cxnLst/>
                <a:rect l="l" t="t" r="r" b="b"/>
                <a:pathLst>
                  <a:path w="112964" h="166509" extrusionOk="0">
                    <a:moveTo>
                      <a:pt x="112796" y="164970"/>
                    </a:moveTo>
                    <a:cubicBezTo>
                      <a:pt x="80625" y="117548"/>
                      <a:pt x="48454" y="70126"/>
                      <a:pt x="16283" y="22583"/>
                    </a:cubicBezTo>
                    <a:cubicBezTo>
                      <a:pt x="11807" y="16051"/>
                      <a:pt x="7333" y="9397"/>
                      <a:pt x="2858" y="2865"/>
                    </a:cubicBezTo>
                    <a:cubicBezTo>
                      <a:pt x="-1617" y="-3668"/>
                      <a:pt x="318" y="2865"/>
                      <a:pt x="1043" y="3953"/>
                    </a:cubicBezTo>
                    <a:cubicBezTo>
                      <a:pt x="33215" y="51375"/>
                      <a:pt x="65386" y="98797"/>
                      <a:pt x="97557" y="146339"/>
                    </a:cubicBezTo>
                    <a:cubicBezTo>
                      <a:pt x="102032" y="152872"/>
                      <a:pt x="106507" y="159526"/>
                      <a:pt x="110982" y="166058"/>
                    </a:cubicBezTo>
                    <a:cubicBezTo>
                      <a:pt x="111708" y="167147"/>
                      <a:pt x="113522" y="166058"/>
                      <a:pt x="112796" y="164970"/>
                    </a:cubicBezTo>
                    <a:lnTo>
                      <a:pt x="112796" y="164970"/>
                    </a:ln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638" name="Google Shape;638;p30"/>
              <p:cNvSpPr/>
              <p:nvPr/>
            </p:nvSpPr>
            <p:spPr>
              <a:xfrm>
                <a:off x="5905238" y="5180732"/>
                <a:ext cx="113887" cy="165833"/>
              </a:xfrm>
              <a:custGeom>
                <a:avLst/>
                <a:gdLst/>
                <a:ahLst/>
                <a:cxnLst/>
                <a:rect l="l" t="t" r="r" b="b"/>
                <a:pathLst>
                  <a:path w="113887" h="165833" extrusionOk="0">
                    <a:moveTo>
                      <a:pt x="3539" y="163403"/>
                    </a:moveTo>
                    <a:cubicBezTo>
                      <a:pt x="35831" y="115981"/>
                      <a:pt x="68002" y="68559"/>
                      <a:pt x="100295" y="21259"/>
                    </a:cubicBezTo>
                    <a:cubicBezTo>
                      <a:pt x="104770" y="14726"/>
                      <a:pt x="109244" y="8073"/>
                      <a:pt x="113720" y="1540"/>
                    </a:cubicBezTo>
                    <a:cubicBezTo>
                      <a:pt x="114445" y="451"/>
                      <a:pt x="112631" y="-638"/>
                      <a:pt x="111905" y="451"/>
                    </a:cubicBezTo>
                    <a:cubicBezTo>
                      <a:pt x="79613" y="47873"/>
                      <a:pt x="47442" y="95294"/>
                      <a:pt x="15150" y="142595"/>
                    </a:cubicBezTo>
                    <a:cubicBezTo>
                      <a:pt x="10674" y="149128"/>
                      <a:pt x="6200" y="155781"/>
                      <a:pt x="1725" y="162314"/>
                    </a:cubicBezTo>
                    <a:cubicBezTo>
                      <a:pt x="-2750" y="168847"/>
                      <a:pt x="2813" y="164491"/>
                      <a:pt x="3539" y="163403"/>
                    </a:cubicBezTo>
                    <a:lnTo>
                      <a:pt x="3539" y="163403"/>
                    </a:ln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639" name="Google Shape;639;p30"/>
              <p:cNvSpPr/>
              <p:nvPr/>
            </p:nvSpPr>
            <p:spPr>
              <a:xfrm>
                <a:off x="5772351" y="5318470"/>
                <a:ext cx="143451" cy="42337"/>
              </a:xfrm>
              <a:custGeom>
                <a:avLst/>
                <a:gdLst/>
                <a:ahLst/>
                <a:cxnLst/>
                <a:rect l="l" t="t" r="r" b="b"/>
                <a:pathLst>
                  <a:path w="143451" h="42337" extrusionOk="0">
                    <a:moveTo>
                      <a:pt x="38339" y="26996"/>
                    </a:moveTo>
                    <a:cubicBezTo>
                      <a:pt x="39549" y="26391"/>
                      <a:pt x="40879" y="26632"/>
                      <a:pt x="42089" y="26996"/>
                    </a:cubicBezTo>
                    <a:cubicBezTo>
                      <a:pt x="50313" y="28568"/>
                      <a:pt x="58537" y="30020"/>
                      <a:pt x="66761" y="31593"/>
                    </a:cubicBezTo>
                    <a:cubicBezTo>
                      <a:pt x="81880" y="34375"/>
                      <a:pt x="96877" y="37157"/>
                      <a:pt x="111995" y="39940"/>
                    </a:cubicBezTo>
                    <a:cubicBezTo>
                      <a:pt x="112358" y="39940"/>
                      <a:pt x="112600" y="39940"/>
                      <a:pt x="112963" y="40061"/>
                    </a:cubicBezTo>
                    <a:cubicBezTo>
                      <a:pt x="112963" y="40061"/>
                      <a:pt x="112963" y="40061"/>
                      <a:pt x="112963" y="40061"/>
                    </a:cubicBezTo>
                    <a:cubicBezTo>
                      <a:pt x="114898" y="40303"/>
                      <a:pt x="116954" y="40666"/>
                      <a:pt x="118889" y="40908"/>
                    </a:cubicBezTo>
                    <a:cubicBezTo>
                      <a:pt x="119614" y="40908"/>
                      <a:pt x="120461" y="40908"/>
                      <a:pt x="121187" y="41149"/>
                    </a:cubicBezTo>
                    <a:cubicBezTo>
                      <a:pt x="122275" y="41270"/>
                      <a:pt x="123364" y="41513"/>
                      <a:pt x="124573" y="41633"/>
                    </a:cubicBezTo>
                    <a:cubicBezTo>
                      <a:pt x="125178" y="41633"/>
                      <a:pt x="125904" y="41633"/>
                      <a:pt x="126508" y="41633"/>
                    </a:cubicBezTo>
                    <a:cubicBezTo>
                      <a:pt x="127476" y="41633"/>
                      <a:pt x="128443" y="41754"/>
                      <a:pt x="129290" y="41875"/>
                    </a:cubicBezTo>
                    <a:cubicBezTo>
                      <a:pt x="129653" y="41875"/>
                      <a:pt x="130137" y="41996"/>
                      <a:pt x="130500" y="41996"/>
                    </a:cubicBezTo>
                    <a:cubicBezTo>
                      <a:pt x="131225" y="41996"/>
                      <a:pt x="131951" y="41996"/>
                      <a:pt x="132556" y="42238"/>
                    </a:cubicBezTo>
                    <a:cubicBezTo>
                      <a:pt x="135700" y="42722"/>
                      <a:pt x="138361" y="41392"/>
                      <a:pt x="140659" y="39456"/>
                    </a:cubicBezTo>
                    <a:cubicBezTo>
                      <a:pt x="141143" y="39093"/>
                      <a:pt x="141505" y="38609"/>
                      <a:pt x="141868" y="38125"/>
                    </a:cubicBezTo>
                    <a:lnTo>
                      <a:pt x="141263" y="37520"/>
                    </a:lnTo>
                    <a:cubicBezTo>
                      <a:pt x="142715" y="35827"/>
                      <a:pt x="143561" y="33891"/>
                      <a:pt x="143441" y="31471"/>
                    </a:cubicBezTo>
                    <a:cubicBezTo>
                      <a:pt x="143199" y="28689"/>
                      <a:pt x="142231" y="26391"/>
                      <a:pt x="140175" y="24455"/>
                    </a:cubicBezTo>
                    <a:cubicBezTo>
                      <a:pt x="138119" y="22519"/>
                      <a:pt x="135700" y="21310"/>
                      <a:pt x="133039" y="20584"/>
                    </a:cubicBezTo>
                    <a:cubicBezTo>
                      <a:pt x="128806" y="19374"/>
                      <a:pt x="124573" y="19011"/>
                      <a:pt x="120219" y="18407"/>
                    </a:cubicBezTo>
                    <a:cubicBezTo>
                      <a:pt x="119856" y="18407"/>
                      <a:pt x="119493" y="18407"/>
                      <a:pt x="119131" y="18285"/>
                    </a:cubicBezTo>
                    <a:lnTo>
                      <a:pt x="117921" y="17197"/>
                    </a:lnTo>
                    <a:cubicBezTo>
                      <a:pt x="117921" y="17318"/>
                      <a:pt x="117921" y="17438"/>
                      <a:pt x="117921" y="17559"/>
                    </a:cubicBezTo>
                    <a:cubicBezTo>
                      <a:pt x="117679" y="17802"/>
                      <a:pt x="117558" y="17802"/>
                      <a:pt x="117316" y="18043"/>
                    </a:cubicBezTo>
                    <a:cubicBezTo>
                      <a:pt x="114293" y="17681"/>
                      <a:pt x="111269" y="17197"/>
                      <a:pt x="108246" y="16713"/>
                    </a:cubicBezTo>
                    <a:lnTo>
                      <a:pt x="108246" y="16713"/>
                    </a:lnTo>
                    <a:cubicBezTo>
                      <a:pt x="107399" y="16471"/>
                      <a:pt x="106552" y="16350"/>
                      <a:pt x="105706" y="16108"/>
                    </a:cubicBezTo>
                    <a:cubicBezTo>
                      <a:pt x="96514" y="14414"/>
                      <a:pt x="87443" y="12842"/>
                      <a:pt x="78251" y="11027"/>
                    </a:cubicBezTo>
                    <a:cubicBezTo>
                      <a:pt x="67003" y="8850"/>
                      <a:pt x="55876" y="6551"/>
                      <a:pt x="44629" y="4373"/>
                    </a:cubicBezTo>
                    <a:cubicBezTo>
                      <a:pt x="39791" y="3406"/>
                      <a:pt x="34953" y="2438"/>
                      <a:pt x="30115" y="1591"/>
                    </a:cubicBezTo>
                    <a:cubicBezTo>
                      <a:pt x="23584" y="502"/>
                      <a:pt x="17053" y="-344"/>
                      <a:pt x="10401" y="139"/>
                    </a:cubicBezTo>
                    <a:cubicBezTo>
                      <a:pt x="7499" y="382"/>
                      <a:pt x="4596" y="744"/>
                      <a:pt x="1693" y="1107"/>
                    </a:cubicBezTo>
                    <a:cubicBezTo>
                      <a:pt x="1088" y="1349"/>
                      <a:pt x="605" y="1591"/>
                      <a:pt x="0" y="1712"/>
                    </a:cubicBezTo>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grpSp>
          <p:nvGrpSpPr>
            <p:cNvPr id="640" name="Google Shape;640;p30"/>
            <p:cNvGrpSpPr/>
            <p:nvPr/>
          </p:nvGrpSpPr>
          <p:grpSpPr>
            <a:xfrm>
              <a:off x="6615687" y="5133568"/>
              <a:ext cx="269367" cy="473526"/>
              <a:chOff x="6615687" y="5133568"/>
              <a:chExt cx="269367" cy="473526"/>
            </a:xfrm>
          </p:grpSpPr>
          <p:sp>
            <p:nvSpPr>
              <p:cNvPr id="641" name="Google Shape;641;p30"/>
              <p:cNvSpPr/>
              <p:nvPr/>
            </p:nvSpPr>
            <p:spPr>
              <a:xfrm>
                <a:off x="6713721" y="5133568"/>
                <a:ext cx="78482" cy="78705"/>
              </a:xfrm>
              <a:custGeom>
                <a:avLst/>
                <a:gdLst/>
                <a:ahLst/>
                <a:cxnLst/>
                <a:rect l="l" t="t" r="r" b="b"/>
                <a:pathLst>
                  <a:path w="78482" h="78705" extrusionOk="0">
                    <a:moveTo>
                      <a:pt x="5386" y="60680"/>
                    </a:moveTo>
                    <a:cubicBezTo>
                      <a:pt x="12642" y="72293"/>
                      <a:pt x="23044" y="78463"/>
                      <a:pt x="36831" y="78463"/>
                    </a:cubicBezTo>
                    <a:cubicBezTo>
                      <a:pt x="37315" y="78463"/>
                      <a:pt x="37678" y="78463"/>
                      <a:pt x="38162" y="78463"/>
                    </a:cubicBezTo>
                    <a:cubicBezTo>
                      <a:pt x="38162" y="78463"/>
                      <a:pt x="38162" y="78705"/>
                      <a:pt x="38162" y="78705"/>
                    </a:cubicBezTo>
                    <a:cubicBezTo>
                      <a:pt x="41306" y="78342"/>
                      <a:pt x="44451" y="78100"/>
                      <a:pt x="47595" y="77616"/>
                    </a:cubicBezTo>
                    <a:cubicBezTo>
                      <a:pt x="54368" y="76648"/>
                      <a:pt x="60174" y="73624"/>
                      <a:pt x="65253" y="69269"/>
                    </a:cubicBezTo>
                    <a:cubicBezTo>
                      <a:pt x="71784" y="63583"/>
                      <a:pt x="75171" y="56204"/>
                      <a:pt x="77348" y="48098"/>
                    </a:cubicBezTo>
                    <a:cubicBezTo>
                      <a:pt x="78799" y="42292"/>
                      <a:pt x="78920" y="36485"/>
                      <a:pt x="77348" y="30678"/>
                    </a:cubicBezTo>
                    <a:cubicBezTo>
                      <a:pt x="75655" y="24508"/>
                      <a:pt x="72752" y="18823"/>
                      <a:pt x="68761" y="13984"/>
                    </a:cubicBezTo>
                    <a:cubicBezTo>
                      <a:pt x="63439" y="7452"/>
                      <a:pt x="56545" y="3338"/>
                      <a:pt x="48442" y="1282"/>
                    </a:cubicBezTo>
                    <a:cubicBezTo>
                      <a:pt x="43362" y="-49"/>
                      <a:pt x="38162" y="-291"/>
                      <a:pt x="32840" y="314"/>
                    </a:cubicBezTo>
                    <a:cubicBezTo>
                      <a:pt x="24253" y="1403"/>
                      <a:pt x="17480" y="6121"/>
                      <a:pt x="11070" y="11322"/>
                    </a:cubicBezTo>
                    <a:cubicBezTo>
                      <a:pt x="6837" y="16525"/>
                      <a:pt x="3571" y="22210"/>
                      <a:pt x="1274" y="28380"/>
                    </a:cubicBezTo>
                    <a:cubicBezTo>
                      <a:pt x="911" y="29227"/>
                      <a:pt x="790" y="30073"/>
                      <a:pt x="669" y="31042"/>
                    </a:cubicBezTo>
                    <a:cubicBezTo>
                      <a:pt x="-420" y="35759"/>
                      <a:pt x="64" y="40598"/>
                      <a:pt x="427" y="45316"/>
                    </a:cubicBezTo>
                    <a:cubicBezTo>
                      <a:pt x="790" y="50881"/>
                      <a:pt x="2725" y="55962"/>
                      <a:pt x="5628" y="60559"/>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642" name="Google Shape;642;p30"/>
              <p:cNvSpPr/>
              <p:nvPr/>
            </p:nvSpPr>
            <p:spPr>
              <a:xfrm>
                <a:off x="6615687" y="5225467"/>
                <a:ext cx="269367" cy="381627"/>
              </a:xfrm>
              <a:custGeom>
                <a:avLst/>
                <a:gdLst/>
                <a:ahLst/>
                <a:cxnLst/>
                <a:rect l="l" t="t" r="r" b="b"/>
                <a:pathLst>
                  <a:path w="269367" h="381627" extrusionOk="0">
                    <a:moveTo>
                      <a:pt x="266937" y="153871"/>
                    </a:moveTo>
                    <a:cubicBezTo>
                      <a:pt x="264518" y="148790"/>
                      <a:pt x="261373" y="144314"/>
                      <a:pt x="258350" y="139717"/>
                    </a:cubicBezTo>
                    <a:cubicBezTo>
                      <a:pt x="258108" y="139355"/>
                      <a:pt x="257866" y="138991"/>
                      <a:pt x="257624" y="138629"/>
                    </a:cubicBezTo>
                    <a:lnTo>
                      <a:pt x="257624" y="136451"/>
                    </a:lnTo>
                    <a:cubicBezTo>
                      <a:pt x="257624" y="136572"/>
                      <a:pt x="257382" y="136814"/>
                      <a:pt x="257261" y="136935"/>
                    </a:cubicBezTo>
                    <a:cubicBezTo>
                      <a:pt x="256898" y="136935"/>
                      <a:pt x="256656" y="136814"/>
                      <a:pt x="256294" y="136693"/>
                    </a:cubicBezTo>
                    <a:cubicBezTo>
                      <a:pt x="254117" y="133426"/>
                      <a:pt x="252060" y="130161"/>
                      <a:pt x="250004" y="126894"/>
                    </a:cubicBezTo>
                    <a:lnTo>
                      <a:pt x="250004" y="126894"/>
                    </a:lnTo>
                    <a:cubicBezTo>
                      <a:pt x="249400" y="125805"/>
                      <a:pt x="248916" y="124838"/>
                      <a:pt x="248311" y="123870"/>
                    </a:cubicBezTo>
                    <a:cubicBezTo>
                      <a:pt x="242264" y="113587"/>
                      <a:pt x="236096" y="103425"/>
                      <a:pt x="230169" y="93142"/>
                    </a:cubicBezTo>
                    <a:cubicBezTo>
                      <a:pt x="222792" y="80561"/>
                      <a:pt x="215656" y="67859"/>
                      <a:pt x="208399" y="55278"/>
                    </a:cubicBezTo>
                    <a:cubicBezTo>
                      <a:pt x="205255" y="49834"/>
                      <a:pt x="202231" y="44269"/>
                      <a:pt x="198845" y="38946"/>
                    </a:cubicBezTo>
                    <a:cubicBezTo>
                      <a:pt x="194370" y="31809"/>
                      <a:pt x="189774" y="24792"/>
                      <a:pt x="183727" y="18744"/>
                    </a:cubicBezTo>
                    <a:cubicBezTo>
                      <a:pt x="181066" y="16082"/>
                      <a:pt x="178163" y="13662"/>
                      <a:pt x="175502" y="11122"/>
                    </a:cubicBezTo>
                    <a:cubicBezTo>
                      <a:pt x="174898" y="10759"/>
                      <a:pt x="174172" y="10397"/>
                      <a:pt x="173567" y="10033"/>
                    </a:cubicBezTo>
                    <a:cubicBezTo>
                      <a:pt x="169092" y="7251"/>
                      <a:pt x="164375" y="4953"/>
                      <a:pt x="159296" y="3380"/>
                    </a:cubicBezTo>
                    <a:cubicBezTo>
                      <a:pt x="148532" y="-128"/>
                      <a:pt x="137526" y="-612"/>
                      <a:pt x="126278" y="598"/>
                    </a:cubicBezTo>
                    <a:cubicBezTo>
                      <a:pt x="121198" y="1202"/>
                      <a:pt x="116239" y="2049"/>
                      <a:pt x="111160" y="2896"/>
                    </a:cubicBezTo>
                    <a:cubicBezTo>
                      <a:pt x="110555" y="3259"/>
                      <a:pt x="109829" y="3622"/>
                      <a:pt x="109225" y="3864"/>
                    </a:cubicBezTo>
                    <a:cubicBezTo>
                      <a:pt x="105112" y="5315"/>
                      <a:pt x="101242" y="7130"/>
                      <a:pt x="97493" y="9549"/>
                    </a:cubicBezTo>
                    <a:cubicBezTo>
                      <a:pt x="89027" y="14872"/>
                      <a:pt x="82496" y="22010"/>
                      <a:pt x="76811" y="30115"/>
                    </a:cubicBezTo>
                    <a:cubicBezTo>
                      <a:pt x="68103" y="42455"/>
                      <a:pt x="60484" y="55398"/>
                      <a:pt x="52985" y="68343"/>
                    </a:cubicBezTo>
                    <a:cubicBezTo>
                      <a:pt x="48752" y="75601"/>
                      <a:pt x="44640" y="82981"/>
                      <a:pt x="40165" y="90118"/>
                    </a:cubicBezTo>
                    <a:cubicBezTo>
                      <a:pt x="36416" y="96167"/>
                      <a:pt x="32908" y="102215"/>
                      <a:pt x="29522" y="108385"/>
                    </a:cubicBezTo>
                    <a:cubicBezTo>
                      <a:pt x="27103" y="112740"/>
                      <a:pt x="24563" y="116974"/>
                      <a:pt x="22023" y="121209"/>
                    </a:cubicBezTo>
                    <a:cubicBezTo>
                      <a:pt x="19000" y="126048"/>
                      <a:pt x="15976" y="130765"/>
                      <a:pt x="12953" y="135483"/>
                    </a:cubicBezTo>
                    <a:cubicBezTo>
                      <a:pt x="12590" y="135483"/>
                      <a:pt x="12469" y="135725"/>
                      <a:pt x="11985" y="135725"/>
                    </a:cubicBezTo>
                    <a:cubicBezTo>
                      <a:pt x="11985" y="135604"/>
                      <a:pt x="11743" y="135483"/>
                      <a:pt x="11622" y="135241"/>
                    </a:cubicBezTo>
                    <a:lnTo>
                      <a:pt x="11622" y="137419"/>
                    </a:lnTo>
                    <a:cubicBezTo>
                      <a:pt x="11380" y="137782"/>
                      <a:pt x="11138" y="138145"/>
                      <a:pt x="10896" y="138508"/>
                    </a:cubicBezTo>
                    <a:cubicBezTo>
                      <a:pt x="7873" y="143104"/>
                      <a:pt x="4607" y="147581"/>
                      <a:pt x="2309" y="152662"/>
                    </a:cubicBezTo>
                    <a:cubicBezTo>
                      <a:pt x="737" y="155928"/>
                      <a:pt x="-110" y="159194"/>
                      <a:pt x="11" y="162823"/>
                    </a:cubicBezTo>
                    <a:cubicBezTo>
                      <a:pt x="132" y="166453"/>
                      <a:pt x="1584" y="169356"/>
                      <a:pt x="4003" y="171896"/>
                    </a:cubicBezTo>
                    <a:cubicBezTo>
                      <a:pt x="6180" y="174074"/>
                      <a:pt x="8720" y="174921"/>
                      <a:pt x="11622" y="174800"/>
                    </a:cubicBezTo>
                    <a:lnTo>
                      <a:pt x="11622" y="175888"/>
                    </a:lnTo>
                    <a:cubicBezTo>
                      <a:pt x="12348" y="175888"/>
                      <a:pt x="13073" y="175888"/>
                      <a:pt x="13920" y="175888"/>
                    </a:cubicBezTo>
                    <a:cubicBezTo>
                      <a:pt x="17790" y="175405"/>
                      <a:pt x="21177" y="173953"/>
                      <a:pt x="23475" y="170445"/>
                    </a:cubicBezTo>
                    <a:cubicBezTo>
                      <a:pt x="23959" y="169719"/>
                      <a:pt x="24563" y="168993"/>
                      <a:pt x="25047" y="168267"/>
                    </a:cubicBezTo>
                    <a:cubicBezTo>
                      <a:pt x="25289" y="167783"/>
                      <a:pt x="25652" y="167420"/>
                      <a:pt x="25894" y="166936"/>
                    </a:cubicBezTo>
                    <a:cubicBezTo>
                      <a:pt x="28675" y="163428"/>
                      <a:pt x="31336" y="159920"/>
                      <a:pt x="33876" y="156170"/>
                    </a:cubicBezTo>
                    <a:cubicBezTo>
                      <a:pt x="35327" y="154113"/>
                      <a:pt x="36658" y="151936"/>
                      <a:pt x="38109" y="149758"/>
                    </a:cubicBezTo>
                    <a:cubicBezTo>
                      <a:pt x="38109" y="149274"/>
                      <a:pt x="37988" y="148911"/>
                      <a:pt x="37867" y="148428"/>
                    </a:cubicBezTo>
                    <a:cubicBezTo>
                      <a:pt x="38956" y="146855"/>
                      <a:pt x="40044" y="145161"/>
                      <a:pt x="41012" y="143589"/>
                    </a:cubicBezTo>
                    <a:cubicBezTo>
                      <a:pt x="49720" y="129313"/>
                      <a:pt x="58307" y="115039"/>
                      <a:pt x="66894" y="100643"/>
                    </a:cubicBezTo>
                    <a:cubicBezTo>
                      <a:pt x="72216" y="91570"/>
                      <a:pt x="77416" y="82376"/>
                      <a:pt x="82738" y="73303"/>
                    </a:cubicBezTo>
                    <a:cubicBezTo>
                      <a:pt x="83342" y="72214"/>
                      <a:pt x="83947" y="71246"/>
                      <a:pt x="84673" y="70279"/>
                    </a:cubicBezTo>
                    <a:cubicBezTo>
                      <a:pt x="86971" y="66891"/>
                      <a:pt x="90357" y="67012"/>
                      <a:pt x="93018" y="68705"/>
                    </a:cubicBezTo>
                    <a:cubicBezTo>
                      <a:pt x="94469" y="69553"/>
                      <a:pt x="95679" y="70641"/>
                      <a:pt x="96767" y="71488"/>
                    </a:cubicBezTo>
                    <a:cubicBezTo>
                      <a:pt x="96767" y="72214"/>
                      <a:pt x="96767" y="72698"/>
                      <a:pt x="96767" y="73061"/>
                    </a:cubicBezTo>
                    <a:cubicBezTo>
                      <a:pt x="96405" y="74392"/>
                      <a:pt x="95921" y="75601"/>
                      <a:pt x="95437" y="76811"/>
                    </a:cubicBezTo>
                    <a:cubicBezTo>
                      <a:pt x="93986" y="80319"/>
                      <a:pt x="92292" y="83707"/>
                      <a:pt x="90962" y="87215"/>
                    </a:cubicBezTo>
                    <a:cubicBezTo>
                      <a:pt x="87092" y="97619"/>
                      <a:pt x="83463" y="108143"/>
                      <a:pt x="79835" y="118668"/>
                    </a:cubicBezTo>
                    <a:cubicBezTo>
                      <a:pt x="76449" y="128587"/>
                      <a:pt x="73304" y="138629"/>
                      <a:pt x="69918" y="148669"/>
                    </a:cubicBezTo>
                    <a:cubicBezTo>
                      <a:pt x="64838" y="163791"/>
                      <a:pt x="59758" y="178913"/>
                      <a:pt x="54679" y="194034"/>
                    </a:cubicBezTo>
                    <a:cubicBezTo>
                      <a:pt x="49720" y="208915"/>
                      <a:pt x="44761" y="223673"/>
                      <a:pt x="39923" y="238553"/>
                    </a:cubicBezTo>
                    <a:cubicBezTo>
                      <a:pt x="39077" y="241093"/>
                      <a:pt x="38109" y="243634"/>
                      <a:pt x="37383" y="246295"/>
                    </a:cubicBezTo>
                    <a:cubicBezTo>
                      <a:pt x="37021" y="247505"/>
                      <a:pt x="36416" y="248956"/>
                      <a:pt x="37383" y="250166"/>
                    </a:cubicBezTo>
                    <a:cubicBezTo>
                      <a:pt x="37746" y="250166"/>
                      <a:pt x="37988" y="250408"/>
                      <a:pt x="38230" y="250408"/>
                    </a:cubicBezTo>
                    <a:cubicBezTo>
                      <a:pt x="56493" y="250408"/>
                      <a:pt x="74755" y="250408"/>
                      <a:pt x="92897" y="250408"/>
                    </a:cubicBezTo>
                    <a:cubicBezTo>
                      <a:pt x="94711" y="250408"/>
                      <a:pt x="96525" y="250408"/>
                      <a:pt x="98219" y="250892"/>
                    </a:cubicBezTo>
                    <a:cubicBezTo>
                      <a:pt x="99428" y="252949"/>
                      <a:pt x="98944" y="255126"/>
                      <a:pt x="98944" y="257183"/>
                    </a:cubicBezTo>
                    <a:cubicBezTo>
                      <a:pt x="98944" y="260086"/>
                      <a:pt x="98702" y="262868"/>
                      <a:pt x="98702" y="265772"/>
                    </a:cubicBezTo>
                    <a:cubicBezTo>
                      <a:pt x="98702" y="298072"/>
                      <a:pt x="98702" y="330372"/>
                      <a:pt x="98461" y="362551"/>
                    </a:cubicBezTo>
                    <a:cubicBezTo>
                      <a:pt x="98461" y="367027"/>
                      <a:pt x="99065" y="371261"/>
                      <a:pt x="101363" y="375132"/>
                    </a:cubicBezTo>
                    <a:cubicBezTo>
                      <a:pt x="101605" y="375374"/>
                      <a:pt x="101847" y="375737"/>
                      <a:pt x="102089" y="375979"/>
                    </a:cubicBezTo>
                    <a:cubicBezTo>
                      <a:pt x="102331" y="376342"/>
                      <a:pt x="102694" y="376705"/>
                      <a:pt x="102936" y="376947"/>
                    </a:cubicBezTo>
                    <a:cubicBezTo>
                      <a:pt x="103298" y="377310"/>
                      <a:pt x="103540" y="377673"/>
                      <a:pt x="103903" y="377914"/>
                    </a:cubicBezTo>
                    <a:cubicBezTo>
                      <a:pt x="104508" y="378519"/>
                      <a:pt x="105112" y="379003"/>
                      <a:pt x="105838" y="379608"/>
                    </a:cubicBezTo>
                    <a:lnTo>
                      <a:pt x="105838" y="379608"/>
                    </a:lnTo>
                    <a:cubicBezTo>
                      <a:pt x="108862" y="381060"/>
                      <a:pt x="112006" y="381907"/>
                      <a:pt x="115393" y="381544"/>
                    </a:cubicBezTo>
                    <a:cubicBezTo>
                      <a:pt x="123012" y="380818"/>
                      <a:pt x="129060" y="374527"/>
                      <a:pt x="129301" y="366906"/>
                    </a:cubicBezTo>
                    <a:cubicBezTo>
                      <a:pt x="129301" y="364002"/>
                      <a:pt x="129301" y="361220"/>
                      <a:pt x="129301" y="358317"/>
                    </a:cubicBezTo>
                    <a:cubicBezTo>
                      <a:pt x="129301" y="322993"/>
                      <a:pt x="129301" y="287547"/>
                      <a:pt x="129181" y="252223"/>
                    </a:cubicBezTo>
                    <a:cubicBezTo>
                      <a:pt x="129181" y="251618"/>
                      <a:pt x="129181" y="251134"/>
                      <a:pt x="129301" y="250650"/>
                    </a:cubicBezTo>
                    <a:cubicBezTo>
                      <a:pt x="129785" y="250408"/>
                      <a:pt x="130027" y="250166"/>
                      <a:pt x="130269" y="250287"/>
                    </a:cubicBezTo>
                    <a:cubicBezTo>
                      <a:pt x="132930" y="250287"/>
                      <a:pt x="135712" y="250408"/>
                      <a:pt x="138372" y="250529"/>
                    </a:cubicBezTo>
                    <a:cubicBezTo>
                      <a:pt x="138977" y="250529"/>
                      <a:pt x="139582" y="250529"/>
                      <a:pt x="140186" y="250529"/>
                    </a:cubicBezTo>
                    <a:cubicBezTo>
                      <a:pt x="142605" y="250408"/>
                      <a:pt x="142847" y="250529"/>
                      <a:pt x="142726" y="252949"/>
                    </a:cubicBezTo>
                    <a:cubicBezTo>
                      <a:pt x="142726" y="254280"/>
                      <a:pt x="142847" y="255610"/>
                      <a:pt x="142847" y="256941"/>
                    </a:cubicBezTo>
                    <a:cubicBezTo>
                      <a:pt x="142847" y="291177"/>
                      <a:pt x="142847" y="325533"/>
                      <a:pt x="142847" y="359768"/>
                    </a:cubicBezTo>
                    <a:cubicBezTo>
                      <a:pt x="142847" y="363640"/>
                      <a:pt x="142605" y="367632"/>
                      <a:pt x="143694" y="371382"/>
                    </a:cubicBezTo>
                    <a:cubicBezTo>
                      <a:pt x="144903" y="374164"/>
                      <a:pt x="146234" y="376826"/>
                      <a:pt x="148411" y="379003"/>
                    </a:cubicBezTo>
                    <a:cubicBezTo>
                      <a:pt x="150467" y="379971"/>
                      <a:pt x="152523" y="380818"/>
                      <a:pt x="154821" y="381181"/>
                    </a:cubicBezTo>
                    <a:cubicBezTo>
                      <a:pt x="159901" y="381786"/>
                      <a:pt x="164255" y="380213"/>
                      <a:pt x="168125" y="376826"/>
                    </a:cubicBezTo>
                    <a:cubicBezTo>
                      <a:pt x="171390" y="373923"/>
                      <a:pt x="172600" y="370051"/>
                      <a:pt x="172721" y="365938"/>
                    </a:cubicBezTo>
                    <a:cubicBezTo>
                      <a:pt x="172842" y="363277"/>
                      <a:pt x="172721" y="360494"/>
                      <a:pt x="172721" y="357833"/>
                    </a:cubicBezTo>
                    <a:cubicBezTo>
                      <a:pt x="172479" y="322750"/>
                      <a:pt x="172237" y="287668"/>
                      <a:pt x="171995" y="252586"/>
                    </a:cubicBezTo>
                    <a:cubicBezTo>
                      <a:pt x="171995" y="251981"/>
                      <a:pt x="171995" y="251376"/>
                      <a:pt x="171995" y="250529"/>
                    </a:cubicBezTo>
                    <a:cubicBezTo>
                      <a:pt x="172842" y="250408"/>
                      <a:pt x="173567" y="250166"/>
                      <a:pt x="174172" y="250166"/>
                    </a:cubicBezTo>
                    <a:cubicBezTo>
                      <a:pt x="192072" y="250166"/>
                      <a:pt x="209972" y="250166"/>
                      <a:pt x="227992" y="250046"/>
                    </a:cubicBezTo>
                    <a:cubicBezTo>
                      <a:pt x="228234" y="250046"/>
                      <a:pt x="228597" y="250046"/>
                      <a:pt x="228839" y="250166"/>
                    </a:cubicBezTo>
                    <a:cubicBezTo>
                      <a:pt x="229686" y="249803"/>
                      <a:pt x="229686" y="249077"/>
                      <a:pt x="229807" y="248351"/>
                    </a:cubicBezTo>
                    <a:cubicBezTo>
                      <a:pt x="228234" y="243150"/>
                      <a:pt x="226783" y="237948"/>
                      <a:pt x="225211" y="232746"/>
                    </a:cubicBezTo>
                    <a:cubicBezTo>
                      <a:pt x="219768" y="215205"/>
                      <a:pt x="214326" y="197785"/>
                      <a:pt x="208762" y="180244"/>
                    </a:cubicBezTo>
                    <a:cubicBezTo>
                      <a:pt x="204287" y="165727"/>
                      <a:pt x="199812" y="151210"/>
                      <a:pt x="195095" y="136814"/>
                    </a:cubicBezTo>
                    <a:cubicBezTo>
                      <a:pt x="193402" y="131491"/>
                      <a:pt x="191467" y="126289"/>
                      <a:pt x="189774" y="120966"/>
                    </a:cubicBezTo>
                    <a:cubicBezTo>
                      <a:pt x="186871" y="111893"/>
                      <a:pt x="183969" y="102941"/>
                      <a:pt x="180945" y="93989"/>
                    </a:cubicBezTo>
                    <a:cubicBezTo>
                      <a:pt x="178889" y="87699"/>
                      <a:pt x="176591" y="81529"/>
                      <a:pt x="173688" y="75480"/>
                    </a:cubicBezTo>
                    <a:cubicBezTo>
                      <a:pt x="172842" y="73666"/>
                      <a:pt x="172237" y="71851"/>
                      <a:pt x="172963" y="69915"/>
                    </a:cubicBezTo>
                    <a:cubicBezTo>
                      <a:pt x="175466" y="68621"/>
                      <a:pt x="178163" y="68101"/>
                      <a:pt x="181066" y="68343"/>
                    </a:cubicBezTo>
                    <a:cubicBezTo>
                      <a:pt x="182638" y="69069"/>
                      <a:pt x="183485" y="70520"/>
                      <a:pt x="184331" y="71972"/>
                    </a:cubicBezTo>
                    <a:cubicBezTo>
                      <a:pt x="189774" y="81166"/>
                      <a:pt x="195216" y="90360"/>
                      <a:pt x="200659" y="99554"/>
                    </a:cubicBezTo>
                    <a:cubicBezTo>
                      <a:pt x="210576" y="116370"/>
                      <a:pt x="220494" y="133306"/>
                      <a:pt x="230532" y="150000"/>
                    </a:cubicBezTo>
                    <a:cubicBezTo>
                      <a:pt x="230774" y="150363"/>
                      <a:pt x="231016" y="150605"/>
                      <a:pt x="231137" y="150968"/>
                    </a:cubicBezTo>
                    <a:cubicBezTo>
                      <a:pt x="231137" y="150968"/>
                      <a:pt x="231137" y="151089"/>
                      <a:pt x="231137" y="151210"/>
                    </a:cubicBezTo>
                    <a:cubicBezTo>
                      <a:pt x="232588" y="153387"/>
                      <a:pt x="233919" y="155444"/>
                      <a:pt x="235370" y="157621"/>
                    </a:cubicBezTo>
                    <a:cubicBezTo>
                      <a:pt x="235975" y="158468"/>
                      <a:pt x="236580" y="159194"/>
                      <a:pt x="237184" y="160041"/>
                    </a:cubicBezTo>
                    <a:cubicBezTo>
                      <a:pt x="238031" y="161250"/>
                      <a:pt x="238757" y="162460"/>
                      <a:pt x="239603" y="163670"/>
                    </a:cubicBezTo>
                    <a:cubicBezTo>
                      <a:pt x="240087" y="164396"/>
                      <a:pt x="240692" y="164880"/>
                      <a:pt x="241296" y="165484"/>
                    </a:cubicBezTo>
                    <a:cubicBezTo>
                      <a:pt x="242022" y="166453"/>
                      <a:pt x="242748" y="167420"/>
                      <a:pt x="243473" y="168388"/>
                    </a:cubicBezTo>
                    <a:cubicBezTo>
                      <a:pt x="243715" y="168872"/>
                      <a:pt x="244078" y="169235"/>
                      <a:pt x="244320" y="169719"/>
                    </a:cubicBezTo>
                    <a:cubicBezTo>
                      <a:pt x="244804" y="170445"/>
                      <a:pt x="245408" y="171170"/>
                      <a:pt x="245892" y="171896"/>
                    </a:cubicBezTo>
                    <a:cubicBezTo>
                      <a:pt x="248190" y="175283"/>
                      <a:pt x="251456" y="176735"/>
                      <a:pt x="255447" y="177340"/>
                    </a:cubicBezTo>
                    <a:cubicBezTo>
                      <a:pt x="256173" y="177340"/>
                      <a:pt x="257019" y="177461"/>
                      <a:pt x="257745" y="177340"/>
                    </a:cubicBezTo>
                    <a:lnTo>
                      <a:pt x="257745" y="176252"/>
                    </a:lnTo>
                    <a:cubicBezTo>
                      <a:pt x="260648" y="176252"/>
                      <a:pt x="263187" y="175526"/>
                      <a:pt x="265364" y="173348"/>
                    </a:cubicBezTo>
                    <a:cubicBezTo>
                      <a:pt x="267783" y="170808"/>
                      <a:pt x="269235" y="167904"/>
                      <a:pt x="269356" y="164275"/>
                    </a:cubicBezTo>
                    <a:cubicBezTo>
                      <a:pt x="269477" y="160646"/>
                      <a:pt x="268630" y="157380"/>
                      <a:pt x="267058" y="154113"/>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grpSp>
          <p:nvGrpSpPr>
            <p:cNvPr id="643" name="Google Shape;643;p30"/>
            <p:cNvGrpSpPr/>
            <p:nvPr/>
          </p:nvGrpSpPr>
          <p:grpSpPr>
            <a:xfrm>
              <a:off x="6890349" y="5271792"/>
              <a:ext cx="197760" cy="335077"/>
              <a:chOff x="6890349" y="5271792"/>
              <a:chExt cx="197760" cy="335077"/>
            </a:xfrm>
          </p:grpSpPr>
          <p:sp>
            <p:nvSpPr>
              <p:cNvPr id="644" name="Google Shape;644;p30"/>
              <p:cNvSpPr/>
              <p:nvPr/>
            </p:nvSpPr>
            <p:spPr>
              <a:xfrm>
                <a:off x="6962085" y="5271792"/>
                <a:ext cx="56360" cy="58309"/>
              </a:xfrm>
              <a:custGeom>
                <a:avLst/>
                <a:gdLst/>
                <a:ahLst/>
                <a:cxnLst/>
                <a:rect l="l" t="t" r="r" b="b"/>
                <a:pathLst>
                  <a:path w="56360" h="58309" extrusionOk="0">
                    <a:moveTo>
                      <a:pt x="44024" y="52866"/>
                    </a:moveTo>
                    <a:cubicBezTo>
                      <a:pt x="44145" y="52866"/>
                      <a:pt x="44266" y="52745"/>
                      <a:pt x="44508" y="52745"/>
                    </a:cubicBezTo>
                    <a:cubicBezTo>
                      <a:pt x="47289" y="50084"/>
                      <a:pt x="49950" y="47180"/>
                      <a:pt x="51885" y="43914"/>
                    </a:cubicBezTo>
                    <a:cubicBezTo>
                      <a:pt x="52490" y="42946"/>
                      <a:pt x="52974" y="41978"/>
                      <a:pt x="53337" y="41011"/>
                    </a:cubicBezTo>
                    <a:cubicBezTo>
                      <a:pt x="54183" y="38954"/>
                      <a:pt x="55030" y="36776"/>
                      <a:pt x="55877" y="34720"/>
                    </a:cubicBezTo>
                    <a:lnTo>
                      <a:pt x="55877" y="34720"/>
                    </a:lnTo>
                    <a:cubicBezTo>
                      <a:pt x="55877" y="34357"/>
                      <a:pt x="55877" y="33994"/>
                      <a:pt x="55877" y="33510"/>
                    </a:cubicBezTo>
                    <a:cubicBezTo>
                      <a:pt x="55877" y="33268"/>
                      <a:pt x="55877" y="33026"/>
                      <a:pt x="55877" y="32905"/>
                    </a:cubicBezTo>
                    <a:cubicBezTo>
                      <a:pt x="55756" y="31938"/>
                      <a:pt x="55877" y="31090"/>
                      <a:pt x="56360" y="30243"/>
                    </a:cubicBezTo>
                    <a:cubicBezTo>
                      <a:pt x="56360" y="28429"/>
                      <a:pt x="56360" y="26735"/>
                      <a:pt x="56360" y="24921"/>
                    </a:cubicBezTo>
                    <a:cubicBezTo>
                      <a:pt x="56360" y="24679"/>
                      <a:pt x="56118" y="24437"/>
                      <a:pt x="56118" y="24195"/>
                    </a:cubicBezTo>
                    <a:cubicBezTo>
                      <a:pt x="56118" y="23590"/>
                      <a:pt x="55877" y="22865"/>
                      <a:pt x="55877" y="22260"/>
                    </a:cubicBezTo>
                    <a:cubicBezTo>
                      <a:pt x="55877" y="21896"/>
                      <a:pt x="55877" y="21534"/>
                      <a:pt x="55877" y="21170"/>
                    </a:cubicBezTo>
                    <a:cubicBezTo>
                      <a:pt x="55756" y="20808"/>
                      <a:pt x="55514" y="20566"/>
                      <a:pt x="55393" y="20203"/>
                    </a:cubicBezTo>
                    <a:cubicBezTo>
                      <a:pt x="55393" y="20082"/>
                      <a:pt x="55272" y="19840"/>
                      <a:pt x="55393" y="19598"/>
                    </a:cubicBezTo>
                    <a:cubicBezTo>
                      <a:pt x="54788" y="19235"/>
                      <a:pt x="54788" y="18751"/>
                      <a:pt x="54788" y="18146"/>
                    </a:cubicBezTo>
                    <a:cubicBezTo>
                      <a:pt x="54788" y="18146"/>
                      <a:pt x="54788" y="18146"/>
                      <a:pt x="54788" y="18146"/>
                    </a:cubicBezTo>
                    <a:cubicBezTo>
                      <a:pt x="53579" y="16090"/>
                      <a:pt x="52369" y="14033"/>
                      <a:pt x="51160" y="12097"/>
                    </a:cubicBezTo>
                    <a:cubicBezTo>
                      <a:pt x="49829" y="9799"/>
                      <a:pt x="48015" y="7984"/>
                      <a:pt x="46080" y="6291"/>
                    </a:cubicBezTo>
                    <a:cubicBezTo>
                      <a:pt x="45838" y="6049"/>
                      <a:pt x="45717" y="5807"/>
                      <a:pt x="45475" y="5565"/>
                    </a:cubicBezTo>
                    <a:cubicBezTo>
                      <a:pt x="41000" y="2541"/>
                      <a:pt x="36163" y="484"/>
                      <a:pt x="30720" y="0"/>
                    </a:cubicBezTo>
                    <a:cubicBezTo>
                      <a:pt x="29148" y="0"/>
                      <a:pt x="27696" y="0"/>
                      <a:pt x="26124" y="0"/>
                    </a:cubicBezTo>
                    <a:lnTo>
                      <a:pt x="26124" y="0"/>
                    </a:lnTo>
                    <a:cubicBezTo>
                      <a:pt x="25640" y="0"/>
                      <a:pt x="25157" y="0"/>
                      <a:pt x="24673" y="0"/>
                    </a:cubicBezTo>
                    <a:cubicBezTo>
                      <a:pt x="24068" y="0"/>
                      <a:pt x="23342" y="0"/>
                      <a:pt x="22738" y="121"/>
                    </a:cubicBezTo>
                    <a:cubicBezTo>
                      <a:pt x="22375" y="121"/>
                      <a:pt x="22012" y="121"/>
                      <a:pt x="21528" y="121"/>
                    </a:cubicBezTo>
                    <a:cubicBezTo>
                      <a:pt x="21165" y="605"/>
                      <a:pt x="20561" y="726"/>
                      <a:pt x="20077" y="726"/>
                    </a:cubicBezTo>
                    <a:lnTo>
                      <a:pt x="19835" y="726"/>
                    </a:lnTo>
                    <a:cubicBezTo>
                      <a:pt x="19835" y="726"/>
                      <a:pt x="19593" y="726"/>
                      <a:pt x="19593" y="726"/>
                    </a:cubicBezTo>
                    <a:cubicBezTo>
                      <a:pt x="19351" y="847"/>
                      <a:pt x="19109" y="1089"/>
                      <a:pt x="18746" y="1210"/>
                    </a:cubicBezTo>
                    <a:cubicBezTo>
                      <a:pt x="18263" y="1210"/>
                      <a:pt x="17900" y="1331"/>
                      <a:pt x="17416" y="1452"/>
                    </a:cubicBezTo>
                    <a:cubicBezTo>
                      <a:pt x="17174" y="2057"/>
                      <a:pt x="16570" y="2057"/>
                      <a:pt x="16086" y="2057"/>
                    </a:cubicBezTo>
                    <a:lnTo>
                      <a:pt x="16086" y="2057"/>
                    </a:lnTo>
                    <a:cubicBezTo>
                      <a:pt x="14876" y="2904"/>
                      <a:pt x="13667" y="3871"/>
                      <a:pt x="12094" y="4114"/>
                    </a:cubicBezTo>
                    <a:lnTo>
                      <a:pt x="12094" y="4114"/>
                    </a:lnTo>
                    <a:cubicBezTo>
                      <a:pt x="11853" y="4355"/>
                      <a:pt x="11611" y="4476"/>
                      <a:pt x="11369" y="4718"/>
                    </a:cubicBezTo>
                    <a:lnTo>
                      <a:pt x="11369" y="4718"/>
                    </a:lnTo>
                    <a:cubicBezTo>
                      <a:pt x="11127" y="4960"/>
                      <a:pt x="10885" y="5081"/>
                      <a:pt x="10643" y="5323"/>
                    </a:cubicBezTo>
                    <a:lnTo>
                      <a:pt x="10643" y="5323"/>
                    </a:lnTo>
                    <a:cubicBezTo>
                      <a:pt x="10522" y="6049"/>
                      <a:pt x="9918" y="6049"/>
                      <a:pt x="9434" y="6170"/>
                    </a:cubicBezTo>
                    <a:cubicBezTo>
                      <a:pt x="9434" y="6170"/>
                      <a:pt x="9434" y="6170"/>
                      <a:pt x="9434" y="6170"/>
                    </a:cubicBezTo>
                    <a:cubicBezTo>
                      <a:pt x="9192" y="6412"/>
                      <a:pt x="8950" y="6654"/>
                      <a:pt x="8708" y="6775"/>
                    </a:cubicBezTo>
                    <a:lnTo>
                      <a:pt x="8708" y="6775"/>
                    </a:lnTo>
                    <a:cubicBezTo>
                      <a:pt x="8466" y="7017"/>
                      <a:pt x="8224" y="7138"/>
                      <a:pt x="7982" y="7380"/>
                    </a:cubicBezTo>
                    <a:lnTo>
                      <a:pt x="7982" y="7380"/>
                    </a:lnTo>
                    <a:cubicBezTo>
                      <a:pt x="7740" y="7622"/>
                      <a:pt x="7499" y="7863"/>
                      <a:pt x="7378" y="8105"/>
                    </a:cubicBezTo>
                    <a:lnTo>
                      <a:pt x="7378" y="8105"/>
                    </a:lnTo>
                    <a:cubicBezTo>
                      <a:pt x="7136" y="8348"/>
                      <a:pt x="6894" y="8589"/>
                      <a:pt x="6773" y="8831"/>
                    </a:cubicBezTo>
                    <a:lnTo>
                      <a:pt x="6773" y="8831"/>
                    </a:lnTo>
                    <a:cubicBezTo>
                      <a:pt x="6531" y="9073"/>
                      <a:pt x="6289" y="9315"/>
                      <a:pt x="6168" y="9557"/>
                    </a:cubicBezTo>
                    <a:lnTo>
                      <a:pt x="6168" y="9557"/>
                    </a:lnTo>
                    <a:cubicBezTo>
                      <a:pt x="5926" y="9799"/>
                      <a:pt x="5805" y="10041"/>
                      <a:pt x="5563" y="10283"/>
                    </a:cubicBezTo>
                    <a:cubicBezTo>
                      <a:pt x="5563" y="10283"/>
                      <a:pt x="5563" y="10283"/>
                      <a:pt x="5563" y="10283"/>
                    </a:cubicBezTo>
                    <a:cubicBezTo>
                      <a:pt x="5563" y="10888"/>
                      <a:pt x="5563" y="11372"/>
                      <a:pt x="4838" y="11493"/>
                    </a:cubicBezTo>
                    <a:lnTo>
                      <a:pt x="4838" y="11493"/>
                    </a:lnTo>
                    <a:cubicBezTo>
                      <a:pt x="4596" y="11856"/>
                      <a:pt x="4475" y="12097"/>
                      <a:pt x="4233" y="12340"/>
                    </a:cubicBezTo>
                    <a:cubicBezTo>
                      <a:pt x="3991" y="12702"/>
                      <a:pt x="3749" y="13187"/>
                      <a:pt x="3507" y="13549"/>
                    </a:cubicBezTo>
                    <a:cubicBezTo>
                      <a:pt x="3507" y="14033"/>
                      <a:pt x="3507" y="14638"/>
                      <a:pt x="2903" y="14880"/>
                    </a:cubicBezTo>
                    <a:lnTo>
                      <a:pt x="2903" y="14880"/>
                    </a:lnTo>
                    <a:cubicBezTo>
                      <a:pt x="2661" y="15243"/>
                      <a:pt x="2540" y="15485"/>
                      <a:pt x="2298" y="15727"/>
                    </a:cubicBezTo>
                    <a:cubicBezTo>
                      <a:pt x="2298" y="15969"/>
                      <a:pt x="2298" y="16090"/>
                      <a:pt x="2298" y="16211"/>
                    </a:cubicBezTo>
                    <a:cubicBezTo>
                      <a:pt x="2298" y="16816"/>
                      <a:pt x="2298" y="17300"/>
                      <a:pt x="1693" y="17541"/>
                    </a:cubicBezTo>
                    <a:lnTo>
                      <a:pt x="1693" y="17541"/>
                    </a:lnTo>
                    <a:cubicBezTo>
                      <a:pt x="1451" y="18751"/>
                      <a:pt x="1209" y="19961"/>
                      <a:pt x="484" y="21050"/>
                    </a:cubicBezTo>
                    <a:cubicBezTo>
                      <a:pt x="484" y="21291"/>
                      <a:pt x="484" y="21413"/>
                      <a:pt x="484" y="21655"/>
                    </a:cubicBezTo>
                    <a:cubicBezTo>
                      <a:pt x="484" y="22622"/>
                      <a:pt x="484" y="23590"/>
                      <a:pt x="484" y="24679"/>
                    </a:cubicBezTo>
                    <a:cubicBezTo>
                      <a:pt x="484" y="25042"/>
                      <a:pt x="121" y="25404"/>
                      <a:pt x="0" y="25889"/>
                    </a:cubicBezTo>
                    <a:cubicBezTo>
                      <a:pt x="0" y="27340"/>
                      <a:pt x="0" y="28913"/>
                      <a:pt x="0" y="30365"/>
                    </a:cubicBezTo>
                    <a:cubicBezTo>
                      <a:pt x="0" y="30848"/>
                      <a:pt x="0" y="31212"/>
                      <a:pt x="0" y="31695"/>
                    </a:cubicBezTo>
                    <a:cubicBezTo>
                      <a:pt x="0" y="32542"/>
                      <a:pt x="0" y="33268"/>
                      <a:pt x="121" y="34115"/>
                    </a:cubicBezTo>
                    <a:cubicBezTo>
                      <a:pt x="726" y="34478"/>
                      <a:pt x="726" y="35082"/>
                      <a:pt x="605" y="35687"/>
                    </a:cubicBezTo>
                    <a:cubicBezTo>
                      <a:pt x="605" y="36051"/>
                      <a:pt x="605" y="36534"/>
                      <a:pt x="605" y="36897"/>
                    </a:cubicBezTo>
                    <a:cubicBezTo>
                      <a:pt x="1330" y="37381"/>
                      <a:pt x="1209" y="38228"/>
                      <a:pt x="1330" y="38954"/>
                    </a:cubicBezTo>
                    <a:cubicBezTo>
                      <a:pt x="2177" y="40647"/>
                      <a:pt x="3024" y="42220"/>
                      <a:pt x="3749" y="43914"/>
                    </a:cubicBezTo>
                    <a:cubicBezTo>
                      <a:pt x="4596" y="46091"/>
                      <a:pt x="5805" y="48027"/>
                      <a:pt x="7620" y="49479"/>
                    </a:cubicBezTo>
                    <a:cubicBezTo>
                      <a:pt x="7861" y="49720"/>
                      <a:pt x="8103" y="49963"/>
                      <a:pt x="8345" y="50204"/>
                    </a:cubicBezTo>
                    <a:cubicBezTo>
                      <a:pt x="10401" y="52987"/>
                      <a:pt x="13304" y="54438"/>
                      <a:pt x="16448" y="55648"/>
                    </a:cubicBezTo>
                    <a:cubicBezTo>
                      <a:pt x="17053" y="55890"/>
                      <a:pt x="17658" y="56253"/>
                      <a:pt x="18263" y="56495"/>
                    </a:cubicBezTo>
                    <a:cubicBezTo>
                      <a:pt x="19351" y="56858"/>
                      <a:pt x="20561" y="57463"/>
                      <a:pt x="21649" y="57584"/>
                    </a:cubicBezTo>
                    <a:cubicBezTo>
                      <a:pt x="24431" y="57947"/>
                      <a:pt x="27092" y="58067"/>
                      <a:pt x="29873" y="58310"/>
                    </a:cubicBezTo>
                    <a:cubicBezTo>
                      <a:pt x="30236" y="58067"/>
                      <a:pt x="30599" y="57826"/>
                      <a:pt x="30962" y="57826"/>
                    </a:cubicBezTo>
                    <a:cubicBezTo>
                      <a:pt x="32171" y="57826"/>
                      <a:pt x="33502" y="57826"/>
                      <a:pt x="34711" y="57705"/>
                    </a:cubicBezTo>
                    <a:cubicBezTo>
                      <a:pt x="34832" y="57705"/>
                      <a:pt x="35074" y="57705"/>
                      <a:pt x="35195" y="57705"/>
                    </a:cubicBezTo>
                    <a:cubicBezTo>
                      <a:pt x="35800" y="56979"/>
                      <a:pt x="36525" y="57100"/>
                      <a:pt x="37372" y="57100"/>
                    </a:cubicBezTo>
                    <a:cubicBezTo>
                      <a:pt x="37856" y="56253"/>
                      <a:pt x="38581" y="56495"/>
                      <a:pt x="39307" y="56374"/>
                    </a:cubicBezTo>
                    <a:cubicBezTo>
                      <a:pt x="39307" y="56374"/>
                      <a:pt x="39307" y="56374"/>
                      <a:pt x="39307" y="56374"/>
                    </a:cubicBezTo>
                    <a:cubicBezTo>
                      <a:pt x="39549" y="56253"/>
                      <a:pt x="39791" y="56011"/>
                      <a:pt x="40033" y="55890"/>
                    </a:cubicBezTo>
                    <a:cubicBezTo>
                      <a:pt x="40154" y="55890"/>
                      <a:pt x="40396" y="55769"/>
                      <a:pt x="40637" y="55769"/>
                    </a:cubicBezTo>
                    <a:cubicBezTo>
                      <a:pt x="41726" y="55043"/>
                      <a:pt x="42694" y="53954"/>
                      <a:pt x="44024" y="53833"/>
                    </a:cubicBezTo>
                    <a:cubicBezTo>
                      <a:pt x="44024" y="53833"/>
                      <a:pt x="44024" y="53833"/>
                      <a:pt x="44024" y="53833"/>
                    </a:cubicBezTo>
                    <a:cubicBezTo>
                      <a:pt x="44266" y="53592"/>
                      <a:pt x="44508" y="53471"/>
                      <a:pt x="44750" y="53228"/>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645" name="Google Shape;645;p30"/>
              <p:cNvSpPr/>
              <p:nvPr/>
            </p:nvSpPr>
            <p:spPr>
              <a:xfrm>
                <a:off x="6890349" y="5337239"/>
                <a:ext cx="197760" cy="269630"/>
              </a:xfrm>
              <a:custGeom>
                <a:avLst/>
                <a:gdLst/>
                <a:ahLst/>
                <a:cxnLst/>
                <a:rect l="l" t="t" r="r" b="b"/>
                <a:pathLst>
                  <a:path w="197760" h="269630" extrusionOk="0">
                    <a:moveTo>
                      <a:pt x="197639" y="105247"/>
                    </a:moveTo>
                    <a:cubicBezTo>
                      <a:pt x="197639" y="104884"/>
                      <a:pt x="197276" y="104521"/>
                      <a:pt x="197034" y="104280"/>
                    </a:cubicBezTo>
                    <a:cubicBezTo>
                      <a:pt x="197034" y="104037"/>
                      <a:pt x="197034" y="103796"/>
                      <a:pt x="196913" y="103554"/>
                    </a:cubicBezTo>
                    <a:cubicBezTo>
                      <a:pt x="196792" y="103311"/>
                      <a:pt x="196551" y="103070"/>
                      <a:pt x="196430" y="102828"/>
                    </a:cubicBezTo>
                    <a:cubicBezTo>
                      <a:pt x="196430" y="101981"/>
                      <a:pt x="196067" y="101497"/>
                      <a:pt x="195704" y="100892"/>
                    </a:cubicBezTo>
                    <a:cubicBezTo>
                      <a:pt x="195462" y="100650"/>
                      <a:pt x="195341" y="100408"/>
                      <a:pt x="195099" y="100287"/>
                    </a:cubicBezTo>
                    <a:lnTo>
                      <a:pt x="195099" y="100287"/>
                    </a:lnTo>
                    <a:cubicBezTo>
                      <a:pt x="194857" y="98594"/>
                      <a:pt x="193648" y="97263"/>
                      <a:pt x="193043" y="95690"/>
                    </a:cubicBezTo>
                    <a:cubicBezTo>
                      <a:pt x="192922" y="95448"/>
                      <a:pt x="192680" y="95207"/>
                      <a:pt x="192559" y="94964"/>
                    </a:cubicBezTo>
                    <a:cubicBezTo>
                      <a:pt x="192438" y="94843"/>
                      <a:pt x="192318" y="94602"/>
                      <a:pt x="192438" y="94360"/>
                    </a:cubicBezTo>
                    <a:cubicBezTo>
                      <a:pt x="192318" y="94118"/>
                      <a:pt x="192076" y="93876"/>
                      <a:pt x="191955" y="93634"/>
                    </a:cubicBezTo>
                    <a:cubicBezTo>
                      <a:pt x="191834" y="93513"/>
                      <a:pt x="191713" y="93271"/>
                      <a:pt x="191834" y="93029"/>
                    </a:cubicBezTo>
                    <a:cubicBezTo>
                      <a:pt x="191592" y="93029"/>
                      <a:pt x="191471" y="93029"/>
                      <a:pt x="191229" y="92908"/>
                    </a:cubicBezTo>
                    <a:cubicBezTo>
                      <a:pt x="191229" y="92666"/>
                      <a:pt x="191229" y="92424"/>
                      <a:pt x="191229" y="92303"/>
                    </a:cubicBezTo>
                    <a:lnTo>
                      <a:pt x="191229" y="92303"/>
                    </a:lnTo>
                    <a:cubicBezTo>
                      <a:pt x="191108" y="92303"/>
                      <a:pt x="190866" y="92303"/>
                      <a:pt x="190745" y="92303"/>
                    </a:cubicBezTo>
                    <a:cubicBezTo>
                      <a:pt x="190745" y="91940"/>
                      <a:pt x="190624" y="91456"/>
                      <a:pt x="190503" y="91094"/>
                    </a:cubicBezTo>
                    <a:cubicBezTo>
                      <a:pt x="190020" y="90368"/>
                      <a:pt x="189657" y="89763"/>
                      <a:pt x="189173" y="89037"/>
                    </a:cubicBezTo>
                    <a:cubicBezTo>
                      <a:pt x="189052" y="88795"/>
                      <a:pt x="188810" y="88674"/>
                      <a:pt x="188689" y="88432"/>
                    </a:cubicBezTo>
                    <a:cubicBezTo>
                      <a:pt x="188568" y="88311"/>
                      <a:pt x="188447" y="88069"/>
                      <a:pt x="188447" y="87827"/>
                    </a:cubicBezTo>
                    <a:cubicBezTo>
                      <a:pt x="188205" y="87585"/>
                      <a:pt x="188085" y="87343"/>
                      <a:pt x="187843" y="86980"/>
                    </a:cubicBezTo>
                    <a:cubicBezTo>
                      <a:pt x="187359" y="86255"/>
                      <a:pt x="186996" y="85650"/>
                      <a:pt x="186512" y="84924"/>
                    </a:cubicBezTo>
                    <a:cubicBezTo>
                      <a:pt x="186391" y="84682"/>
                      <a:pt x="186149" y="84440"/>
                      <a:pt x="186028" y="84319"/>
                    </a:cubicBezTo>
                    <a:cubicBezTo>
                      <a:pt x="185907" y="84198"/>
                      <a:pt x="185787" y="83956"/>
                      <a:pt x="185907" y="83714"/>
                    </a:cubicBezTo>
                    <a:cubicBezTo>
                      <a:pt x="185666" y="83472"/>
                      <a:pt x="185545" y="83230"/>
                      <a:pt x="185303" y="82867"/>
                    </a:cubicBezTo>
                    <a:cubicBezTo>
                      <a:pt x="183972" y="81536"/>
                      <a:pt x="183489" y="79843"/>
                      <a:pt x="182521" y="78270"/>
                    </a:cubicBezTo>
                    <a:cubicBezTo>
                      <a:pt x="182279" y="78028"/>
                      <a:pt x="182158" y="77786"/>
                      <a:pt x="181916" y="77544"/>
                    </a:cubicBezTo>
                    <a:cubicBezTo>
                      <a:pt x="181795" y="77423"/>
                      <a:pt x="181795" y="77182"/>
                      <a:pt x="181795" y="76939"/>
                    </a:cubicBezTo>
                    <a:cubicBezTo>
                      <a:pt x="181553" y="76697"/>
                      <a:pt x="181433" y="76456"/>
                      <a:pt x="181191" y="76092"/>
                    </a:cubicBezTo>
                    <a:lnTo>
                      <a:pt x="181191" y="76092"/>
                    </a:lnTo>
                    <a:cubicBezTo>
                      <a:pt x="181070" y="75851"/>
                      <a:pt x="180828" y="75609"/>
                      <a:pt x="180707" y="75487"/>
                    </a:cubicBezTo>
                    <a:cubicBezTo>
                      <a:pt x="179135" y="72826"/>
                      <a:pt x="177441" y="70165"/>
                      <a:pt x="175869" y="67383"/>
                    </a:cubicBezTo>
                    <a:cubicBezTo>
                      <a:pt x="175748" y="67140"/>
                      <a:pt x="175506" y="67019"/>
                      <a:pt x="175385" y="66778"/>
                    </a:cubicBezTo>
                    <a:cubicBezTo>
                      <a:pt x="175385" y="66536"/>
                      <a:pt x="175264" y="66294"/>
                      <a:pt x="175143" y="66052"/>
                    </a:cubicBezTo>
                    <a:cubicBezTo>
                      <a:pt x="175022" y="65810"/>
                      <a:pt x="174781" y="65568"/>
                      <a:pt x="174660" y="65447"/>
                    </a:cubicBezTo>
                    <a:cubicBezTo>
                      <a:pt x="173934" y="64600"/>
                      <a:pt x="173208" y="63632"/>
                      <a:pt x="172483" y="62785"/>
                    </a:cubicBezTo>
                    <a:cubicBezTo>
                      <a:pt x="172483" y="62544"/>
                      <a:pt x="172362" y="62301"/>
                      <a:pt x="172241" y="62060"/>
                    </a:cubicBezTo>
                    <a:cubicBezTo>
                      <a:pt x="172120" y="61818"/>
                      <a:pt x="171999" y="61697"/>
                      <a:pt x="171757" y="61455"/>
                    </a:cubicBezTo>
                    <a:cubicBezTo>
                      <a:pt x="171757" y="61213"/>
                      <a:pt x="171757" y="60971"/>
                      <a:pt x="171757" y="60729"/>
                    </a:cubicBezTo>
                    <a:cubicBezTo>
                      <a:pt x="171515" y="60487"/>
                      <a:pt x="171394" y="60245"/>
                      <a:pt x="171152" y="60003"/>
                    </a:cubicBezTo>
                    <a:cubicBezTo>
                      <a:pt x="171031" y="59882"/>
                      <a:pt x="171031" y="59640"/>
                      <a:pt x="171031" y="59398"/>
                    </a:cubicBezTo>
                    <a:cubicBezTo>
                      <a:pt x="170789" y="59156"/>
                      <a:pt x="170668" y="58914"/>
                      <a:pt x="170426" y="58551"/>
                    </a:cubicBezTo>
                    <a:lnTo>
                      <a:pt x="170426" y="58551"/>
                    </a:lnTo>
                    <a:cubicBezTo>
                      <a:pt x="170185" y="58551"/>
                      <a:pt x="170064" y="58551"/>
                      <a:pt x="169822" y="58431"/>
                    </a:cubicBezTo>
                    <a:cubicBezTo>
                      <a:pt x="169822" y="58310"/>
                      <a:pt x="169822" y="58067"/>
                      <a:pt x="169822" y="57946"/>
                    </a:cubicBezTo>
                    <a:cubicBezTo>
                      <a:pt x="169338" y="57100"/>
                      <a:pt x="168854" y="56132"/>
                      <a:pt x="168250" y="55285"/>
                    </a:cubicBezTo>
                    <a:cubicBezTo>
                      <a:pt x="167645" y="55043"/>
                      <a:pt x="167524" y="54559"/>
                      <a:pt x="167524" y="53954"/>
                    </a:cubicBezTo>
                    <a:cubicBezTo>
                      <a:pt x="165952" y="51656"/>
                      <a:pt x="164500" y="49478"/>
                      <a:pt x="163049" y="47180"/>
                    </a:cubicBezTo>
                    <a:cubicBezTo>
                      <a:pt x="162686" y="46696"/>
                      <a:pt x="162565" y="45970"/>
                      <a:pt x="162323" y="45365"/>
                    </a:cubicBezTo>
                    <a:cubicBezTo>
                      <a:pt x="162081" y="45124"/>
                      <a:pt x="161960" y="44760"/>
                      <a:pt x="161718" y="44519"/>
                    </a:cubicBezTo>
                    <a:lnTo>
                      <a:pt x="161718" y="44519"/>
                    </a:lnTo>
                    <a:cubicBezTo>
                      <a:pt x="161598" y="44277"/>
                      <a:pt x="161356" y="44034"/>
                      <a:pt x="161235" y="43914"/>
                    </a:cubicBezTo>
                    <a:cubicBezTo>
                      <a:pt x="160751" y="43309"/>
                      <a:pt x="160267" y="42583"/>
                      <a:pt x="159662" y="41978"/>
                    </a:cubicBezTo>
                    <a:cubicBezTo>
                      <a:pt x="159179" y="41010"/>
                      <a:pt x="158816" y="40164"/>
                      <a:pt x="158332" y="39195"/>
                    </a:cubicBezTo>
                    <a:cubicBezTo>
                      <a:pt x="158211" y="38954"/>
                      <a:pt x="157969" y="38833"/>
                      <a:pt x="157848" y="38590"/>
                    </a:cubicBezTo>
                    <a:cubicBezTo>
                      <a:pt x="157848" y="38349"/>
                      <a:pt x="157727" y="38107"/>
                      <a:pt x="157606" y="37986"/>
                    </a:cubicBezTo>
                    <a:cubicBezTo>
                      <a:pt x="157364" y="37986"/>
                      <a:pt x="157244" y="37986"/>
                      <a:pt x="157002" y="37986"/>
                    </a:cubicBezTo>
                    <a:cubicBezTo>
                      <a:pt x="157002" y="37744"/>
                      <a:pt x="157002" y="37623"/>
                      <a:pt x="157002" y="37381"/>
                    </a:cubicBezTo>
                    <a:cubicBezTo>
                      <a:pt x="156881" y="37260"/>
                      <a:pt x="156760" y="37018"/>
                      <a:pt x="156760" y="36897"/>
                    </a:cubicBezTo>
                    <a:cubicBezTo>
                      <a:pt x="155913" y="36413"/>
                      <a:pt x="155429" y="35808"/>
                      <a:pt x="155429" y="34720"/>
                    </a:cubicBezTo>
                    <a:lnTo>
                      <a:pt x="155429" y="34720"/>
                    </a:lnTo>
                    <a:cubicBezTo>
                      <a:pt x="155187" y="34478"/>
                      <a:pt x="155067" y="34236"/>
                      <a:pt x="154825" y="33994"/>
                    </a:cubicBezTo>
                    <a:cubicBezTo>
                      <a:pt x="153736" y="32421"/>
                      <a:pt x="152527" y="30848"/>
                      <a:pt x="151438" y="29276"/>
                    </a:cubicBezTo>
                    <a:cubicBezTo>
                      <a:pt x="151438" y="29034"/>
                      <a:pt x="151438" y="28792"/>
                      <a:pt x="151438" y="28550"/>
                    </a:cubicBezTo>
                    <a:cubicBezTo>
                      <a:pt x="151317" y="28308"/>
                      <a:pt x="151075" y="28066"/>
                      <a:pt x="150954" y="27824"/>
                    </a:cubicBezTo>
                    <a:lnTo>
                      <a:pt x="150954" y="27824"/>
                    </a:lnTo>
                    <a:cubicBezTo>
                      <a:pt x="150713" y="27461"/>
                      <a:pt x="150471" y="27340"/>
                      <a:pt x="150229" y="27219"/>
                    </a:cubicBezTo>
                    <a:cubicBezTo>
                      <a:pt x="150229" y="26977"/>
                      <a:pt x="150229" y="26735"/>
                      <a:pt x="150229" y="26493"/>
                    </a:cubicBezTo>
                    <a:lnTo>
                      <a:pt x="150229" y="26493"/>
                    </a:lnTo>
                    <a:cubicBezTo>
                      <a:pt x="150108" y="26252"/>
                      <a:pt x="149866" y="26009"/>
                      <a:pt x="149745" y="25888"/>
                    </a:cubicBezTo>
                    <a:cubicBezTo>
                      <a:pt x="149261" y="25404"/>
                      <a:pt x="148777" y="24921"/>
                      <a:pt x="148294" y="24437"/>
                    </a:cubicBezTo>
                    <a:lnTo>
                      <a:pt x="148294" y="24437"/>
                    </a:lnTo>
                    <a:cubicBezTo>
                      <a:pt x="148173" y="22985"/>
                      <a:pt x="146842" y="22259"/>
                      <a:pt x="146237" y="21291"/>
                    </a:cubicBezTo>
                    <a:cubicBezTo>
                      <a:pt x="144907" y="19477"/>
                      <a:pt x="143456" y="17783"/>
                      <a:pt x="142125" y="15969"/>
                    </a:cubicBezTo>
                    <a:cubicBezTo>
                      <a:pt x="141763" y="15485"/>
                      <a:pt x="141400" y="15001"/>
                      <a:pt x="140916" y="14517"/>
                    </a:cubicBezTo>
                    <a:cubicBezTo>
                      <a:pt x="140674" y="14275"/>
                      <a:pt x="140553" y="14033"/>
                      <a:pt x="140311" y="13912"/>
                    </a:cubicBezTo>
                    <a:lnTo>
                      <a:pt x="140311" y="13912"/>
                    </a:lnTo>
                    <a:cubicBezTo>
                      <a:pt x="140069" y="13670"/>
                      <a:pt x="139948" y="13428"/>
                      <a:pt x="139707" y="13186"/>
                    </a:cubicBezTo>
                    <a:cubicBezTo>
                      <a:pt x="137288" y="11251"/>
                      <a:pt x="134748" y="9194"/>
                      <a:pt x="132329" y="7258"/>
                    </a:cubicBezTo>
                    <a:cubicBezTo>
                      <a:pt x="131724" y="7017"/>
                      <a:pt x="131119" y="6775"/>
                      <a:pt x="130636" y="6412"/>
                    </a:cubicBezTo>
                    <a:cubicBezTo>
                      <a:pt x="129668" y="5928"/>
                      <a:pt x="128942" y="5081"/>
                      <a:pt x="127733" y="5081"/>
                    </a:cubicBezTo>
                    <a:cubicBezTo>
                      <a:pt x="127491" y="4476"/>
                      <a:pt x="127007" y="4476"/>
                      <a:pt x="126403" y="4355"/>
                    </a:cubicBezTo>
                    <a:cubicBezTo>
                      <a:pt x="126161" y="3750"/>
                      <a:pt x="125556" y="3750"/>
                      <a:pt x="125072" y="3750"/>
                    </a:cubicBezTo>
                    <a:cubicBezTo>
                      <a:pt x="124588" y="2903"/>
                      <a:pt x="123863" y="3145"/>
                      <a:pt x="123137" y="3024"/>
                    </a:cubicBezTo>
                    <a:lnTo>
                      <a:pt x="123137" y="3024"/>
                    </a:lnTo>
                    <a:cubicBezTo>
                      <a:pt x="122895" y="2419"/>
                      <a:pt x="122411" y="2419"/>
                      <a:pt x="121807" y="2541"/>
                    </a:cubicBezTo>
                    <a:cubicBezTo>
                      <a:pt x="121565" y="2298"/>
                      <a:pt x="121202" y="2057"/>
                      <a:pt x="120960" y="1815"/>
                    </a:cubicBezTo>
                    <a:lnTo>
                      <a:pt x="120718" y="1815"/>
                    </a:lnTo>
                    <a:cubicBezTo>
                      <a:pt x="120718" y="1815"/>
                      <a:pt x="120476" y="1815"/>
                      <a:pt x="120476" y="1815"/>
                    </a:cubicBezTo>
                    <a:cubicBezTo>
                      <a:pt x="119751" y="1815"/>
                      <a:pt x="119146" y="1815"/>
                      <a:pt x="118420" y="1815"/>
                    </a:cubicBezTo>
                    <a:cubicBezTo>
                      <a:pt x="118420" y="1573"/>
                      <a:pt x="118420" y="1452"/>
                      <a:pt x="118299" y="1210"/>
                    </a:cubicBezTo>
                    <a:cubicBezTo>
                      <a:pt x="117695" y="1210"/>
                      <a:pt x="117090" y="1210"/>
                      <a:pt x="116485" y="1210"/>
                    </a:cubicBezTo>
                    <a:cubicBezTo>
                      <a:pt x="115880" y="1210"/>
                      <a:pt x="115276" y="1210"/>
                      <a:pt x="114550" y="1089"/>
                    </a:cubicBezTo>
                    <a:cubicBezTo>
                      <a:pt x="113461" y="363"/>
                      <a:pt x="112494" y="121"/>
                      <a:pt x="111405" y="1089"/>
                    </a:cubicBezTo>
                    <a:cubicBezTo>
                      <a:pt x="111285" y="1089"/>
                      <a:pt x="111163" y="1089"/>
                      <a:pt x="111043" y="968"/>
                    </a:cubicBezTo>
                    <a:cubicBezTo>
                      <a:pt x="110680" y="726"/>
                      <a:pt x="110438" y="363"/>
                      <a:pt x="109833" y="0"/>
                    </a:cubicBezTo>
                    <a:lnTo>
                      <a:pt x="87216" y="0"/>
                    </a:lnTo>
                    <a:cubicBezTo>
                      <a:pt x="87096" y="121"/>
                      <a:pt x="86854" y="363"/>
                      <a:pt x="86733" y="363"/>
                    </a:cubicBezTo>
                    <a:cubicBezTo>
                      <a:pt x="85281" y="605"/>
                      <a:pt x="83830" y="847"/>
                      <a:pt x="82379" y="1089"/>
                    </a:cubicBezTo>
                    <a:cubicBezTo>
                      <a:pt x="81774" y="1089"/>
                      <a:pt x="81169" y="1210"/>
                      <a:pt x="80565" y="1331"/>
                    </a:cubicBezTo>
                    <a:cubicBezTo>
                      <a:pt x="79839" y="2298"/>
                      <a:pt x="78750" y="1815"/>
                      <a:pt x="77783" y="2057"/>
                    </a:cubicBezTo>
                    <a:cubicBezTo>
                      <a:pt x="77299" y="2783"/>
                      <a:pt x="76452" y="2541"/>
                      <a:pt x="75848" y="2662"/>
                    </a:cubicBezTo>
                    <a:cubicBezTo>
                      <a:pt x="75364" y="3508"/>
                      <a:pt x="74517" y="3267"/>
                      <a:pt x="73792" y="3388"/>
                    </a:cubicBezTo>
                    <a:cubicBezTo>
                      <a:pt x="72824" y="4113"/>
                      <a:pt x="71615" y="4355"/>
                      <a:pt x="70526" y="4597"/>
                    </a:cubicBezTo>
                    <a:cubicBezTo>
                      <a:pt x="70284" y="4718"/>
                      <a:pt x="70042" y="4960"/>
                      <a:pt x="69800" y="5081"/>
                    </a:cubicBezTo>
                    <a:cubicBezTo>
                      <a:pt x="69559" y="5202"/>
                      <a:pt x="69438" y="5323"/>
                      <a:pt x="69196" y="5202"/>
                    </a:cubicBezTo>
                    <a:cubicBezTo>
                      <a:pt x="68954" y="5323"/>
                      <a:pt x="68712" y="5565"/>
                      <a:pt x="68470" y="5686"/>
                    </a:cubicBezTo>
                    <a:cubicBezTo>
                      <a:pt x="68349" y="5807"/>
                      <a:pt x="68107" y="5928"/>
                      <a:pt x="67865" y="5807"/>
                    </a:cubicBezTo>
                    <a:cubicBezTo>
                      <a:pt x="67382" y="6654"/>
                      <a:pt x="66777" y="7137"/>
                      <a:pt x="65809" y="7137"/>
                    </a:cubicBezTo>
                    <a:cubicBezTo>
                      <a:pt x="65809" y="7137"/>
                      <a:pt x="65809" y="7137"/>
                      <a:pt x="65809" y="7137"/>
                    </a:cubicBezTo>
                    <a:cubicBezTo>
                      <a:pt x="65567" y="7380"/>
                      <a:pt x="65325" y="7501"/>
                      <a:pt x="65084" y="7742"/>
                    </a:cubicBezTo>
                    <a:lnTo>
                      <a:pt x="65084" y="7742"/>
                    </a:lnTo>
                    <a:cubicBezTo>
                      <a:pt x="64842" y="7984"/>
                      <a:pt x="64600" y="8105"/>
                      <a:pt x="64358" y="8347"/>
                    </a:cubicBezTo>
                    <a:lnTo>
                      <a:pt x="64358" y="8347"/>
                    </a:lnTo>
                    <a:cubicBezTo>
                      <a:pt x="64116" y="8589"/>
                      <a:pt x="63995" y="8710"/>
                      <a:pt x="63753" y="8952"/>
                    </a:cubicBezTo>
                    <a:cubicBezTo>
                      <a:pt x="63269" y="9194"/>
                      <a:pt x="62907" y="9557"/>
                      <a:pt x="62423" y="9799"/>
                    </a:cubicBezTo>
                    <a:cubicBezTo>
                      <a:pt x="62181" y="10041"/>
                      <a:pt x="61939" y="10283"/>
                      <a:pt x="61697" y="10404"/>
                    </a:cubicBezTo>
                    <a:lnTo>
                      <a:pt x="61697" y="10404"/>
                    </a:lnTo>
                    <a:cubicBezTo>
                      <a:pt x="61455" y="10646"/>
                      <a:pt x="61213" y="10767"/>
                      <a:pt x="60971" y="11009"/>
                    </a:cubicBezTo>
                    <a:lnTo>
                      <a:pt x="60971" y="11009"/>
                    </a:lnTo>
                    <a:cubicBezTo>
                      <a:pt x="60730" y="11251"/>
                      <a:pt x="60609" y="11493"/>
                      <a:pt x="60367" y="11735"/>
                    </a:cubicBezTo>
                    <a:lnTo>
                      <a:pt x="60367" y="11735"/>
                    </a:lnTo>
                    <a:cubicBezTo>
                      <a:pt x="60125" y="11976"/>
                      <a:pt x="60004" y="12218"/>
                      <a:pt x="59762" y="12340"/>
                    </a:cubicBezTo>
                    <a:lnTo>
                      <a:pt x="59762" y="12340"/>
                    </a:lnTo>
                    <a:cubicBezTo>
                      <a:pt x="59520" y="12581"/>
                      <a:pt x="59399" y="12823"/>
                      <a:pt x="59157" y="13066"/>
                    </a:cubicBezTo>
                    <a:lnTo>
                      <a:pt x="59157" y="13066"/>
                    </a:lnTo>
                    <a:cubicBezTo>
                      <a:pt x="58915" y="13307"/>
                      <a:pt x="58794" y="13549"/>
                      <a:pt x="58552" y="13791"/>
                    </a:cubicBezTo>
                    <a:cubicBezTo>
                      <a:pt x="57948" y="14517"/>
                      <a:pt x="57343" y="15122"/>
                      <a:pt x="56617" y="15848"/>
                    </a:cubicBezTo>
                    <a:cubicBezTo>
                      <a:pt x="56617" y="16331"/>
                      <a:pt x="56496" y="16936"/>
                      <a:pt x="55771" y="17057"/>
                    </a:cubicBezTo>
                    <a:cubicBezTo>
                      <a:pt x="55529" y="17300"/>
                      <a:pt x="55287" y="17541"/>
                      <a:pt x="55166" y="17783"/>
                    </a:cubicBezTo>
                    <a:cubicBezTo>
                      <a:pt x="54924" y="18025"/>
                      <a:pt x="54803" y="18267"/>
                      <a:pt x="54561" y="18509"/>
                    </a:cubicBezTo>
                    <a:cubicBezTo>
                      <a:pt x="54319" y="18751"/>
                      <a:pt x="54198" y="18872"/>
                      <a:pt x="53957" y="19114"/>
                    </a:cubicBezTo>
                    <a:cubicBezTo>
                      <a:pt x="53836" y="19598"/>
                      <a:pt x="53836" y="20203"/>
                      <a:pt x="53110" y="20324"/>
                    </a:cubicBezTo>
                    <a:lnTo>
                      <a:pt x="53110" y="20324"/>
                    </a:lnTo>
                    <a:cubicBezTo>
                      <a:pt x="52868" y="20566"/>
                      <a:pt x="52747" y="20808"/>
                      <a:pt x="52505" y="21049"/>
                    </a:cubicBezTo>
                    <a:lnTo>
                      <a:pt x="52505" y="21049"/>
                    </a:lnTo>
                    <a:cubicBezTo>
                      <a:pt x="52263" y="21291"/>
                      <a:pt x="52142" y="21534"/>
                      <a:pt x="51901" y="21775"/>
                    </a:cubicBezTo>
                    <a:cubicBezTo>
                      <a:pt x="51901" y="21775"/>
                      <a:pt x="51901" y="21775"/>
                      <a:pt x="51901" y="21775"/>
                    </a:cubicBezTo>
                    <a:cubicBezTo>
                      <a:pt x="51659" y="22017"/>
                      <a:pt x="51417" y="22259"/>
                      <a:pt x="51296" y="22501"/>
                    </a:cubicBezTo>
                    <a:cubicBezTo>
                      <a:pt x="51296" y="22501"/>
                      <a:pt x="51296" y="22501"/>
                      <a:pt x="51296" y="22501"/>
                    </a:cubicBezTo>
                    <a:cubicBezTo>
                      <a:pt x="51296" y="23106"/>
                      <a:pt x="51296" y="23590"/>
                      <a:pt x="50570" y="23832"/>
                    </a:cubicBezTo>
                    <a:cubicBezTo>
                      <a:pt x="50570" y="23832"/>
                      <a:pt x="50570" y="23832"/>
                      <a:pt x="50570" y="23832"/>
                    </a:cubicBezTo>
                    <a:cubicBezTo>
                      <a:pt x="50328" y="24074"/>
                      <a:pt x="50207" y="24437"/>
                      <a:pt x="49965" y="24679"/>
                    </a:cubicBezTo>
                    <a:lnTo>
                      <a:pt x="49965" y="24679"/>
                    </a:lnTo>
                    <a:cubicBezTo>
                      <a:pt x="49965" y="24800"/>
                      <a:pt x="49965" y="25042"/>
                      <a:pt x="49965" y="25163"/>
                    </a:cubicBezTo>
                    <a:cubicBezTo>
                      <a:pt x="49724" y="25404"/>
                      <a:pt x="49603" y="25647"/>
                      <a:pt x="49361" y="25888"/>
                    </a:cubicBezTo>
                    <a:cubicBezTo>
                      <a:pt x="48877" y="26493"/>
                      <a:pt x="48514" y="27219"/>
                      <a:pt x="48030" y="27824"/>
                    </a:cubicBezTo>
                    <a:cubicBezTo>
                      <a:pt x="46821" y="29639"/>
                      <a:pt x="45732" y="31574"/>
                      <a:pt x="44523" y="33389"/>
                    </a:cubicBezTo>
                    <a:cubicBezTo>
                      <a:pt x="41620" y="37986"/>
                      <a:pt x="38597" y="42462"/>
                      <a:pt x="35694" y="46938"/>
                    </a:cubicBezTo>
                    <a:cubicBezTo>
                      <a:pt x="32549" y="51777"/>
                      <a:pt x="29284" y="56495"/>
                      <a:pt x="26260" y="61334"/>
                    </a:cubicBezTo>
                    <a:cubicBezTo>
                      <a:pt x="20213" y="71012"/>
                      <a:pt x="14045" y="80811"/>
                      <a:pt x="7756" y="90368"/>
                    </a:cubicBezTo>
                    <a:cubicBezTo>
                      <a:pt x="5579" y="93634"/>
                      <a:pt x="3281" y="96900"/>
                      <a:pt x="1587" y="100529"/>
                    </a:cubicBezTo>
                    <a:cubicBezTo>
                      <a:pt x="499" y="102828"/>
                      <a:pt x="-106" y="105247"/>
                      <a:pt x="15" y="107909"/>
                    </a:cubicBezTo>
                    <a:cubicBezTo>
                      <a:pt x="15" y="110570"/>
                      <a:pt x="1104" y="112627"/>
                      <a:pt x="2918" y="114441"/>
                    </a:cubicBezTo>
                    <a:cubicBezTo>
                      <a:pt x="4611" y="116135"/>
                      <a:pt x="6667" y="116740"/>
                      <a:pt x="8965" y="116619"/>
                    </a:cubicBezTo>
                    <a:cubicBezTo>
                      <a:pt x="9207" y="116619"/>
                      <a:pt x="9449" y="116619"/>
                      <a:pt x="9691" y="116619"/>
                    </a:cubicBezTo>
                    <a:cubicBezTo>
                      <a:pt x="12714" y="116861"/>
                      <a:pt x="15133" y="115530"/>
                      <a:pt x="16948" y="113232"/>
                    </a:cubicBezTo>
                    <a:cubicBezTo>
                      <a:pt x="19487" y="109965"/>
                      <a:pt x="22148" y="106578"/>
                      <a:pt x="24446" y="103070"/>
                    </a:cubicBezTo>
                    <a:cubicBezTo>
                      <a:pt x="29405" y="95690"/>
                      <a:pt x="34122" y="88190"/>
                      <a:pt x="38959" y="80931"/>
                    </a:cubicBezTo>
                    <a:cubicBezTo>
                      <a:pt x="43797" y="73673"/>
                      <a:pt x="48514" y="66294"/>
                      <a:pt x="52989" y="58793"/>
                    </a:cubicBezTo>
                    <a:cubicBezTo>
                      <a:pt x="55650" y="54438"/>
                      <a:pt x="58190" y="50083"/>
                      <a:pt x="60850" y="45728"/>
                    </a:cubicBezTo>
                    <a:cubicBezTo>
                      <a:pt x="61939" y="44034"/>
                      <a:pt x="62665" y="42220"/>
                      <a:pt x="64842" y="41010"/>
                    </a:cubicBezTo>
                    <a:cubicBezTo>
                      <a:pt x="65446" y="41010"/>
                      <a:pt x="66293" y="41252"/>
                      <a:pt x="67140" y="41373"/>
                    </a:cubicBezTo>
                    <a:cubicBezTo>
                      <a:pt x="67140" y="41373"/>
                      <a:pt x="67261" y="41494"/>
                      <a:pt x="67382" y="41615"/>
                    </a:cubicBezTo>
                    <a:cubicBezTo>
                      <a:pt x="67382" y="43188"/>
                      <a:pt x="67623" y="44760"/>
                      <a:pt x="67382" y="46212"/>
                    </a:cubicBezTo>
                    <a:cubicBezTo>
                      <a:pt x="66898" y="48389"/>
                      <a:pt x="67019" y="50567"/>
                      <a:pt x="66898" y="52866"/>
                    </a:cubicBezTo>
                    <a:cubicBezTo>
                      <a:pt x="66898" y="56737"/>
                      <a:pt x="66898" y="60608"/>
                      <a:pt x="66898" y="64600"/>
                    </a:cubicBezTo>
                    <a:cubicBezTo>
                      <a:pt x="66898" y="114320"/>
                      <a:pt x="66898" y="164040"/>
                      <a:pt x="66898" y="213761"/>
                    </a:cubicBezTo>
                    <a:cubicBezTo>
                      <a:pt x="66898" y="227673"/>
                      <a:pt x="66898" y="241585"/>
                      <a:pt x="66898" y="255497"/>
                    </a:cubicBezTo>
                    <a:cubicBezTo>
                      <a:pt x="66898" y="259126"/>
                      <a:pt x="67623" y="262513"/>
                      <a:pt x="70526" y="265054"/>
                    </a:cubicBezTo>
                    <a:cubicBezTo>
                      <a:pt x="70647" y="265175"/>
                      <a:pt x="70768" y="265416"/>
                      <a:pt x="70768" y="265658"/>
                    </a:cubicBezTo>
                    <a:cubicBezTo>
                      <a:pt x="71494" y="265780"/>
                      <a:pt x="71856" y="266263"/>
                      <a:pt x="72098" y="266989"/>
                    </a:cubicBezTo>
                    <a:cubicBezTo>
                      <a:pt x="72219" y="267231"/>
                      <a:pt x="72582" y="267473"/>
                      <a:pt x="72703" y="267594"/>
                    </a:cubicBezTo>
                    <a:cubicBezTo>
                      <a:pt x="72945" y="267836"/>
                      <a:pt x="73187" y="267957"/>
                      <a:pt x="73429" y="268199"/>
                    </a:cubicBezTo>
                    <a:cubicBezTo>
                      <a:pt x="73429" y="268199"/>
                      <a:pt x="73429" y="268199"/>
                      <a:pt x="73429" y="268199"/>
                    </a:cubicBezTo>
                    <a:cubicBezTo>
                      <a:pt x="73671" y="268441"/>
                      <a:pt x="73913" y="268683"/>
                      <a:pt x="74154" y="268925"/>
                    </a:cubicBezTo>
                    <a:cubicBezTo>
                      <a:pt x="74275" y="268925"/>
                      <a:pt x="74517" y="268925"/>
                      <a:pt x="74638" y="268925"/>
                    </a:cubicBezTo>
                    <a:cubicBezTo>
                      <a:pt x="75727" y="268925"/>
                      <a:pt x="76815" y="268925"/>
                      <a:pt x="77904" y="269288"/>
                    </a:cubicBezTo>
                    <a:cubicBezTo>
                      <a:pt x="82137" y="270255"/>
                      <a:pt x="85765" y="269045"/>
                      <a:pt x="88910" y="266263"/>
                    </a:cubicBezTo>
                    <a:cubicBezTo>
                      <a:pt x="89756" y="265537"/>
                      <a:pt x="91087" y="264932"/>
                      <a:pt x="91208" y="263602"/>
                    </a:cubicBezTo>
                    <a:cubicBezTo>
                      <a:pt x="91208" y="263118"/>
                      <a:pt x="91208" y="262513"/>
                      <a:pt x="91812" y="262271"/>
                    </a:cubicBezTo>
                    <a:cubicBezTo>
                      <a:pt x="91812" y="259731"/>
                      <a:pt x="92054" y="257190"/>
                      <a:pt x="92054" y="254650"/>
                    </a:cubicBezTo>
                    <a:cubicBezTo>
                      <a:pt x="92054" y="217148"/>
                      <a:pt x="92054" y="179646"/>
                      <a:pt x="92054" y="142265"/>
                    </a:cubicBezTo>
                    <a:cubicBezTo>
                      <a:pt x="92054" y="140330"/>
                      <a:pt x="92417" y="138515"/>
                      <a:pt x="92901" y="136579"/>
                    </a:cubicBezTo>
                    <a:cubicBezTo>
                      <a:pt x="93506" y="135974"/>
                      <a:pt x="94110" y="135249"/>
                      <a:pt x="94715" y="134644"/>
                    </a:cubicBezTo>
                    <a:cubicBezTo>
                      <a:pt x="96650" y="133797"/>
                      <a:pt x="98464" y="133555"/>
                      <a:pt x="100400" y="133555"/>
                    </a:cubicBezTo>
                    <a:cubicBezTo>
                      <a:pt x="103181" y="133555"/>
                      <a:pt x="106084" y="135369"/>
                      <a:pt x="106084" y="139120"/>
                    </a:cubicBezTo>
                    <a:cubicBezTo>
                      <a:pt x="106084" y="144443"/>
                      <a:pt x="106084" y="149766"/>
                      <a:pt x="106084" y="155089"/>
                    </a:cubicBezTo>
                    <a:cubicBezTo>
                      <a:pt x="106084" y="175654"/>
                      <a:pt x="106084" y="196220"/>
                      <a:pt x="106084" y="216785"/>
                    </a:cubicBezTo>
                    <a:cubicBezTo>
                      <a:pt x="106930" y="226100"/>
                      <a:pt x="106447" y="235415"/>
                      <a:pt x="106568" y="244730"/>
                    </a:cubicBezTo>
                    <a:cubicBezTo>
                      <a:pt x="106568" y="249932"/>
                      <a:pt x="106568" y="255133"/>
                      <a:pt x="106568" y="260457"/>
                    </a:cubicBezTo>
                    <a:cubicBezTo>
                      <a:pt x="106568" y="260577"/>
                      <a:pt x="106689" y="260819"/>
                      <a:pt x="106568" y="260941"/>
                    </a:cubicBezTo>
                    <a:cubicBezTo>
                      <a:pt x="107414" y="261545"/>
                      <a:pt x="107172" y="262271"/>
                      <a:pt x="107172" y="263118"/>
                    </a:cubicBezTo>
                    <a:cubicBezTo>
                      <a:pt x="107172" y="263239"/>
                      <a:pt x="107172" y="263360"/>
                      <a:pt x="107172" y="263602"/>
                    </a:cubicBezTo>
                    <a:cubicBezTo>
                      <a:pt x="108019" y="263844"/>
                      <a:pt x="108503" y="264206"/>
                      <a:pt x="108382" y="265175"/>
                    </a:cubicBezTo>
                    <a:cubicBezTo>
                      <a:pt x="111526" y="269167"/>
                      <a:pt x="115759" y="270135"/>
                      <a:pt x="120476" y="269409"/>
                    </a:cubicBezTo>
                    <a:cubicBezTo>
                      <a:pt x="121081" y="269409"/>
                      <a:pt x="121807" y="269288"/>
                      <a:pt x="122411" y="269167"/>
                    </a:cubicBezTo>
                    <a:cubicBezTo>
                      <a:pt x="122895" y="269045"/>
                      <a:pt x="123379" y="268804"/>
                      <a:pt x="123742" y="268683"/>
                    </a:cubicBezTo>
                    <a:cubicBezTo>
                      <a:pt x="123863" y="268925"/>
                      <a:pt x="123984" y="268925"/>
                      <a:pt x="124105" y="269045"/>
                    </a:cubicBezTo>
                    <a:cubicBezTo>
                      <a:pt x="124105" y="269045"/>
                      <a:pt x="123984" y="269045"/>
                      <a:pt x="123742" y="268683"/>
                    </a:cubicBezTo>
                    <a:cubicBezTo>
                      <a:pt x="123984" y="268683"/>
                      <a:pt x="124105" y="268562"/>
                      <a:pt x="124346" y="268441"/>
                    </a:cubicBezTo>
                    <a:lnTo>
                      <a:pt x="124346" y="268441"/>
                    </a:lnTo>
                    <a:cubicBezTo>
                      <a:pt x="124588" y="268320"/>
                      <a:pt x="124709" y="268078"/>
                      <a:pt x="124951" y="267957"/>
                    </a:cubicBezTo>
                    <a:cubicBezTo>
                      <a:pt x="125193" y="267957"/>
                      <a:pt x="125435" y="267836"/>
                      <a:pt x="125677" y="267715"/>
                    </a:cubicBezTo>
                    <a:cubicBezTo>
                      <a:pt x="125919" y="267110"/>
                      <a:pt x="126403" y="266989"/>
                      <a:pt x="127007" y="266989"/>
                    </a:cubicBezTo>
                    <a:cubicBezTo>
                      <a:pt x="127007" y="266989"/>
                      <a:pt x="127007" y="266989"/>
                      <a:pt x="127007" y="266989"/>
                    </a:cubicBezTo>
                    <a:cubicBezTo>
                      <a:pt x="127249" y="266747"/>
                      <a:pt x="127491" y="266505"/>
                      <a:pt x="127733" y="266263"/>
                    </a:cubicBezTo>
                    <a:cubicBezTo>
                      <a:pt x="128338" y="265658"/>
                      <a:pt x="128942" y="264932"/>
                      <a:pt x="129547" y="264328"/>
                    </a:cubicBezTo>
                    <a:cubicBezTo>
                      <a:pt x="129668" y="263844"/>
                      <a:pt x="129668" y="263239"/>
                      <a:pt x="130394" y="262997"/>
                    </a:cubicBezTo>
                    <a:cubicBezTo>
                      <a:pt x="131240" y="259852"/>
                      <a:pt x="131966" y="256585"/>
                      <a:pt x="131603" y="253198"/>
                    </a:cubicBezTo>
                    <a:cubicBezTo>
                      <a:pt x="131603" y="252472"/>
                      <a:pt x="131482" y="251625"/>
                      <a:pt x="131361" y="250899"/>
                    </a:cubicBezTo>
                    <a:cubicBezTo>
                      <a:pt x="131119" y="249085"/>
                      <a:pt x="130998" y="247391"/>
                      <a:pt x="131361" y="245577"/>
                    </a:cubicBezTo>
                    <a:cubicBezTo>
                      <a:pt x="131482" y="244972"/>
                      <a:pt x="131603" y="244246"/>
                      <a:pt x="131603" y="243641"/>
                    </a:cubicBezTo>
                    <a:cubicBezTo>
                      <a:pt x="131603" y="242431"/>
                      <a:pt x="131240" y="241221"/>
                      <a:pt x="131240" y="240012"/>
                    </a:cubicBezTo>
                    <a:cubicBezTo>
                      <a:pt x="131240" y="238923"/>
                      <a:pt x="131603" y="237956"/>
                      <a:pt x="131240" y="236746"/>
                    </a:cubicBezTo>
                    <a:cubicBezTo>
                      <a:pt x="130998" y="235778"/>
                      <a:pt x="130998" y="234689"/>
                      <a:pt x="131240" y="233721"/>
                    </a:cubicBezTo>
                    <a:cubicBezTo>
                      <a:pt x="131845" y="231544"/>
                      <a:pt x="131603" y="229366"/>
                      <a:pt x="131603" y="227068"/>
                    </a:cubicBezTo>
                    <a:cubicBezTo>
                      <a:pt x="131603" y="171178"/>
                      <a:pt x="131603" y="115409"/>
                      <a:pt x="131603" y="59519"/>
                    </a:cubicBezTo>
                    <a:cubicBezTo>
                      <a:pt x="131603" y="56253"/>
                      <a:pt x="131603" y="53107"/>
                      <a:pt x="131603" y="49841"/>
                    </a:cubicBezTo>
                    <a:cubicBezTo>
                      <a:pt x="131603" y="48753"/>
                      <a:pt x="131603" y="47664"/>
                      <a:pt x="131603" y="46454"/>
                    </a:cubicBezTo>
                    <a:cubicBezTo>
                      <a:pt x="131603" y="46212"/>
                      <a:pt x="131603" y="45970"/>
                      <a:pt x="131603" y="45728"/>
                    </a:cubicBezTo>
                    <a:cubicBezTo>
                      <a:pt x="131482" y="45365"/>
                      <a:pt x="131240" y="45124"/>
                      <a:pt x="131240" y="44760"/>
                    </a:cubicBezTo>
                    <a:cubicBezTo>
                      <a:pt x="130998" y="43793"/>
                      <a:pt x="130998" y="42825"/>
                      <a:pt x="131724" y="41978"/>
                    </a:cubicBezTo>
                    <a:cubicBezTo>
                      <a:pt x="132450" y="41131"/>
                      <a:pt x="133296" y="40889"/>
                      <a:pt x="134627" y="41010"/>
                    </a:cubicBezTo>
                    <a:cubicBezTo>
                      <a:pt x="135715" y="41736"/>
                      <a:pt x="136562" y="42825"/>
                      <a:pt x="137288" y="44034"/>
                    </a:cubicBezTo>
                    <a:cubicBezTo>
                      <a:pt x="140795" y="50204"/>
                      <a:pt x="144302" y="56253"/>
                      <a:pt x="147931" y="62423"/>
                    </a:cubicBezTo>
                    <a:cubicBezTo>
                      <a:pt x="150229" y="66173"/>
                      <a:pt x="152527" y="69923"/>
                      <a:pt x="154946" y="73673"/>
                    </a:cubicBezTo>
                    <a:cubicBezTo>
                      <a:pt x="159662" y="81295"/>
                      <a:pt x="164500" y="88795"/>
                      <a:pt x="169217" y="96416"/>
                    </a:cubicBezTo>
                    <a:cubicBezTo>
                      <a:pt x="171394" y="99803"/>
                      <a:pt x="173692" y="103191"/>
                      <a:pt x="175869" y="106699"/>
                    </a:cubicBezTo>
                    <a:cubicBezTo>
                      <a:pt x="176957" y="108393"/>
                      <a:pt x="178046" y="110207"/>
                      <a:pt x="179014" y="112022"/>
                    </a:cubicBezTo>
                    <a:cubicBezTo>
                      <a:pt x="179255" y="112506"/>
                      <a:pt x="179497" y="112989"/>
                      <a:pt x="179860" y="113474"/>
                    </a:cubicBezTo>
                    <a:cubicBezTo>
                      <a:pt x="180223" y="113957"/>
                      <a:pt x="180707" y="114441"/>
                      <a:pt x="180707" y="114441"/>
                    </a:cubicBezTo>
                    <a:cubicBezTo>
                      <a:pt x="182642" y="115409"/>
                      <a:pt x="183851" y="116014"/>
                      <a:pt x="185061" y="116740"/>
                    </a:cubicBezTo>
                    <a:cubicBezTo>
                      <a:pt x="185061" y="116740"/>
                      <a:pt x="185303" y="116740"/>
                      <a:pt x="185424" y="116740"/>
                    </a:cubicBezTo>
                    <a:cubicBezTo>
                      <a:pt x="188689" y="117828"/>
                      <a:pt x="191471" y="116740"/>
                      <a:pt x="193769" y="114320"/>
                    </a:cubicBezTo>
                    <a:cubicBezTo>
                      <a:pt x="194615" y="113474"/>
                      <a:pt x="195462" y="112627"/>
                      <a:pt x="196430" y="111780"/>
                    </a:cubicBezTo>
                    <a:cubicBezTo>
                      <a:pt x="196792" y="110691"/>
                      <a:pt x="197155" y="109602"/>
                      <a:pt x="197397" y="108514"/>
                    </a:cubicBezTo>
                    <a:cubicBezTo>
                      <a:pt x="197155" y="108150"/>
                      <a:pt x="197397" y="107909"/>
                      <a:pt x="197760" y="107788"/>
                    </a:cubicBezTo>
                    <a:cubicBezTo>
                      <a:pt x="197760" y="106820"/>
                      <a:pt x="197760" y="105852"/>
                      <a:pt x="197760" y="104884"/>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grpSp>
      <p:sp>
        <p:nvSpPr>
          <p:cNvPr id="646" name="Google Shape;646;p30"/>
          <p:cNvSpPr txBox="1">
            <a:spLocks noGrp="1"/>
          </p:cNvSpPr>
          <p:nvPr>
            <p:ph type="sldNum" idx="12"/>
          </p:nvPr>
        </p:nvSpPr>
        <p:spPr>
          <a:xfrm>
            <a:off x="7134555" y="10316301"/>
            <a:ext cx="357598" cy="26659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23</a:t>
            </a:fld>
            <a:endParaRPr/>
          </a:p>
        </p:txBody>
      </p:sp>
      <p:sp>
        <p:nvSpPr>
          <p:cNvPr id="647" name="Google Shape;647;p30"/>
          <p:cNvSpPr txBox="1"/>
          <p:nvPr/>
        </p:nvSpPr>
        <p:spPr>
          <a:xfrm>
            <a:off x="4549769" y="-90347"/>
            <a:ext cx="2653227" cy="118023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B4D9"/>
              </a:buClr>
              <a:buSzPts val="14000"/>
              <a:buFont typeface="Arial"/>
              <a:buNone/>
            </a:pPr>
            <a:r>
              <a:rPr lang="en-GB" sz="14000" b="1">
                <a:solidFill>
                  <a:srgbClr val="50B4D9"/>
                </a:solidFill>
                <a:latin typeface="Calibri"/>
                <a:ea typeface="Calibri"/>
                <a:cs typeface="Calibri"/>
                <a:sym typeface="Calibri"/>
              </a:rPr>
              <a:t>06</a:t>
            </a:r>
            <a:endParaRPr/>
          </a:p>
        </p:txBody>
      </p:sp>
      <p:sp>
        <p:nvSpPr>
          <p:cNvPr id="648" name="Google Shape;648;p30"/>
          <p:cNvSpPr txBox="1"/>
          <p:nvPr/>
        </p:nvSpPr>
        <p:spPr>
          <a:xfrm>
            <a:off x="492249" y="5514307"/>
            <a:ext cx="6539538" cy="412274"/>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F3745D"/>
              </a:buClr>
              <a:buSzPts val="1150"/>
              <a:buFont typeface="Arial"/>
              <a:buNone/>
            </a:pPr>
            <a:r>
              <a:rPr lang="en-GB" sz="1150" b="0" i="0">
                <a:solidFill>
                  <a:srgbClr val="123240"/>
                </a:solidFill>
                <a:latin typeface="Calibri"/>
                <a:ea typeface="Calibri"/>
                <a:cs typeface="Calibri"/>
                <a:sym typeface="Calibri"/>
              </a:rPr>
              <a:t> </a:t>
            </a:r>
            <a:endParaRPr/>
          </a:p>
        </p:txBody>
      </p:sp>
      <p:grpSp>
        <p:nvGrpSpPr>
          <p:cNvPr id="649" name="Google Shape;649;p30"/>
          <p:cNvGrpSpPr/>
          <p:nvPr/>
        </p:nvGrpSpPr>
        <p:grpSpPr>
          <a:xfrm>
            <a:off x="6728746" y="1572369"/>
            <a:ext cx="599475" cy="592866"/>
            <a:chOff x="6422427" y="8453541"/>
            <a:chExt cx="599475" cy="592866"/>
          </a:xfrm>
        </p:grpSpPr>
        <p:grpSp>
          <p:nvGrpSpPr>
            <p:cNvPr id="650" name="Google Shape;650;p30"/>
            <p:cNvGrpSpPr/>
            <p:nvPr/>
          </p:nvGrpSpPr>
          <p:grpSpPr>
            <a:xfrm>
              <a:off x="6422427" y="8453541"/>
              <a:ext cx="599475" cy="592866"/>
              <a:chOff x="5349648" y="4916915"/>
              <a:chExt cx="241526" cy="238863"/>
            </a:xfrm>
          </p:grpSpPr>
          <p:sp>
            <p:nvSpPr>
              <p:cNvPr id="651" name="Google Shape;651;p30"/>
              <p:cNvSpPr/>
              <p:nvPr/>
            </p:nvSpPr>
            <p:spPr>
              <a:xfrm>
                <a:off x="5461281" y="5116055"/>
                <a:ext cx="23221" cy="39723"/>
              </a:xfrm>
              <a:custGeom>
                <a:avLst/>
                <a:gdLst/>
                <a:ahLst/>
                <a:cxnLst/>
                <a:rect l="l" t="t" r="r" b="b"/>
                <a:pathLst>
                  <a:path w="23221" h="39723" extrusionOk="0">
                    <a:moveTo>
                      <a:pt x="22738" y="9843"/>
                    </a:moveTo>
                    <a:cubicBezTo>
                      <a:pt x="22375" y="4279"/>
                      <a:pt x="18867" y="528"/>
                      <a:pt x="13062" y="44"/>
                    </a:cubicBezTo>
                    <a:cubicBezTo>
                      <a:pt x="7982" y="-319"/>
                      <a:pt x="3749" y="1496"/>
                      <a:pt x="2056" y="7303"/>
                    </a:cubicBezTo>
                    <a:cubicBezTo>
                      <a:pt x="1572" y="8754"/>
                      <a:pt x="1451" y="10327"/>
                      <a:pt x="1209" y="11779"/>
                    </a:cubicBezTo>
                    <a:cubicBezTo>
                      <a:pt x="1693" y="12988"/>
                      <a:pt x="1572" y="13956"/>
                      <a:pt x="484" y="14682"/>
                    </a:cubicBezTo>
                    <a:cubicBezTo>
                      <a:pt x="363" y="19884"/>
                      <a:pt x="121" y="25086"/>
                      <a:pt x="0" y="30288"/>
                    </a:cubicBezTo>
                    <a:cubicBezTo>
                      <a:pt x="0" y="30772"/>
                      <a:pt x="121" y="31134"/>
                      <a:pt x="242" y="31619"/>
                    </a:cubicBezTo>
                    <a:cubicBezTo>
                      <a:pt x="484" y="32465"/>
                      <a:pt x="605" y="33312"/>
                      <a:pt x="847" y="34159"/>
                    </a:cubicBezTo>
                    <a:cubicBezTo>
                      <a:pt x="1209" y="34643"/>
                      <a:pt x="1451" y="35127"/>
                      <a:pt x="1814" y="35490"/>
                    </a:cubicBezTo>
                    <a:cubicBezTo>
                      <a:pt x="3145" y="36699"/>
                      <a:pt x="4596" y="37909"/>
                      <a:pt x="5926" y="39119"/>
                    </a:cubicBezTo>
                    <a:cubicBezTo>
                      <a:pt x="8466" y="39361"/>
                      <a:pt x="11127" y="39482"/>
                      <a:pt x="13667" y="39724"/>
                    </a:cubicBezTo>
                    <a:cubicBezTo>
                      <a:pt x="15481" y="39240"/>
                      <a:pt x="17174" y="38756"/>
                      <a:pt x="18988" y="38151"/>
                    </a:cubicBezTo>
                    <a:lnTo>
                      <a:pt x="18988" y="38151"/>
                    </a:lnTo>
                    <a:cubicBezTo>
                      <a:pt x="19472" y="37788"/>
                      <a:pt x="19956" y="37304"/>
                      <a:pt x="20319" y="36820"/>
                    </a:cubicBezTo>
                    <a:cubicBezTo>
                      <a:pt x="22133" y="34038"/>
                      <a:pt x="22980" y="30893"/>
                      <a:pt x="23221" y="27505"/>
                    </a:cubicBezTo>
                    <a:cubicBezTo>
                      <a:pt x="23221" y="25086"/>
                      <a:pt x="23100" y="22666"/>
                      <a:pt x="22980" y="20247"/>
                    </a:cubicBezTo>
                    <a:cubicBezTo>
                      <a:pt x="22980" y="16739"/>
                      <a:pt x="22980" y="13230"/>
                      <a:pt x="22859" y="9722"/>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652" name="Google Shape;652;p30"/>
              <p:cNvSpPr/>
              <p:nvPr/>
            </p:nvSpPr>
            <p:spPr>
              <a:xfrm>
                <a:off x="5527053" y="5088869"/>
                <a:ext cx="33402" cy="32310"/>
              </a:xfrm>
              <a:custGeom>
                <a:avLst/>
                <a:gdLst/>
                <a:ahLst/>
                <a:cxnLst/>
                <a:rect l="l" t="t" r="r" b="b"/>
                <a:pathLst>
                  <a:path w="33402" h="32310" extrusionOk="0">
                    <a:moveTo>
                      <a:pt x="21550" y="3640"/>
                    </a:moveTo>
                    <a:cubicBezTo>
                      <a:pt x="17438" y="1826"/>
                      <a:pt x="13325" y="-594"/>
                      <a:pt x="9939" y="132"/>
                    </a:cubicBezTo>
                    <a:cubicBezTo>
                      <a:pt x="5827" y="3640"/>
                      <a:pt x="2924" y="6181"/>
                      <a:pt x="263" y="8358"/>
                    </a:cubicBezTo>
                    <a:cubicBezTo>
                      <a:pt x="-583" y="12350"/>
                      <a:pt x="747" y="15254"/>
                      <a:pt x="2319" y="17794"/>
                    </a:cubicBezTo>
                    <a:cubicBezTo>
                      <a:pt x="5585" y="23238"/>
                      <a:pt x="9092" y="28561"/>
                      <a:pt x="14293" y="32311"/>
                    </a:cubicBezTo>
                    <a:lnTo>
                      <a:pt x="19856" y="32311"/>
                    </a:lnTo>
                    <a:cubicBezTo>
                      <a:pt x="26146" y="29891"/>
                      <a:pt x="30621" y="26988"/>
                      <a:pt x="32919" y="21544"/>
                    </a:cubicBezTo>
                    <a:cubicBezTo>
                      <a:pt x="33039" y="20213"/>
                      <a:pt x="33281" y="18883"/>
                      <a:pt x="33402" y="17431"/>
                    </a:cubicBezTo>
                    <a:cubicBezTo>
                      <a:pt x="33402" y="16584"/>
                      <a:pt x="33281" y="15738"/>
                      <a:pt x="33160" y="14891"/>
                    </a:cubicBezTo>
                    <a:cubicBezTo>
                      <a:pt x="30621" y="9810"/>
                      <a:pt x="26629" y="5818"/>
                      <a:pt x="21550" y="3640"/>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653" name="Google Shape;653;p30"/>
              <p:cNvSpPr/>
              <p:nvPr/>
            </p:nvSpPr>
            <p:spPr>
              <a:xfrm>
                <a:off x="5385794" y="5092375"/>
                <a:ext cx="30599" cy="31257"/>
              </a:xfrm>
              <a:custGeom>
                <a:avLst/>
                <a:gdLst/>
                <a:ahLst/>
                <a:cxnLst/>
                <a:rect l="l" t="t" r="r" b="b"/>
                <a:pathLst>
                  <a:path w="30599" h="31257" extrusionOk="0">
                    <a:moveTo>
                      <a:pt x="12716" y="1223"/>
                    </a:moveTo>
                    <a:cubicBezTo>
                      <a:pt x="10660" y="1828"/>
                      <a:pt x="9692" y="4005"/>
                      <a:pt x="7636" y="5094"/>
                    </a:cubicBezTo>
                    <a:cubicBezTo>
                      <a:pt x="3524" y="7151"/>
                      <a:pt x="1589" y="11385"/>
                      <a:pt x="380" y="15619"/>
                    </a:cubicBezTo>
                    <a:cubicBezTo>
                      <a:pt x="-588" y="18885"/>
                      <a:pt x="380" y="22151"/>
                      <a:pt x="2315" y="25055"/>
                    </a:cubicBezTo>
                    <a:cubicBezTo>
                      <a:pt x="3282" y="26506"/>
                      <a:pt x="4371" y="27837"/>
                      <a:pt x="5338" y="29289"/>
                    </a:cubicBezTo>
                    <a:cubicBezTo>
                      <a:pt x="9934" y="31224"/>
                      <a:pt x="14530" y="32192"/>
                      <a:pt x="19368" y="30015"/>
                    </a:cubicBezTo>
                    <a:cubicBezTo>
                      <a:pt x="19973" y="29773"/>
                      <a:pt x="20698" y="29894"/>
                      <a:pt x="21303" y="29773"/>
                    </a:cubicBezTo>
                    <a:cubicBezTo>
                      <a:pt x="22271" y="28563"/>
                      <a:pt x="23238" y="27354"/>
                      <a:pt x="24085" y="26144"/>
                    </a:cubicBezTo>
                    <a:cubicBezTo>
                      <a:pt x="25415" y="23119"/>
                      <a:pt x="26625" y="20095"/>
                      <a:pt x="28318" y="17312"/>
                    </a:cubicBezTo>
                    <a:cubicBezTo>
                      <a:pt x="30374" y="13683"/>
                      <a:pt x="31100" y="9933"/>
                      <a:pt x="30253" y="5941"/>
                    </a:cubicBezTo>
                    <a:cubicBezTo>
                      <a:pt x="25778" y="-954"/>
                      <a:pt x="19610" y="-954"/>
                      <a:pt x="12716" y="1465"/>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654" name="Google Shape;654;p30"/>
              <p:cNvSpPr/>
              <p:nvPr/>
            </p:nvSpPr>
            <p:spPr>
              <a:xfrm>
                <a:off x="5457773" y="4916915"/>
                <a:ext cx="27938" cy="31080"/>
              </a:xfrm>
              <a:custGeom>
                <a:avLst/>
                <a:gdLst/>
                <a:ahLst/>
                <a:cxnLst/>
                <a:rect l="l" t="t" r="r" b="b"/>
                <a:pathLst>
                  <a:path w="27938" h="31080" extrusionOk="0">
                    <a:moveTo>
                      <a:pt x="5564" y="29579"/>
                    </a:moveTo>
                    <a:cubicBezTo>
                      <a:pt x="7740" y="30063"/>
                      <a:pt x="10280" y="30668"/>
                      <a:pt x="12941" y="31031"/>
                    </a:cubicBezTo>
                    <a:cubicBezTo>
                      <a:pt x="16328" y="31393"/>
                      <a:pt x="19351" y="29700"/>
                      <a:pt x="22375" y="28732"/>
                    </a:cubicBezTo>
                    <a:lnTo>
                      <a:pt x="22375" y="28732"/>
                    </a:lnTo>
                    <a:cubicBezTo>
                      <a:pt x="22859" y="28248"/>
                      <a:pt x="23221" y="27885"/>
                      <a:pt x="23705" y="27401"/>
                    </a:cubicBezTo>
                    <a:cubicBezTo>
                      <a:pt x="24673" y="25587"/>
                      <a:pt x="25519" y="23772"/>
                      <a:pt x="26487" y="21958"/>
                    </a:cubicBezTo>
                    <a:cubicBezTo>
                      <a:pt x="26729" y="21473"/>
                      <a:pt x="27213" y="20990"/>
                      <a:pt x="27575" y="20506"/>
                    </a:cubicBezTo>
                    <a:cubicBezTo>
                      <a:pt x="27575" y="19659"/>
                      <a:pt x="27817" y="18812"/>
                      <a:pt x="27938" y="18086"/>
                    </a:cubicBezTo>
                    <a:cubicBezTo>
                      <a:pt x="27938" y="16393"/>
                      <a:pt x="27938" y="14578"/>
                      <a:pt x="27938" y="12885"/>
                    </a:cubicBezTo>
                    <a:cubicBezTo>
                      <a:pt x="27575" y="11191"/>
                      <a:pt x="27334" y="9497"/>
                      <a:pt x="27092" y="8287"/>
                    </a:cubicBezTo>
                    <a:cubicBezTo>
                      <a:pt x="21770" y="303"/>
                      <a:pt x="15239" y="-1995"/>
                      <a:pt x="6289" y="1755"/>
                    </a:cubicBezTo>
                    <a:cubicBezTo>
                      <a:pt x="3145" y="5263"/>
                      <a:pt x="0" y="9497"/>
                      <a:pt x="0" y="15062"/>
                    </a:cubicBezTo>
                    <a:cubicBezTo>
                      <a:pt x="0" y="20385"/>
                      <a:pt x="968" y="25587"/>
                      <a:pt x="5443" y="29700"/>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655" name="Google Shape;655;p30"/>
              <p:cNvSpPr/>
              <p:nvPr/>
            </p:nvSpPr>
            <p:spPr>
              <a:xfrm>
                <a:off x="5558973" y="5024764"/>
                <a:ext cx="32201" cy="26976"/>
              </a:xfrm>
              <a:custGeom>
                <a:avLst/>
                <a:gdLst/>
                <a:ahLst/>
                <a:cxnLst/>
                <a:rect l="l" t="t" r="r" b="b"/>
                <a:pathLst>
                  <a:path w="32201" h="26976" extrusionOk="0">
                    <a:moveTo>
                      <a:pt x="31234" y="19114"/>
                    </a:moveTo>
                    <a:cubicBezTo>
                      <a:pt x="31597" y="17420"/>
                      <a:pt x="31839" y="15727"/>
                      <a:pt x="32202" y="14033"/>
                    </a:cubicBezTo>
                    <a:cubicBezTo>
                      <a:pt x="32202" y="13065"/>
                      <a:pt x="32202" y="12097"/>
                      <a:pt x="32202" y="11129"/>
                    </a:cubicBezTo>
                    <a:cubicBezTo>
                      <a:pt x="31839" y="10767"/>
                      <a:pt x="31718" y="10404"/>
                      <a:pt x="31960" y="9919"/>
                    </a:cubicBezTo>
                    <a:cubicBezTo>
                      <a:pt x="30509" y="7500"/>
                      <a:pt x="29057" y="5081"/>
                      <a:pt x="27969" y="3024"/>
                    </a:cubicBezTo>
                    <a:cubicBezTo>
                      <a:pt x="23010" y="-121"/>
                      <a:pt x="17930" y="363"/>
                      <a:pt x="12972" y="0"/>
                    </a:cubicBezTo>
                    <a:lnTo>
                      <a:pt x="12367" y="363"/>
                    </a:lnTo>
                    <a:lnTo>
                      <a:pt x="11762" y="121"/>
                    </a:lnTo>
                    <a:cubicBezTo>
                      <a:pt x="8859" y="846"/>
                      <a:pt x="5715" y="846"/>
                      <a:pt x="3175" y="3387"/>
                    </a:cubicBezTo>
                    <a:cubicBezTo>
                      <a:pt x="998" y="6775"/>
                      <a:pt x="-211" y="10645"/>
                      <a:pt x="31" y="14880"/>
                    </a:cubicBezTo>
                    <a:cubicBezTo>
                      <a:pt x="272" y="19718"/>
                      <a:pt x="1966" y="23590"/>
                      <a:pt x="7045" y="25526"/>
                    </a:cubicBezTo>
                    <a:cubicBezTo>
                      <a:pt x="10190" y="26856"/>
                      <a:pt x="13334" y="26977"/>
                      <a:pt x="16600" y="26977"/>
                    </a:cubicBezTo>
                    <a:cubicBezTo>
                      <a:pt x="16963" y="26735"/>
                      <a:pt x="17326" y="26251"/>
                      <a:pt x="17568" y="26251"/>
                    </a:cubicBezTo>
                    <a:cubicBezTo>
                      <a:pt x="22043" y="26009"/>
                      <a:pt x="25913" y="23831"/>
                      <a:pt x="29662" y="21654"/>
                    </a:cubicBezTo>
                    <a:cubicBezTo>
                      <a:pt x="30146" y="20807"/>
                      <a:pt x="30630" y="19961"/>
                      <a:pt x="31113" y="19114"/>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656" name="Google Shape;656;p30"/>
              <p:cNvSpPr/>
              <p:nvPr/>
            </p:nvSpPr>
            <p:spPr>
              <a:xfrm>
                <a:off x="5526833" y="4949408"/>
                <a:ext cx="31760" cy="31860"/>
              </a:xfrm>
              <a:custGeom>
                <a:avLst/>
                <a:gdLst/>
                <a:ahLst/>
                <a:cxnLst/>
                <a:rect l="l" t="t" r="r" b="b"/>
                <a:pathLst>
                  <a:path w="31760" h="31860" extrusionOk="0">
                    <a:moveTo>
                      <a:pt x="6894" y="30837"/>
                    </a:moveTo>
                    <a:cubicBezTo>
                      <a:pt x="10885" y="32773"/>
                      <a:pt x="14634" y="31563"/>
                      <a:pt x="18384" y="30474"/>
                    </a:cubicBezTo>
                    <a:cubicBezTo>
                      <a:pt x="20682" y="29748"/>
                      <a:pt x="22496" y="27812"/>
                      <a:pt x="25036" y="27812"/>
                    </a:cubicBezTo>
                    <a:lnTo>
                      <a:pt x="25036" y="27812"/>
                    </a:lnTo>
                    <a:cubicBezTo>
                      <a:pt x="25519" y="27450"/>
                      <a:pt x="26003" y="26966"/>
                      <a:pt x="26366" y="26603"/>
                    </a:cubicBezTo>
                    <a:lnTo>
                      <a:pt x="26366" y="26603"/>
                    </a:lnTo>
                    <a:cubicBezTo>
                      <a:pt x="26850" y="26240"/>
                      <a:pt x="27334" y="25756"/>
                      <a:pt x="27696" y="25272"/>
                    </a:cubicBezTo>
                    <a:lnTo>
                      <a:pt x="27696" y="25272"/>
                    </a:lnTo>
                    <a:cubicBezTo>
                      <a:pt x="28059" y="24788"/>
                      <a:pt x="28543" y="24183"/>
                      <a:pt x="28906" y="23699"/>
                    </a:cubicBezTo>
                    <a:cubicBezTo>
                      <a:pt x="29752" y="22006"/>
                      <a:pt x="30478" y="20312"/>
                      <a:pt x="31325" y="18498"/>
                    </a:cubicBezTo>
                    <a:cubicBezTo>
                      <a:pt x="31325" y="17651"/>
                      <a:pt x="31446" y="16683"/>
                      <a:pt x="31567" y="15836"/>
                    </a:cubicBezTo>
                    <a:cubicBezTo>
                      <a:pt x="32655" y="9183"/>
                      <a:pt x="29027" y="4949"/>
                      <a:pt x="24068" y="1682"/>
                    </a:cubicBezTo>
                    <a:cubicBezTo>
                      <a:pt x="21286" y="-253"/>
                      <a:pt x="17900" y="-495"/>
                      <a:pt x="14634" y="836"/>
                    </a:cubicBezTo>
                    <a:cubicBezTo>
                      <a:pt x="10280" y="2529"/>
                      <a:pt x="7620" y="5917"/>
                      <a:pt x="5322" y="9546"/>
                    </a:cubicBezTo>
                    <a:cubicBezTo>
                      <a:pt x="2298" y="14264"/>
                      <a:pt x="1451" y="19586"/>
                      <a:pt x="0" y="25151"/>
                    </a:cubicBezTo>
                    <a:cubicBezTo>
                      <a:pt x="847" y="26724"/>
                      <a:pt x="1693" y="28417"/>
                      <a:pt x="2540" y="29990"/>
                    </a:cubicBezTo>
                    <a:cubicBezTo>
                      <a:pt x="4233" y="30232"/>
                      <a:pt x="5684" y="30232"/>
                      <a:pt x="6773" y="30837"/>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657" name="Google Shape;657;p30"/>
              <p:cNvSpPr/>
              <p:nvPr/>
            </p:nvSpPr>
            <p:spPr>
              <a:xfrm>
                <a:off x="5349648" y="5024038"/>
                <a:ext cx="38702" cy="28223"/>
              </a:xfrm>
              <a:custGeom>
                <a:avLst/>
                <a:gdLst/>
                <a:ahLst/>
                <a:cxnLst/>
                <a:rect l="l" t="t" r="r" b="b"/>
                <a:pathLst>
                  <a:path w="38702" h="28223" extrusionOk="0">
                    <a:moveTo>
                      <a:pt x="37372" y="18630"/>
                    </a:moveTo>
                    <a:cubicBezTo>
                      <a:pt x="37614" y="16815"/>
                      <a:pt x="36888" y="14759"/>
                      <a:pt x="38702" y="13307"/>
                    </a:cubicBezTo>
                    <a:cubicBezTo>
                      <a:pt x="38339" y="10041"/>
                      <a:pt x="36767" y="7137"/>
                      <a:pt x="35800" y="4113"/>
                    </a:cubicBezTo>
                    <a:cubicBezTo>
                      <a:pt x="35316" y="4113"/>
                      <a:pt x="34953" y="3992"/>
                      <a:pt x="34711" y="3629"/>
                    </a:cubicBezTo>
                    <a:cubicBezTo>
                      <a:pt x="34348" y="3267"/>
                      <a:pt x="33865" y="3024"/>
                      <a:pt x="33502" y="2662"/>
                    </a:cubicBezTo>
                    <a:cubicBezTo>
                      <a:pt x="32171" y="2057"/>
                      <a:pt x="30841" y="1452"/>
                      <a:pt x="29390" y="968"/>
                    </a:cubicBezTo>
                    <a:cubicBezTo>
                      <a:pt x="28906" y="726"/>
                      <a:pt x="28301" y="363"/>
                      <a:pt x="27817" y="121"/>
                    </a:cubicBezTo>
                    <a:cubicBezTo>
                      <a:pt x="26124" y="121"/>
                      <a:pt x="24431" y="121"/>
                      <a:pt x="22738" y="0"/>
                    </a:cubicBezTo>
                    <a:cubicBezTo>
                      <a:pt x="20198" y="484"/>
                      <a:pt x="17658" y="968"/>
                      <a:pt x="15118" y="1331"/>
                    </a:cubicBezTo>
                    <a:cubicBezTo>
                      <a:pt x="14513" y="1331"/>
                      <a:pt x="13788" y="484"/>
                      <a:pt x="13062" y="121"/>
                    </a:cubicBezTo>
                    <a:cubicBezTo>
                      <a:pt x="10159" y="2903"/>
                      <a:pt x="7136" y="5686"/>
                      <a:pt x="4233" y="8589"/>
                    </a:cubicBezTo>
                    <a:cubicBezTo>
                      <a:pt x="2177" y="10525"/>
                      <a:pt x="605" y="12823"/>
                      <a:pt x="0" y="15605"/>
                    </a:cubicBezTo>
                    <a:cubicBezTo>
                      <a:pt x="1209" y="18509"/>
                      <a:pt x="2056" y="21654"/>
                      <a:pt x="4233" y="24074"/>
                    </a:cubicBezTo>
                    <a:lnTo>
                      <a:pt x="4233" y="24074"/>
                    </a:lnTo>
                    <a:cubicBezTo>
                      <a:pt x="4717" y="24557"/>
                      <a:pt x="5201" y="24921"/>
                      <a:pt x="5563" y="25404"/>
                    </a:cubicBezTo>
                    <a:lnTo>
                      <a:pt x="5563" y="25404"/>
                    </a:lnTo>
                    <a:cubicBezTo>
                      <a:pt x="6047" y="25404"/>
                      <a:pt x="6531" y="25404"/>
                      <a:pt x="6894" y="25404"/>
                    </a:cubicBezTo>
                    <a:cubicBezTo>
                      <a:pt x="15965" y="29517"/>
                      <a:pt x="24794" y="29276"/>
                      <a:pt x="33381" y="23711"/>
                    </a:cubicBezTo>
                    <a:cubicBezTo>
                      <a:pt x="34227" y="22864"/>
                      <a:pt x="35074" y="22017"/>
                      <a:pt x="35800" y="21291"/>
                    </a:cubicBezTo>
                    <a:cubicBezTo>
                      <a:pt x="36283" y="20687"/>
                      <a:pt x="36767" y="20203"/>
                      <a:pt x="37251" y="19598"/>
                    </a:cubicBezTo>
                    <a:cubicBezTo>
                      <a:pt x="37130" y="19235"/>
                      <a:pt x="37251" y="18993"/>
                      <a:pt x="37251" y="18751"/>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658" name="Google Shape;658;p30"/>
              <p:cNvSpPr/>
              <p:nvPr/>
            </p:nvSpPr>
            <p:spPr>
              <a:xfrm>
                <a:off x="5388351" y="5037224"/>
                <a:ext cx="1209" cy="1209"/>
              </a:xfrm>
              <a:custGeom>
                <a:avLst/>
                <a:gdLst/>
                <a:ahLst/>
                <a:cxnLst/>
                <a:rect l="l" t="t" r="r" b="b"/>
                <a:pathLst>
                  <a:path w="1209" h="1209" extrusionOk="0">
                    <a:moveTo>
                      <a:pt x="0" y="0"/>
                    </a:moveTo>
                    <a:cubicBezTo>
                      <a:pt x="0" y="0"/>
                      <a:pt x="0" y="0"/>
                      <a:pt x="0" y="0"/>
                    </a:cubicBezTo>
                    <a:cubicBezTo>
                      <a:pt x="0" y="0"/>
                      <a:pt x="0" y="0"/>
                      <a:pt x="0" y="0"/>
                    </a:cubicBezTo>
                    <a:lnTo>
                      <a:pt x="0" y="0"/>
                    </a:lnTo>
                    <a:close/>
                  </a:path>
                </a:pathLst>
              </a:custGeom>
              <a:solidFill>
                <a:srgbClr val="FBAB4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sp>
          <p:nvSpPr>
            <p:cNvPr id="659" name="Google Shape;659;p30"/>
            <p:cNvSpPr/>
            <p:nvPr/>
          </p:nvSpPr>
          <p:spPr>
            <a:xfrm flipH="1">
              <a:off x="6498901" y="8517578"/>
              <a:ext cx="78829" cy="79078"/>
            </a:xfrm>
            <a:custGeom>
              <a:avLst/>
              <a:gdLst/>
              <a:ahLst/>
              <a:cxnLst/>
              <a:rect l="l" t="t" r="r" b="b"/>
              <a:pathLst>
                <a:path w="31760" h="31860" extrusionOk="0">
                  <a:moveTo>
                    <a:pt x="6894" y="30837"/>
                  </a:moveTo>
                  <a:cubicBezTo>
                    <a:pt x="10885" y="32773"/>
                    <a:pt x="14634" y="31563"/>
                    <a:pt x="18384" y="30474"/>
                  </a:cubicBezTo>
                  <a:cubicBezTo>
                    <a:pt x="20682" y="29748"/>
                    <a:pt x="22496" y="27812"/>
                    <a:pt x="25036" y="27812"/>
                  </a:cubicBezTo>
                  <a:lnTo>
                    <a:pt x="25036" y="27812"/>
                  </a:lnTo>
                  <a:cubicBezTo>
                    <a:pt x="25519" y="27450"/>
                    <a:pt x="26003" y="26966"/>
                    <a:pt x="26366" y="26603"/>
                  </a:cubicBezTo>
                  <a:lnTo>
                    <a:pt x="26366" y="26603"/>
                  </a:lnTo>
                  <a:cubicBezTo>
                    <a:pt x="26850" y="26240"/>
                    <a:pt x="27334" y="25756"/>
                    <a:pt x="27696" y="25272"/>
                  </a:cubicBezTo>
                  <a:lnTo>
                    <a:pt x="27696" y="25272"/>
                  </a:lnTo>
                  <a:cubicBezTo>
                    <a:pt x="28059" y="24788"/>
                    <a:pt x="28543" y="24183"/>
                    <a:pt x="28906" y="23699"/>
                  </a:cubicBezTo>
                  <a:cubicBezTo>
                    <a:pt x="29752" y="22006"/>
                    <a:pt x="30478" y="20312"/>
                    <a:pt x="31325" y="18498"/>
                  </a:cubicBezTo>
                  <a:cubicBezTo>
                    <a:pt x="31325" y="17651"/>
                    <a:pt x="31446" y="16683"/>
                    <a:pt x="31567" y="15836"/>
                  </a:cubicBezTo>
                  <a:cubicBezTo>
                    <a:pt x="32655" y="9183"/>
                    <a:pt x="29027" y="4949"/>
                    <a:pt x="24068" y="1682"/>
                  </a:cubicBezTo>
                  <a:cubicBezTo>
                    <a:pt x="21286" y="-253"/>
                    <a:pt x="17900" y="-495"/>
                    <a:pt x="14634" y="836"/>
                  </a:cubicBezTo>
                  <a:cubicBezTo>
                    <a:pt x="10280" y="2529"/>
                    <a:pt x="7620" y="5917"/>
                    <a:pt x="5322" y="9546"/>
                  </a:cubicBezTo>
                  <a:cubicBezTo>
                    <a:pt x="2298" y="14264"/>
                    <a:pt x="1451" y="19586"/>
                    <a:pt x="0" y="25151"/>
                  </a:cubicBezTo>
                  <a:cubicBezTo>
                    <a:pt x="847" y="26724"/>
                    <a:pt x="1693" y="28417"/>
                    <a:pt x="2540" y="29990"/>
                  </a:cubicBezTo>
                  <a:cubicBezTo>
                    <a:pt x="4233" y="30232"/>
                    <a:pt x="5684" y="30232"/>
                    <a:pt x="6773" y="30837"/>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sp>
        <p:nvSpPr>
          <p:cNvPr id="660" name="Google Shape;660;p30"/>
          <p:cNvSpPr txBox="1"/>
          <p:nvPr/>
        </p:nvSpPr>
        <p:spPr>
          <a:xfrm>
            <a:off x="987" y="1130436"/>
            <a:ext cx="4485172" cy="908826"/>
          </a:xfrm>
          <a:prstGeom prst="rect">
            <a:avLst/>
          </a:prstGeom>
          <a:solidFill>
            <a:srgbClr val="7ABB57"/>
          </a:solidFill>
          <a:ln>
            <a:noFill/>
          </a:ln>
        </p:spPr>
        <p:txBody>
          <a:bodyPr spcFirstLastPara="1" wrap="square" lIns="91425" tIns="45700" rIns="91425" bIns="45700" anchor="ctr" anchorCtr="0">
            <a:noAutofit/>
          </a:bodyPr>
          <a:lstStyle/>
          <a:p>
            <a:pPr marL="311150" marR="0" lvl="0" indent="0" algn="l" rtl="0">
              <a:lnSpc>
                <a:spcPct val="111249"/>
              </a:lnSpc>
              <a:spcBef>
                <a:spcPts val="0"/>
              </a:spcBef>
              <a:spcAft>
                <a:spcPts val="0"/>
              </a:spcAft>
              <a:buClr>
                <a:schemeClr val="lt1"/>
              </a:buClr>
              <a:buSzPts val="3200"/>
              <a:buFont typeface="Arial"/>
              <a:buNone/>
            </a:pPr>
            <a:r>
              <a:rPr lang="en-GB" sz="3200" b="1" i="0">
                <a:solidFill>
                  <a:schemeClr val="lt1"/>
                </a:solidFill>
                <a:latin typeface="Calibri"/>
                <a:ea typeface="Calibri"/>
                <a:cs typeface="Calibri"/>
                <a:sym typeface="Calibri"/>
              </a:rPr>
              <a:t>Programmation d'activités informelles</a:t>
            </a:r>
            <a:endParaRPr/>
          </a:p>
        </p:txBody>
      </p:sp>
      <p:pic>
        <p:nvPicPr>
          <p:cNvPr id="661" name="Google Shape;661;p30"/>
          <p:cNvPicPr preferRelativeResize="0"/>
          <p:nvPr/>
        </p:nvPicPr>
        <p:blipFill rotWithShape="1">
          <a:blip r:embed="rId3">
            <a:alphaModFix/>
          </a:blip>
          <a:srcRect/>
          <a:stretch/>
        </p:blipFill>
        <p:spPr>
          <a:xfrm>
            <a:off x="1754558" y="3609497"/>
            <a:ext cx="4394321" cy="6164987"/>
          </a:xfrm>
          <a:prstGeom prst="rect">
            <a:avLst/>
          </a:prstGeom>
          <a:noFill/>
          <a:ln>
            <a:noFill/>
          </a:ln>
        </p:spPr>
      </p:pic>
      <p:sp>
        <p:nvSpPr>
          <p:cNvPr id="662" name="Google Shape;662;p30"/>
          <p:cNvSpPr txBox="1"/>
          <p:nvPr/>
        </p:nvSpPr>
        <p:spPr>
          <a:xfrm>
            <a:off x="237541" y="2251772"/>
            <a:ext cx="6643322" cy="129490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83">
                <a:solidFill>
                  <a:schemeClr val="dk1"/>
                </a:solidFill>
                <a:latin typeface="Calibri"/>
                <a:ea typeface="Calibri"/>
                <a:cs typeface="Calibri"/>
                <a:sym typeface="Calibri"/>
              </a:rPr>
              <a:t>Comme nous venons de le mentionner, notre équipe ACTIN a étudié et testé 33 activités informelles différentes dans 7 catégories qui sont décrites en détail dans notre </a:t>
            </a:r>
            <a:r>
              <a:rPr lang="en-GB" sz="1400" b="1">
                <a:solidFill>
                  <a:schemeClr val="dk1"/>
                </a:solidFill>
                <a:latin typeface="Calibri"/>
                <a:ea typeface="Calibri"/>
                <a:cs typeface="Calibri"/>
                <a:sym typeface="Calibri"/>
              </a:rPr>
              <a:t>Guide </a:t>
            </a:r>
            <a:r>
              <a:rPr lang="en-GB" sz="1283" b="1">
                <a:solidFill>
                  <a:schemeClr val="dk1"/>
                </a:solidFill>
                <a:latin typeface="Calibri"/>
                <a:ea typeface="Calibri"/>
                <a:cs typeface="Calibri"/>
                <a:sym typeface="Calibri"/>
              </a:rPr>
              <a:t>ACTIN </a:t>
            </a:r>
            <a:r>
              <a:rPr lang="en-GB" sz="1400" b="1">
                <a:solidFill>
                  <a:schemeClr val="dk1"/>
                </a:solidFill>
                <a:latin typeface="Calibri"/>
                <a:ea typeface="Calibri"/>
                <a:cs typeface="Calibri"/>
                <a:sym typeface="Calibri"/>
              </a:rPr>
              <a:t>des activités extrascolaires</a:t>
            </a:r>
            <a:r>
              <a:rPr lang="en-GB" sz="1283">
                <a:solidFill>
                  <a:schemeClr val="dk1"/>
                </a:solidFill>
                <a:latin typeface="Calibri"/>
                <a:ea typeface="Calibri"/>
                <a:cs typeface="Calibri"/>
                <a:sym typeface="Calibri"/>
              </a:rPr>
              <a:t>.  Nous les compléterons au fur et à mesure de l'avancement du projet ACTIN. Il y a des activités pour des intérêts divers, pour une participation inclusive de nos populations migrantes, réfugiées et locales, des plus jeunes aux moins jeunes, et chacune reflète notre thème général qui est de favoriser l'acquisition de la langue, l'intégration communautaire et l'échange culturel.</a:t>
            </a:r>
            <a:endParaRPr sz="1283">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p31" descr="Holding hands"/>
          <p:cNvSpPr/>
          <p:nvPr/>
        </p:nvSpPr>
        <p:spPr>
          <a:xfrm>
            <a:off x="0" y="2190307"/>
            <a:ext cx="7559675" cy="2647508"/>
          </a:xfrm>
          <a:prstGeom prst="rect">
            <a:avLst/>
          </a:prstGeom>
          <a:blipFill rotWithShape="1">
            <a:blip r:embed="rId3">
              <a:alphaModFix/>
            </a:blip>
            <a:stretch>
              <a:fillRect t="-45187" b="-45187"/>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83">
              <a:solidFill>
                <a:schemeClr val="lt1"/>
              </a:solidFill>
              <a:latin typeface="Century Schoolbook"/>
              <a:ea typeface="Century Schoolbook"/>
              <a:cs typeface="Century Schoolbook"/>
              <a:sym typeface="Century Schoolbook"/>
            </a:endParaRPr>
          </a:p>
        </p:txBody>
      </p:sp>
      <p:grpSp>
        <p:nvGrpSpPr>
          <p:cNvPr id="668" name="Google Shape;668;p31"/>
          <p:cNvGrpSpPr/>
          <p:nvPr/>
        </p:nvGrpSpPr>
        <p:grpSpPr>
          <a:xfrm>
            <a:off x="4579153" y="4140541"/>
            <a:ext cx="2528226" cy="1046177"/>
            <a:chOff x="5681508" y="5035168"/>
            <a:chExt cx="1406601" cy="582050"/>
          </a:xfrm>
        </p:grpSpPr>
        <p:grpSp>
          <p:nvGrpSpPr>
            <p:cNvPr id="669" name="Google Shape;669;p31"/>
            <p:cNvGrpSpPr/>
            <p:nvPr/>
          </p:nvGrpSpPr>
          <p:grpSpPr>
            <a:xfrm>
              <a:off x="6271456" y="5052748"/>
              <a:ext cx="320570" cy="564130"/>
              <a:chOff x="6271456" y="5052748"/>
              <a:chExt cx="320570" cy="564130"/>
            </a:xfrm>
          </p:grpSpPr>
          <p:sp>
            <p:nvSpPr>
              <p:cNvPr id="670" name="Google Shape;670;p31"/>
              <p:cNvSpPr/>
              <p:nvPr/>
            </p:nvSpPr>
            <p:spPr>
              <a:xfrm>
                <a:off x="6387793" y="5052748"/>
                <a:ext cx="93687" cy="93836"/>
              </a:xfrm>
              <a:custGeom>
                <a:avLst/>
                <a:gdLst/>
                <a:ahLst/>
                <a:cxnLst/>
                <a:rect l="l" t="t" r="r" b="b"/>
                <a:pathLst>
                  <a:path w="93687" h="93836" extrusionOk="0">
                    <a:moveTo>
                      <a:pt x="6698" y="72182"/>
                    </a:moveTo>
                    <a:cubicBezTo>
                      <a:pt x="15285" y="85973"/>
                      <a:pt x="27742" y="93352"/>
                      <a:pt x="44191" y="93473"/>
                    </a:cubicBezTo>
                    <a:cubicBezTo>
                      <a:pt x="44675" y="93473"/>
                      <a:pt x="45279" y="93473"/>
                      <a:pt x="45763" y="93473"/>
                    </a:cubicBezTo>
                    <a:cubicBezTo>
                      <a:pt x="45763" y="93473"/>
                      <a:pt x="45763" y="93716"/>
                      <a:pt x="45763" y="93836"/>
                    </a:cubicBezTo>
                    <a:cubicBezTo>
                      <a:pt x="49513" y="93473"/>
                      <a:pt x="53262" y="93111"/>
                      <a:pt x="56890" y="92626"/>
                    </a:cubicBezTo>
                    <a:cubicBezTo>
                      <a:pt x="64994" y="91538"/>
                      <a:pt x="71887" y="87908"/>
                      <a:pt x="77935" y="82586"/>
                    </a:cubicBezTo>
                    <a:cubicBezTo>
                      <a:pt x="85675" y="75932"/>
                      <a:pt x="89787" y="66980"/>
                      <a:pt x="92327" y="57302"/>
                    </a:cubicBezTo>
                    <a:cubicBezTo>
                      <a:pt x="94141" y="50407"/>
                      <a:pt x="94141" y="43390"/>
                      <a:pt x="92327" y="36616"/>
                    </a:cubicBezTo>
                    <a:cubicBezTo>
                      <a:pt x="90392" y="29236"/>
                      <a:pt x="86885" y="22583"/>
                      <a:pt x="82047" y="16655"/>
                    </a:cubicBezTo>
                    <a:cubicBezTo>
                      <a:pt x="75758" y="8913"/>
                      <a:pt x="67533" y="3953"/>
                      <a:pt x="57858" y="1533"/>
                    </a:cubicBezTo>
                    <a:cubicBezTo>
                      <a:pt x="51690" y="-39"/>
                      <a:pt x="45521" y="-402"/>
                      <a:pt x="39232" y="445"/>
                    </a:cubicBezTo>
                    <a:cubicBezTo>
                      <a:pt x="28952" y="1775"/>
                      <a:pt x="20970" y="7340"/>
                      <a:pt x="13229" y="13631"/>
                    </a:cubicBezTo>
                    <a:cubicBezTo>
                      <a:pt x="8149" y="19800"/>
                      <a:pt x="4279" y="26575"/>
                      <a:pt x="1498" y="33954"/>
                    </a:cubicBezTo>
                    <a:cubicBezTo>
                      <a:pt x="1135" y="34922"/>
                      <a:pt x="893" y="36011"/>
                      <a:pt x="772" y="37099"/>
                    </a:cubicBezTo>
                    <a:cubicBezTo>
                      <a:pt x="-438" y="42785"/>
                      <a:pt x="46" y="48471"/>
                      <a:pt x="409" y="54157"/>
                    </a:cubicBezTo>
                    <a:cubicBezTo>
                      <a:pt x="893" y="60810"/>
                      <a:pt x="3191" y="66859"/>
                      <a:pt x="6577" y="72303"/>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671" name="Google Shape;671;p31"/>
              <p:cNvSpPr/>
              <p:nvPr/>
            </p:nvSpPr>
            <p:spPr>
              <a:xfrm>
                <a:off x="6271456" y="5162201"/>
                <a:ext cx="320570" cy="454677"/>
              </a:xfrm>
              <a:custGeom>
                <a:avLst/>
                <a:gdLst/>
                <a:ahLst/>
                <a:cxnLst/>
                <a:rect l="l" t="t" r="r" b="b"/>
                <a:pathLst>
                  <a:path w="320570" h="454677" extrusionOk="0">
                    <a:moveTo>
                      <a:pt x="317877" y="183143"/>
                    </a:moveTo>
                    <a:cubicBezTo>
                      <a:pt x="315095" y="177094"/>
                      <a:pt x="311225" y="171771"/>
                      <a:pt x="307596" y="166328"/>
                    </a:cubicBezTo>
                    <a:cubicBezTo>
                      <a:pt x="307354" y="165843"/>
                      <a:pt x="306991" y="165359"/>
                      <a:pt x="306750" y="164997"/>
                    </a:cubicBezTo>
                    <a:lnTo>
                      <a:pt x="306750" y="162456"/>
                    </a:lnTo>
                    <a:cubicBezTo>
                      <a:pt x="306629" y="162577"/>
                      <a:pt x="306508" y="162819"/>
                      <a:pt x="306387" y="162940"/>
                    </a:cubicBezTo>
                    <a:cubicBezTo>
                      <a:pt x="305903" y="162940"/>
                      <a:pt x="305661" y="162698"/>
                      <a:pt x="305298" y="162698"/>
                    </a:cubicBezTo>
                    <a:cubicBezTo>
                      <a:pt x="302758" y="158827"/>
                      <a:pt x="300340" y="154835"/>
                      <a:pt x="297800" y="150964"/>
                    </a:cubicBezTo>
                    <a:lnTo>
                      <a:pt x="297800" y="150722"/>
                    </a:lnTo>
                    <a:cubicBezTo>
                      <a:pt x="297074" y="149633"/>
                      <a:pt x="296469" y="148423"/>
                      <a:pt x="295744" y="147334"/>
                    </a:cubicBezTo>
                    <a:cubicBezTo>
                      <a:pt x="288487" y="135116"/>
                      <a:pt x="281230" y="123019"/>
                      <a:pt x="274094" y="110800"/>
                    </a:cubicBezTo>
                    <a:cubicBezTo>
                      <a:pt x="265386" y="95800"/>
                      <a:pt x="256799" y="80678"/>
                      <a:pt x="248091" y="65677"/>
                    </a:cubicBezTo>
                    <a:cubicBezTo>
                      <a:pt x="244342" y="59145"/>
                      <a:pt x="240714" y="52612"/>
                      <a:pt x="236723" y="46200"/>
                    </a:cubicBezTo>
                    <a:cubicBezTo>
                      <a:pt x="231401" y="37611"/>
                      <a:pt x="225838" y="29264"/>
                      <a:pt x="218702" y="22127"/>
                    </a:cubicBezTo>
                    <a:cubicBezTo>
                      <a:pt x="215557" y="18981"/>
                      <a:pt x="212171" y="16078"/>
                      <a:pt x="208905" y="13054"/>
                    </a:cubicBezTo>
                    <a:cubicBezTo>
                      <a:pt x="208179" y="12691"/>
                      <a:pt x="207333" y="12207"/>
                      <a:pt x="206607" y="11844"/>
                    </a:cubicBezTo>
                    <a:cubicBezTo>
                      <a:pt x="201286" y="8577"/>
                      <a:pt x="195601" y="5795"/>
                      <a:pt x="189675" y="3981"/>
                    </a:cubicBezTo>
                    <a:cubicBezTo>
                      <a:pt x="176855" y="-132"/>
                      <a:pt x="163672" y="-737"/>
                      <a:pt x="150368" y="714"/>
                    </a:cubicBezTo>
                    <a:cubicBezTo>
                      <a:pt x="144321" y="1319"/>
                      <a:pt x="138394" y="2529"/>
                      <a:pt x="132347" y="3376"/>
                    </a:cubicBezTo>
                    <a:cubicBezTo>
                      <a:pt x="131501" y="3738"/>
                      <a:pt x="130775" y="4223"/>
                      <a:pt x="129928" y="4464"/>
                    </a:cubicBezTo>
                    <a:cubicBezTo>
                      <a:pt x="125090" y="6279"/>
                      <a:pt x="120374" y="8457"/>
                      <a:pt x="115899" y="11239"/>
                    </a:cubicBezTo>
                    <a:cubicBezTo>
                      <a:pt x="105860" y="17530"/>
                      <a:pt x="97999" y="26119"/>
                      <a:pt x="91347" y="35676"/>
                    </a:cubicBezTo>
                    <a:cubicBezTo>
                      <a:pt x="81066" y="50313"/>
                      <a:pt x="71875" y="65798"/>
                      <a:pt x="62925" y="81283"/>
                    </a:cubicBezTo>
                    <a:cubicBezTo>
                      <a:pt x="57966" y="89993"/>
                      <a:pt x="53007" y="98703"/>
                      <a:pt x="47686" y="107171"/>
                    </a:cubicBezTo>
                    <a:cubicBezTo>
                      <a:pt x="43211" y="114309"/>
                      <a:pt x="39099" y="121567"/>
                      <a:pt x="34987" y="128946"/>
                    </a:cubicBezTo>
                    <a:cubicBezTo>
                      <a:pt x="32084" y="134027"/>
                      <a:pt x="29060" y="139109"/>
                      <a:pt x="26157" y="144189"/>
                    </a:cubicBezTo>
                    <a:cubicBezTo>
                      <a:pt x="22529" y="149875"/>
                      <a:pt x="19022" y="155560"/>
                      <a:pt x="15272" y="161246"/>
                    </a:cubicBezTo>
                    <a:cubicBezTo>
                      <a:pt x="14910" y="161246"/>
                      <a:pt x="14668" y="161609"/>
                      <a:pt x="14184" y="161489"/>
                    </a:cubicBezTo>
                    <a:cubicBezTo>
                      <a:pt x="14184" y="161368"/>
                      <a:pt x="13942" y="161125"/>
                      <a:pt x="13821" y="161004"/>
                    </a:cubicBezTo>
                    <a:lnTo>
                      <a:pt x="13821" y="163545"/>
                    </a:lnTo>
                    <a:cubicBezTo>
                      <a:pt x="13579" y="164029"/>
                      <a:pt x="13216" y="164513"/>
                      <a:pt x="12975" y="164876"/>
                    </a:cubicBezTo>
                    <a:cubicBezTo>
                      <a:pt x="9346" y="170319"/>
                      <a:pt x="5476" y="175642"/>
                      <a:pt x="2694" y="181691"/>
                    </a:cubicBezTo>
                    <a:cubicBezTo>
                      <a:pt x="880" y="185562"/>
                      <a:pt x="-208" y="189554"/>
                      <a:pt x="33" y="193909"/>
                    </a:cubicBezTo>
                    <a:cubicBezTo>
                      <a:pt x="275" y="198265"/>
                      <a:pt x="1848" y="201652"/>
                      <a:pt x="4871" y="204676"/>
                    </a:cubicBezTo>
                    <a:cubicBezTo>
                      <a:pt x="7411" y="207338"/>
                      <a:pt x="10435" y="208184"/>
                      <a:pt x="13942" y="208184"/>
                    </a:cubicBezTo>
                    <a:lnTo>
                      <a:pt x="13942" y="209515"/>
                    </a:lnTo>
                    <a:cubicBezTo>
                      <a:pt x="14789" y="209515"/>
                      <a:pt x="15756" y="209515"/>
                      <a:pt x="16603" y="209515"/>
                    </a:cubicBezTo>
                    <a:cubicBezTo>
                      <a:pt x="21199" y="208910"/>
                      <a:pt x="25190" y="207216"/>
                      <a:pt x="27972" y="203103"/>
                    </a:cubicBezTo>
                    <a:cubicBezTo>
                      <a:pt x="28576" y="202256"/>
                      <a:pt x="29302" y="201410"/>
                      <a:pt x="29907" y="200442"/>
                    </a:cubicBezTo>
                    <a:cubicBezTo>
                      <a:pt x="30270" y="199958"/>
                      <a:pt x="30633" y="199353"/>
                      <a:pt x="30874" y="198869"/>
                    </a:cubicBezTo>
                    <a:cubicBezTo>
                      <a:pt x="34140" y="194635"/>
                      <a:pt x="37405" y="190401"/>
                      <a:pt x="40308" y="186046"/>
                    </a:cubicBezTo>
                    <a:cubicBezTo>
                      <a:pt x="42001" y="183506"/>
                      <a:pt x="43574" y="180965"/>
                      <a:pt x="45267" y="178425"/>
                    </a:cubicBezTo>
                    <a:cubicBezTo>
                      <a:pt x="45267" y="177941"/>
                      <a:pt x="45025" y="177336"/>
                      <a:pt x="44904" y="176852"/>
                    </a:cubicBezTo>
                    <a:cubicBezTo>
                      <a:pt x="46113" y="174916"/>
                      <a:pt x="47444" y="172981"/>
                      <a:pt x="48653" y="171045"/>
                    </a:cubicBezTo>
                    <a:cubicBezTo>
                      <a:pt x="59055" y="154109"/>
                      <a:pt x="69214" y="136931"/>
                      <a:pt x="79373" y="119873"/>
                    </a:cubicBezTo>
                    <a:cubicBezTo>
                      <a:pt x="85783" y="109107"/>
                      <a:pt x="91952" y="98098"/>
                      <a:pt x="98241" y="87331"/>
                    </a:cubicBezTo>
                    <a:cubicBezTo>
                      <a:pt x="98966" y="86122"/>
                      <a:pt x="99692" y="84912"/>
                      <a:pt x="100539" y="83702"/>
                    </a:cubicBezTo>
                    <a:cubicBezTo>
                      <a:pt x="103320" y="79710"/>
                      <a:pt x="107191" y="79831"/>
                      <a:pt x="110456" y="81766"/>
                    </a:cubicBezTo>
                    <a:cubicBezTo>
                      <a:pt x="112149" y="82735"/>
                      <a:pt x="113601" y="84065"/>
                      <a:pt x="114931" y="85154"/>
                    </a:cubicBezTo>
                    <a:cubicBezTo>
                      <a:pt x="114931" y="86001"/>
                      <a:pt x="115052" y="86605"/>
                      <a:pt x="114931" y="87090"/>
                    </a:cubicBezTo>
                    <a:cubicBezTo>
                      <a:pt x="114447" y="88662"/>
                      <a:pt x="113964" y="90114"/>
                      <a:pt x="113238" y="91565"/>
                    </a:cubicBezTo>
                    <a:cubicBezTo>
                      <a:pt x="111545" y="95678"/>
                      <a:pt x="109489" y="99671"/>
                      <a:pt x="107916" y="103905"/>
                    </a:cubicBezTo>
                    <a:cubicBezTo>
                      <a:pt x="103320" y="116365"/>
                      <a:pt x="98966" y="128826"/>
                      <a:pt x="94612" y="141407"/>
                    </a:cubicBezTo>
                    <a:cubicBezTo>
                      <a:pt x="90500" y="153262"/>
                      <a:pt x="86872" y="165238"/>
                      <a:pt x="82881" y="177094"/>
                    </a:cubicBezTo>
                    <a:cubicBezTo>
                      <a:pt x="76833" y="195119"/>
                      <a:pt x="70786" y="213144"/>
                      <a:pt x="64739" y="231169"/>
                    </a:cubicBezTo>
                    <a:cubicBezTo>
                      <a:pt x="58813" y="248831"/>
                      <a:pt x="53007" y="266494"/>
                      <a:pt x="47081" y="284156"/>
                    </a:cubicBezTo>
                    <a:cubicBezTo>
                      <a:pt x="46113" y="287180"/>
                      <a:pt x="44904" y="290205"/>
                      <a:pt x="44178" y="293350"/>
                    </a:cubicBezTo>
                    <a:cubicBezTo>
                      <a:pt x="43816" y="294801"/>
                      <a:pt x="42969" y="296495"/>
                      <a:pt x="44299" y="297947"/>
                    </a:cubicBezTo>
                    <a:cubicBezTo>
                      <a:pt x="44662" y="297947"/>
                      <a:pt x="45025" y="298189"/>
                      <a:pt x="45388" y="298189"/>
                    </a:cubicBezTo>
                    <a:cubicBezTo>
                      <a:pt x="67158" y="298189"/>
                      <a:pt x="88807" y="298189"/>
                      <a:pt x="110577" y="298189"/>
                    </a:cubicBezTo>
                    <a:cubicBezTo>
                      <a:pt x="112754" y="298189"/>
                      <a:pt x="114810" y="298068"/>
                      <a:pt x="116866" y="298794"/>
                    </a:cubicBezTo>
                    <a:cubicBezTo>
                      <a:pt x="118318" y="301213"/>
                      <a:pt x="117713" y="303753"/>
                      <a:pt x="117713" y="306294"/>
                    </a:cubicBezTo>
                    <a:cubicBezTo>
                      <a:pt x="117713" y="309681"/>
                      <a:pt x="117350" y="313068"/>
                      <a:pt x="117350" y="316456"/>
                    </a:cubicBezTo>
                    <a:cubicBezTo>
                      <a:pt x="117350" y="354926"/>
                      <a:pt x="117350" y="393395"/>
                      <a:pt x="117108" y="431744"/>
                    </a:cubicBezTo>
                    <a:cubicBezTo>
                      <a:pt x="117108" y="437067"/>
                      <a:pt x="117834" y="442027"/>
                      <a:pt x="120616" y="446744"/>
                    </a:cubicBezTo>
                    <a:cubicBezTo>
                      <a:pt x="120857" y="447107"/>
                      <a:pt x="121220" y="447470"/>
                      <a:pt x="121462" y="447833"/>
                    </a:cubicBezTo>
                    <a:cubicBezTo>
                      <a:pt x="121825" y="448196"/>
                      <a:pt x="122067" y="448680"/>
                      <a:pt x="122430" y="449043"/>
                    </a:cubicBezTo>
                    <a:cubicBezTo>
                      <a:pt x="122792" y="449406"/>
                      <a:pt x="123155" y="449890"/>
                      <a:pt x="123518" y="450253"/>
                    </a:cubicBezTo>
                    <a:cubicBezTo>
                      <a:pt x="124244" y="450857"/>
                      <a:pt x="124970" y="451583"/>
                      <a:pt x="125816" y="452188"/>
                    </a:cubicBezTo>
                    <a:lnTo>
                      <a:pt x="125816" y="452188"/>
                    </a:lnTo>
                    <a:cubicBezTo>
                      <a:pt x="129444" y="453882"/>
                      <a:pt x="133073" y="454970"/>
                      <a:pt x="137185" y="454608"/>
                    </a:cubicBezTo>
                    <a:cubicBezTo>
                      <a:pt x="146256" y="453761"/>
                      <a:pt x="153512" y="446261"/>
                      <a:pt x="153754" y="437188"/>
                    </a:cubicBezTo>
                    <a:cubicBezTo>
                      <a:pt x="153754" y="433800"/>
                      <a:pt x="153754" y="430413"/>
                      <a:pt x="153754" y="427026"/>
                    </a:cubicBezTo>
                    <a:cubicBezTo>
                      <a:pt x="153754" y="384927"/>
                      <a:pt x="153633" y="342707"/>
                      <a:pt x="153512" y="300608"/>
                    </a:cubicBezTo>
                    <a:cubicBezTo>
                      <a:pt x="153512" y="299882"/>
                      <a:pt x="153633" y="299278"/>
                      <a:pt x="153633" y="298673"/>
                    </a:cubicBezTo>
                    <a:cubicBezTo>
                      <a:pt x="154117" y="298431"/>
                      <a:pt x="154480" y="298189"/>
                      <a:pt x="154843" y="298189"/>
                    </a:cubicBezTo>
                    <a:cubicBezTo>
                      <a:pt x="158108" y="298189"/>
                      <a:pt x="161253" y="298431"/>
                      <a:pt x="164518" y="298431"/>
                    </a:cubicBezTo>
                    <a:cubicBezTo>
                      <a:pt x="165244" y="298431"/>
                      <a:pt x="165970" y="298431"/>
                      <a:pt x="166695" y="298431"/>
                    </a:cubicBezTo>
                    <a:cubicBezTo>
                      <a:pt x="169598" y="298309"/>
                      <a:pt x="169840" y="298431"/>
                      <a:pt x="169719" y="301334"/>
                    </a:cubicBezTo>
                    <a:cubicBezTo>
                      <a:pt x="169719" y="302907"/>
                      <a:pt x="169840" y="304600"/>
                      <a:pt x="169840" y="306173"/>
                    </a:cubicBezTo>
                    <a:cubicBezTo>
                      <a:pt x="169840" y="347062"/>
                      <a:pt x="169840" y="387830"/>
                      <a:pt x="169840" y="428719"/>
                    </a:cubicBezTo>
                    <a:cubicBezTo>
                      <a:pt x="169840" y="433316"/>
                      <a:pt x="169598" y="438034"/>
                      <a:pt x="170808" y="442510"/>
                    </a:cubicBezTo>
                    <a:cubicBezTo>
                      <a:pt x="172259" y="445777"/>
                      <a:pt x="173952" y="448922"/>
                      <a:pt x="176371" y="451583"/>
                    </a:cubicBezTo>
                    <a:cubicBezTo>
                      <a:pt x="178790" y="452793"/>
                      <a:pt x="181209" y="453761"/>
                      <a:pt x="183991" y="454124"/>
                    </a:cubicBezTo>
                    <a:cubicBezTo>
                      <a:pt x="190038" y="454850"/>
                      <a:pt x="195238" y="453035"/>
                      <a:pt x="199834" y="449043"/>
                    </a:cubicBezTo>
                    <a:cubicBezTo>
                      <a:pt x="203705" y="445535"/>
                      <a:pt x="205156" y="441058"/>
                      <a:pt x="205398" y="436099"/>
                    </a:cubicBezTo>
                    <a:cubicBezTo>
                      <a:pt x="205519" y="432832"/>
                      <a:pt x="205398" y="429687"/>
                      <a:pt x="205398" y="426421"/>
                    </a:cubicBezTo>
                    <a:cubicBezTo>
                      <a:pt x="205156" y="384564"/>
                      <a:pt x="204793" y="342828"/>
                      <a:pt x="204551" y="300971"/>
                    </a:cubicBezTo>
                    <a:cubicBezTo>
                      <a:pt x="204551" y="300245"/>
                      <a:pt x="204551" y="299519"/>
                      <a:pt x="204551" y="298552"/>
                    </a:cubicBezTo>
                    <a:cubicBezTo>
                      <a:pt x="205519" y="298431"/>
                      <a:pt x="206365" y="298189"/>
                      <a:pt x="207212" y="298189"/>
                    </a:cubicBezTo>
                    <a:cubicBezTo>
                      <a:pt x="228619" y="298189"/>
                      <a:pt x="249905" y="298189"/>
                      <a:pt x="271313" y="298068"/>
                    </a:cubicBezTo>
                    <a:cubicBezTo>
                      <a:pt x="271676" y="298068"/>
                      <a:pt x="272038" y="298189"/>
                      <a:pt x="272401" y="298309"/>
                    </a:cubicBezTo>
                    <a:cubicBezTo>
                      <a:pt x="273490" y="297947"/>
                      <a:pt x="273369" y="296979"/>
                      <a:pt x="273611" y="296132"/>
                    </a:cubicBezTo>
                    <a:cubicBezTo>
                      <a:pt x="271797" y="289962"/>
                      <a:pt x="269982" y="283793"/>
                      <a:pt x="268047" y="277623"/>
                    </a:cubicBezTo>
                    <a:cubicBezTo>
                      <a:pt x="261516" y="256816"/>
                      <a:pt x="254985" y="235887"/>
                      <a:pt x="248575" y="215080"/>
                    </a:cubicBezTo>
                    <a:cubicBezTo>
                      <a:pt x="243133" y="197781"/>
                      <a:pt x="237932" y="180481"/>
                      <a:pt x="232368" y="163303"/>
                    </a:cubicBezTo>
                    <a:cubicBezTo>
                      <a:pt x="230312" y="157012"/>
                      <a:pt x="228014" y="150843"/>
                      <a:pt x="225958" y="144431"/>
                    </a:cubicBezTo>
                    <a:cubicBezTo>
                      <a:pt x="222572" y="133665"/>
                      <a:pt x="218944" y="123019"/>
                      <a:pt x="215436" y="112252"/>
                    </a:cubicBezTo>
                    <a:cubicBezTo>
                      <a:pt x="212896" y="104751"/>
                      <a:pt x="210236" y="97373"/>
                      <a:pt x="206849" y="90235"/>
                    </a:cubicBezTo>
                    <a:cubicBezTo>
                      <a:pt x="205761" y="88057"/>
                      <a:pt x="205156" y="85880"/>
                      <a:pt x="206003" y="83581"/>
                    </a:cubicBezTo>
                    <a:cubicBezTo>
                      <a:pt x="208990" y="81973"/>
                      <a:pt x="212207" y="81368"/>
                      <a:pt x="215678" y="81766"/>
                    </a:cubicBezTo>
                    <a:cubicBezTo>
                      <a:pt x="217613" y="82614"/>
                      <a:pt x="218581" y="84307"/>
                      <a:pt x="219548" y="86001"/>
                    </a:cubicBezTo>
                    <a:cubicBezTo>
                      <a:pt x="225958" y="97009"/>
                      <a:pt x="232490" y="107897"/>
                      <a:pt x="239020" y="118906"/>
                    </a:cubicBezTo>
                    <a:cubicBezTo>
                      <a:pt x="250873" y="138987"/>
                      <a:pt x="262726" y="159069"/>
                      <a:pt x="274578" y="179030"/>
                    </a:cubicBezTo>
                    <a:cubicBezTo>
                      <a:pt x="274820" y="179393"/>
                      <a:pt x="275062" y="179755"/>
                      <a:pt x="275304" y="180240"/>
                    </a:cubicBezTo>
                    <a:cubicBezTo>
                      <a:pt x="275304" y="180240"/>
                      <a:pt x="275304" y="180360"/>
                      <a:pt x="275304" y="180481"/>
                    </a:cubicBezTo>
                    <a:cubicBezTo>
                      <a:pt x="276997" y="183022"/>
                      <a:pt x="278569" y="185562"/>
                      <a:pt x="280263" y="188103"/>
                    </a:cubicBezTo>
                    <a:cubicBezTo>
                      <a:pt x="280867" y="189070"/>
                      <a:pt x="281714" y="190038"/>
                      <a:pt x="282440" y="191006"/>
                    </a:cubicBezTo>
                    <a:cubicBezTo>
                      <a:pt x="283407" y="192457"/>
                      <a:pt x="284254" y="193909"/>
                      <a:pt x="285221" y="195240"/>
                    </a:cubicBezTo>
                    <a:cubicBezTo>
                      <a:pt x="285826" y="196087"/>
                      <a:pt x="286552" y="196692"/>
                      <a:pt x="287157" y="197417"/>
                    </a:cubicBezTo>
                    <a:cubicBezTo>
                      <a:pt x="288003" y="198506"/>
                      <a:pt x="288850" y="199716"/>
                      <a:pt x="289696" y="200926"/>
                    </a:cubicBezTo>
                    <a:cubicBezTo>
                      <a:pt x="290059" y="201410"/>
                      <a:pt x="290422" y="202015"/>
                      <a:pt x="290664" y="202499"/>
                    </a:cubicBezTo>
                    <a:cubicBezTo>
                      <a:pt x="291269" y="203345"/>
                      <a:pt x="291994" y="204192"/>
                      <a:pt x="292599" y="205160"/>
                    </a:cubicBezTo>
                    <a:cubicBezTo>
                      <a:pt x="295260" y="209273"/>
                      <a:pt x="299251" y="210967"/>
                      <a:pt x="303968" y="211572"/>
                    </a:cubicBezTo>
                    <a:cubicBezTo>
                      <a:pt x="304935" y="211693"/>
                      <a:pt x="305782" y="211693"/>
                      <a:pt x="306629" y="211572"/>
                    </a:cubicBezTo>
                    <a:lnTo>
                      <a:pt x="306629" y="210241"/>
                    </a:lnTo>
                    <a:cubicBezTo>
                      <a:pt x="310015" y="210241"/>
                      <a:pt x="313160" y="209273"/>
                      <a:pt x="315699" y="206733"/>
                    </a:cubicBezTo>
                    <a:cubicBezTo>
                      <a:pt x="318602" y="203708"/>
                      <a:pt x="320295" y="200321"/>
                      <a:pt x="320537" y="195966"/>
                    </a:cubicBezTo>
                    <a:cubicBezTo>
                      <a:pt x="320779" y="191611"/>
                      <a:pt x="319691" y="187740"/>
                      <a:pt x="317877" y="183748"/>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grpSp>
          <p:nvGrpSpPr>
            <p:cNvPr id="672" name="Google Shape;672;p31"/>
            <p:cNvGrpSpPr/>
            <p:nvPr/>
          </p:nvGrpSpPr>
          <p:grpSpPr>
            <a:xfrm>
              <a:off x="5681508" y="5035168"/>
              <a:ext cx="560955" cy="582050"/>
              <a:chOff x="5681508" y="5035168"/>
              <a:chExt cx="560955" cy="582050"/>
            </a:xfrm>
          </p:grpSpPr>
          <p:sp>
            <p:nvSpPr>
              <p:cNvPr id="673" name="Google Shape;673;p31"/>
              <p:cNvSpPr/>
              <p:nvPr/>
            </p:nvSpPr>
            <p:spPr>
              <a:xfrm>
                <a:off x="5758154" y="5246388"/>
                <a:ext cx="61667" cy="61575"/>
              </a:xfrm>
              <a:custGeom>
                <a:avLst/>
                <a:gdLst/>
                <a:ahLst/>
                <a:cxnLst/>
                <a:rect l="l" t="t" r="r" b="b"/>
                <a:pathLst>
                  <a:path w="61667" h="61575" extrusionOk="0">
                    <a:moveTo>
                      <a:pt x="4401" y="47422"/>
                    </a:moveTo>
                    <a:cubicBezTo>
                      <a:pt x="10085" y="56495"/>
                      <a:pt x="18188" y="61334"/>
                      <a:pt x="29073" y="61334"/>
                    </a:cubicBezTo>
                    <a:cubicBezTo>
                      <a:pt x="29436" y="61334"/>
                      <a:pt x="29799" y="61334"/>
                      <a:pt x="30162" y="61334"/>
                    </a:cubicBezTo>
                    <a:cubicBezTo>
                      <a:pt x="30162" y="61334"/>
                      <a:pt x="30162" y="61455"/>
                      <a:pt x="30162" y="61576"/>
                    </a:cubicBezTo>
                    <a:cubicBezTo>
                      <a:pt x="32581" y="61334"/>
                      <a:pt x="35121" y="61091"/>
                      <a:pt x="37539" y="60729"/>
                    </a:cubicBezTo>
                    <a:cubicBezTo>
                      <a:pt x="42861" y="60003"/>
                      <a:pt x="47336" y="57583"/>
                      <a:pt x="51327" y="54196"/>
                    </a:cubicBezTo>
                    <a:cubicBezTo>
                      <a:pt x="56407" y="49841"/>
                      <a:pt x="59189" y="43914"/>
                      <a:pt x="60761" y="37623"/>
                    </a:cubicBezTo>
                    <a:cubicBezTo>
                      <a:pt x="61970" y="33147"/>
                      <a:pt x="61970" y="28550"/>
                      <a:pt x="60761" y="23953"/>
                    </a:cubicBezTo>
                    <a:cubicBezTo>
                      <a:pt x="59430" y="19114"/>
                      <a:pt x="57253" y="14759"/>
                      <a:pt x="53988" y="10887"/>
                    </a:cubicBezTo>
                    <a:cubicBezTo>
                      <a:pt x="49876" y="5807"/>
                      <a:pt x="44433" y="2540"/>
                      <a:pt x="38023" y="968"/>
                    </a:cubicBezTo>
                    <a:cubicBezTo>
                      <a:pt x="34032" y="0"/>
                      <a:pt x="29920" y="-242"/>
                      <a:pt x="25808" y="242"/>
                    </a:cubicBezTo>
                    <a:cubicBezTo>
                      <a:pt x="19035" y="1089"/>
                      <a:pt x="13834" y="4839"/>
                      <a:pt x="8755" y="8831"/>
                    </a:cubicBezTo>
                    <a:cubicBezTo>
                      <a:pt x="5489" y="12823"/>
                      <a:pt x="2949" y="17299"/>
                      <a:pt x="1014" y="22259"/>
                    </a:cubicBezTo>
                    <a:cubicBezTo>
                      <a:pt x="772" y="22864"/>
                      <a:pt x="651" y="23590"/>
                      <a:pt x="530" y="24316"/>
                    </a:cubicBezTo>
                    <a:cubicBezTo>
                      <a:pt x="-316" y="28066"/>
                      <a:pt x="47" y="31816"/>
                      <a:pt x="288" y="35567"/>
                    </a:cubicBezTo>
                    <a:cubicBezTo>
                      <a:pt x="530" y="39921"/>
                      <a:pt x="2103" y="43914"/>
                      <a:pt x="4401" y="47543"/>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674" name="Google Shape;674;p31"/>
              <p:cNvSpPr/>
              <p:nvPr/>
            </p:nvSpPr>
            <p:spPr>
              <a:xfrm>
                <a:off x="5681508" y="5318149"/>
                <a:ext cx="179374" cy="299069"/>
              </a:xfrm>
              <a:custGeom>
                <a:avLst/>
                <a:gdLst/>
                <a:ahLst/>
                <a:cxnLst/>
                <a:rect l="l" t="t" r="r" b="b"/>
                <a:pathLst>
                  <a:path w="179374" h="299069" extrusionOk="0">
                    <a:moveTo>
                      <a:pt x="135955" y="7839"/>
                    </a:moveTo>
                    <a:cubicBezTo>
                      <a:pt x="132448" y="5661"/>
                      <a:pt x="128698" y="3847"/>
                      <a:pt x="124828" y="2637"/>
                    </a:cubicBezTo>
                    <a:cubicBezTo>
                      <a:pt x="116362" y="-24"/>
                      <a:pt x="107775" y="-508"/>
                      <a:pt x="98946" y="460"/>
                    </a:cubicBezTo>
                    <a:cubicBezTo>
                      <a:pt x="94955" y="944"/>
                      <a:pt x="91085" y="1670"/>
                      <a:pt x="87093" y="2274"/>
                    </a:cubicBezTo>
                    <a:cubicBezTo>
                      <a:pt x="86610" y="2517"/>
                      <a:pt x="86126" y="2758"/>
                      <a:pt x="85521" y="3000"/>
                    </a:cubicBezTo>
                    <a:cubicBezTo>
                      <a:pt x="82256" y="4210"/>
                      <a:pt x="79232" y="5541"/>
                      <a:pt x="76329" y="7476"/>
                    </a:cubicBezTo>
                    <a:cubicBezTo>
                      <a:pt x="69677" y="11590"/>
                      <a:pt x="64598" y="17275"/>
                      <a:pt x="60123" y="23566"/>
                    </a:cubicBezTo>
                    <a:cubicBezTo>
                      <a:pt x="53350" y="33244"/>
                      <a:pt x="47303" y="43284"/>
                      <a:pt x="41497" y="53567"/>
                    </a:cubicBezTo>
                    <a:cubicBezTo>
                      <a:pt x="38232" y="59253"/>
                      <a:pt x="34966" y="65060"/>
                      <a:pt x="31459" y="70625"/>
                    </a:cubicBezTo>
                    <a:cubicBezTo>
                      <a:pt x="28556" y="75342"/>
                      <a:pt x="25774" y="80181"/>
                      <a:pt x="23114" y="84899"/>
                    </a:cubicBezTo>
                    <a:cubicBezTo>
                      <a:pt x="21178" y="88287"/>
                      <a:pt x="19243" y="91553"/>
                      <a:pt x="17308" y="94940"/>
                    </a:cubicBezTo>
                    <a:cubicBezTo>
                      <a:pt x="14889" y="98691"/>
                      <a:pt x="12591" y="102440"/>
                      <a:pt x="10172" y="106191"/>
                    </a:cubicBezTo>
                    <a:cubicBezTo>
                      <a:pt x="9931" y="106191"/>
                      <a:pt x="9810" y="106433"/>
                      <a:pt x="9447" y="106433"/>
                    </a:cubicBezTo>
                    <a:cubicBezTo>
                      <a:pt x="9447" y="106433"/>
                      <a:pt x="9326" y="106191"/>
                      <a:pt x="9205" y="106070"/>
                    </a:cubicBezTo>
                    <a:lnTo>
                      <a:pt x="9205" y="107764"/>
                    </a:lnTo>
                    <a:cubicBezTo>
                      <a:pt x="8963" y="108005"/>
                      <a:pt x="8842" y="108369"/>
                      <a:pt x="8600" y="108610"/>
                    </a:cubicBezTo>
                    <a:cubicBezTo>
                      <a:pt x="6181" y="112239"/>
                      <a:pt x="3641" y="115748"/>
                      <a:pt x="1827" y="119619"/>
                    </a:cubicBezTo>
                    <a:cubicBezTo>
                      <a:pt x="618" y="122159"/>
                      <a:pt x="-108" y="124700"/>
                      <a:pt x="13" y="127603"/>
                    </a:cubicBezTo>
                    <a:cubicBezTo>
                      <a:pt x="134" y="130385"/>
                      <a:pt x="1223" y="132684"/>
                      <a:pt x="3158" y="134620"/>
                    </a:cubicBezTo>
                    <a:cubicBezTo>
                      <a:pt x="4851" y="136313"/>
                      <a:pt x="6786" y="136918"/>
                      <a:pt x="9084" y="136918"/>
                    </a:cubicBezTo>
                    <a:lnTo>
                      <a:pt x="9084" y="137765"/>
                    </a:lnTo>
                    <a:cubicBezTo>
                      <a:pt x="9689" y="137765"/>
                      <a:pt x="10293" y="137765"/>
                      <a:pt x="10898" y="137765"/>
                    </a:cubicBezTo>
                    <a:cubicBezTo>
                      <a:pt x="13922" y="137402"/>
                      <a:pt x="16583" y="136193"/>
                      <a:pt x="18397" y="133531"/>
                    </a:cubicBezTo>
                    <a:cubicBezTo>
                      <a:pt x="18760" y="132926"/>
                      <a:pt x="19243" y="132442"/>
                      <a:pt x="19606" y="131837"/>
                    </a:cubicBezTo>
                    <a:cubicBezTo>
                      <a:pt x="19848" y="131474"/>
                      <a:pt x="20090" y="131111"/>
                      <a:pt x="20332" y="130749"/>
                    </a:cubicBezTo>
                    <a:cubicBezTo>
                      <a:pt x="22509" y="127966"/>
                      <a:pt x="24686" y="125184"/>
                      <a:pt x="26621" y="122281"/>
                    </a:cubicBezTo>
                    <a:cubicBezTo>
                      <a:pt x="27709" y="120586"/>
                      <a:pt x="28798" y="118893"/>
                      <a:pt x="29886" y="117321"/>
                    </a:cubicBezTo>
                    <a:cubicBezTo>
                      <a:pt x="29886" y="116957"/>
                      <a:pt x="29766" y="116595"/>
                      <a:pt x="29645" y="116232"/>
                    </a:cubicBezTo>
                    <a:cubicBezTo>
                      <a:pt x="30491" y="114901"/>
                      <a:pt x="31338" y="113691"/>
                      <a:pt x="32063" y="112482"/>
                    </a:cubicBezTo>
                    <a:cubicBezTo>
                      <a:pt x="38957" y="101352"/>
                      <a:pt x="45609" y="90101"/>
                      <a:pt x="52261" y="78851"/>
                    </a:cubicBezTo>
                    <a:cubicBezTo>
                      <a:pt x="56494" y="71713"/>
                      <a:pt x="60486" y="64576"/>
                      <a:pt x="64719" y="57439"/>
                    </a:cubicBezTo>
                    <a:cubicBezTo>
                      <a:pt x="65202" y="56591"/>
                      <a:pt x="65686" y="55866"/>
                      <a:pt x="66291" y="55019"/>
                    </a:cubicBezTo>
                    <a:cubicBezTo>
                      <a:pt x="68105" y="52357"/>
                      <a:pt x="70645" y="52478"/>
                      <a:pt x="72822" y="53809"/>
                    </a:cubicBezTo>
                    <a:cubicBezTo>
                      <a:pt x="73910" y="54414"/>
                      <a:pt x="74878" y="55261"/>
                      <a:pt x="75846" y="55987"/>
                    </a:cubicBezTo>
                    <a:cubicBezTo>
                      <a:pt x="75846" y="56591"/>
                      <a:pt x="75846" y="56955"/>
                      <a:pt x="75846" y="57196"/>
                    </a:cubicBezTo>
                    <a:cubicBezTo>
                      <a:pt x="75483" y="58164"/>
                      <a:pt x="75120" y="59253"/>
                      <a:pt x="74757" y="60221"/>
                    </a:cubicBezTo>
                    <a:cubicBezTo>
                      <a:pt x="73548" y="62882"/>
                      <a:pt x="72338" y="65543"/>
                      <a:pt x="71250" y="68326"/>
                    </a:cubicBezTo>
                    <a:cubicBezTo>
                      <a:pt x="68226" y="76552"/>
                      <a:pt x="65323" y="84779"/>
                      <a:pt x="62542" y="93005"/>
                    </a:cubicBezTo>
                    <a:cubicBezTo>
                      <a:pt x="59881" y="100747"/>
                      <a:pt x="57462" y="108610"/>
                      <a:pt x="54801" y="116473"/>
                    </a:cubicBezTo>
                    <a:cubicBezTo>
                      <a:pt x="50810" y="128329"/>
                      <a:pt x="46819" y="140184"/>
                      <a:pt x="42828" y="152040"/>
                    </a:cubicBezTo>
                    <a:cubicBezTo>
                      <a:pt x="38957" y="163653"/>
                      <a:pt x="35087" y="175267"/>
                      <a:pt x="31217" y="186880"/>
                    </a:cubicBezTo>
                    <a:cubicBezTo>
                      <a:pt x="30491" y="188937"/>
                      <a:pt x="29766" y="190872"/>
                      <a:pt x="29282" y="192929"/>
                    </a:cubicBezTo>
                    <a:cubicBezTo>
                      <a:pt x="29040" y="193897"/>
                      <a:pt x="28556" y="194985"/>
                      <a:pt x="29282" y="195953"/>
                    </a:cubicBezTo>
                    <a:cubicBezTo>
                      <a:pt x="29524" y="195953"/>
                      <a:pt x="29766" y="196075"/>
                      <a:pt x="30007" y="196075"/>
                    </a:cubicBezTo>
                    <a:cubicBezTo>
                      <a:pt x="44279" y="196075"/>
                      <a:pt x="58550" y="196075"/>
                      <a:pt x="72822" y="196075"/>
                    </a:cubicBezTo>
                    <a:cubicBezTo>
                      <a:pt x="74273" y="196075"/>
                      <a:pt x="75604" y="196075"/>
                      <a:pt x="76934" y="196437"/>
                    </a:cubicBezTo>
                    <a:cubicBezTo>
                      <a:pt x="77902" y="198010"/>
                      <a:pt x="77539" y="199704"/>
                      <a:pt x="77539" y="201397"/>
                    </a:cubicBezTo>
                    <a:cubicBezTo>
                      <a:pt x="77539" y="203696"/>
                      <a:pt x="77297" y="205873"/>
                      <a:pt x="77297" y="208172"/>
                    </a:cubicBezTo>
                    <a:cubicBezTo>
                      <a:pt x="77297" y="233455"/>
                      <a:pt x="77297" y="258739"/>
                      <a:pt x="77176" y="284022"/>
                    </a:cubicBezTo>
                    <a:cubicBezTo>
                      <a:pt x="77176" y="287530"/>
                      <a:pt x="77660" y="290797"/>
                      <a:pt x="79474" y="293821"/>
                    </a:cubicBezTo>
                    <a:cubicBezTo>
                      <a:pt x="79716" y="294063"/>
                      <a:pt x="79837" y="294305"/>
                      <a:pt x="80079" y="294547"/>
                    </a:cubicBezTo>
                    <a:cubicBezTo>
                      <a:pt x="80320" y="294789"/>
                      <a:pt x="80562" y="295031"/>
                      <a:pt x="80683" y="295273"/>
                    </a:cubicBezTo>
                    <a:cubicBezTo>
                      <a:pt x="80925" y="295515"/>
                      <a:pt x="81167" y="295757"/>
                      <a:pt x="81409" y="296119"/>
                    </a:cubicBezTo>
                    <a:cubicBezTo>
                      <a:pt x="81893" y="296603"/>
                      <a:pt x="82377" y="296966"/>
                      <a:pt x="82860" y="297450"/>
                    </a:cubicBezTo>
                    <a:lnTo>
                      <a:pt x="82860" y="297450"/>
                    </a:lnTo>
                    <a:cubicBezTo>
                      <a:pt x="85279" y="298539"/>
                      <a:pt x="87698" y="299265"/>
                      <a:pt x="90359" y="299023"/>
                    </a:cubicBezTo>
                    <a:cubicBezTo>
                      <a:pt x="96285" y="298418"/>
                      <a:pt x="101123" y="293579"/>
                      <a:pt x="101244" y="287651"/>
                    </a:cubicBezTo>
                    <a:cubicBezTo>
                      <a:pt x="101244" y="285353"/>
                      <a:pt x="101244" y="283176"/>
                      <a:pt x="101244" y="280877"/>
                    </a:cubicBezTo>
                    <a:cubicBezTo>
                      <a:pt x="101244" y="253174"/>
                      <a:pt x="101244" y="225471"/>
                      <a:pt x="101123" y="197768"/>
                    </a:cubicBezTo>
                    <a:cubicBezTo>
                      <a:pt x="101123" y="197284"/>
                      <a:pt x="101123" y="196921"/>
                      <a:pt x="101123" y="196558"/>
                    </a:cubicBezTo>
                    <a:cubicBezTo>
                      <a:pt x="101486" y="196437"/>
                      <a:pt x="101728" y="196195"/>
                      <a:pt x="101849" y="196195"/>
                    </a:cubicBezTo>
                    <a:cubicBezTo>
                      <a:pt x="103905" y="196195"/>
                      <a:pt x="106082" y="196316"/>
                      <a:pt x="108138" y="196437"/>
                    </a:cubicBezTo>
                    <a:cubicBezTo>
                      <a:pt x="108622" y="196437"/>
                      <a:pt x="109105" y="196437"/>
                      <a:pt x="109589" y="196437"/>
                    </a:cubicBezTo>
                    <a:cubicBezTo>
                      <a:pt x="111524" y="196437"/>
                      <a:pt x="111645" y="196437"/>
                      <a:pt x="111524" y="198373"/>
                    </a:cubicBezTo>
                    <a:cubicBezTo>
                      <a:pt x="111524" y="199462"/>
                      <a:pt x="111524" y="200429"/>
                      <a:pt x="111524" y="201518"/>
                    </a:cubicBezTo>
                    <a:cubicBezTo>
                      <a:pt x="111524" y="228374"/>
                      <a:pt x="111524" y="255231"/>
                      <a:pt x="111524" y="282086"/>
                    </a:cubicBezTo>
                    <a:cubicBezTo>
                      <a:pt x="111524" y="285111"/>
                      <a:pt x="111403" y="288256"/>
                      <a:pt x="112129" y="291159"/>
                    </a:cubicBezTo>
                    <a:cubicBezTo>
                      <a:pt x="113097" y="293337"/>
                      <a:pt x="114185" y="295393"/>
                      <a:pt x="115757" y="297088"/>
                    </a:cubicBezTo>
                    <a:cubicBezTo>
                      <a:pt x="117330" y="297934"/>
                      <a:pt x="118902" y="298539"/>
                      <a:pt x="120716" y="298781"/>
                    </a:cubicBezTo>
                    <a:cubicBezTo>
                      <a:pt x="124707" y="299265"/>
                      <a:pt x="128094" y="298055"/>
                      <a:pt x="131117" y="295393"/>
                    </a:cubicBezTo>
                    <a:cubicBezTo>
                      <a:pt x="133657" y="293095"/>
                      <a:pt x="134625" y="290071"/>
                      <a:pt x="134746" y="286805"/>
                    </a:cubicBezTo>
                    <a:cubicBezTo>
                      <a:pt x="134746" y="284748"/>
                      <a:pt x="134746" y="282571"/>
                      <a:pt x="134746" y="280393"/>
                    </a:cubicBezTo>
                    <a:cubicBezTo>
                      <a:pt x="134504" y="252932"/>
                      <a:pt x="134383" y="225350"/>
                      <a:pt x="134141" y="197889"/>
                    </a:cubicBezTo>
                    <a:cubicBezTo>
                      <a:pt x="134141" y="197405"/>
                      <a:pt x="134141" y="196921"/>
                      <a:pt x="134141" y="196316"/>
                    </a:cubicBezTo>
                    <a:cubicBezTo>
                      <a:pt x="134746" y="196316"/>
                      <a:pt x="135350" y="196075"/>
                      <a:pt x="135834" y="196075"/>
                    </a:cubicBezTo>
                    <a:cubicBezTo>
                      <a:pt x="149864" y="196075"/>
                      <a:pt x="163893" y="196075"/>
                      <a:pt x="177923" y="196075"/>
                    </a:cubicBezTo>
                    <a:cubicBezTo>
                      <a:pt x="178165" y="196075"/>
                      <a:pt x="178407" y="196075"/>
                      <a:pt x="178649" y="196195"/>
                    </a:cubicBezTo>
                    <a:cubicBezTo>
                      <a:pt x="179374" y="195953"/>
                      <a:pt x="179253" y="195349"/>
                      <a:pt x="179374" y="194744"/>
                    </a:cubicBezTo>
                    <a:cubicBezTo>
                      <a:pt x="178165" y="190631"/>
                      <a:pt x="176955" y="186638"/>
                      <a:pt x="175746" y="182525"/>
                    </a:cubicBezTo>
                    <a:cubicBezTo>
                      <a:pt x="171513" y="168855"/>
                      <a:pt x="167159" y="155064"/>
                      <a:pt x="162926" y="141394"/>
                    </a:cubicBezTo>
                    <a:cubicBezTo>
                      <a:pt x="159418" y="130023"/>
                      <a:pt x="155911" y="118651"/>
                      <a:pt x="152283" y="107400"/>
                    </a:cubicBezTo>
                    <a:cubicBezTo>
                      <a:pt x="150952" y="103287"/>
                      <a:pt x="149380" y="99174"/>
                      <a:pt x="148050" y="95061"/>
                    </a:cubicBezTo>
                    <a:cubicBezTo>
                      <a:pt x="145752" y="88045"/>
                      <a:pt x="143454" y="80907"/>
                      <a:pt x="141156" y="73891"/>
                    </a:cubicBezTo>
                    <a:cubicBezTo>
                      <a:pt x="139462" y="68931"/>
                      <a:pt x="137769" y="64092"/>
                      <a:pt x="135471" y="59374"/>
                    </a:cubicBezTo>
                    <a:cubicBezTo>
                      <a:pt x="134746" y="57922"/>
                      <a:pt x="134383" y="56591"/>
                      <a:pt x="134988" y="55019"/>
                    </a:cubicBezTo>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nvGrpSpPr>
              <p:cNvPr id="675" name="Google Shape;675;p31"/>
              <p:cNvGrpSpPr/>
              <p:nvPr/>
            </p:nvGrpSpPr>
            <p:grpSpPr>
              <a:xfrm>
                <a:off x="5898463" y="5035168"/>
                <a:ext cx="344000" cy="581799"/>
                <a:chOff x="5898463" y="5035168"/>
                <a:chExt cx="344000" cy="581799"/>
              </a:xfrm>
            </p:grpSpPr>
            <p:sp>
              <p:nvSpPr>
                <p:cNvPr id="676" name="Google Shape;676;p31"/>
                <p:cNvSpPr/>
                <p:nvPr/>
              </p:nvSpPr>
              <p:spPr>
                <a:xfrm>
                  <a:off x="6021376" y="5035168"/>
                  <a:ext cx="99416" cy="101254"/>
                </a:xfrm>
                <a:custGeom>
                  <a:avLst/>
                  <a:gdLst/>
                  <a:ahLst/>
                  <a:cxnLst/>
                  <a:rect l="l" t="t" r="r" b="b"/>
                  <a:pathLst>
                    <a:path w="99416" h="101254" extrusionOk="0">
                      <a:moveTo>
                        <a:pt x="77647" y="92061"/>
                      </a:moveTo>
                      <a:cubicBezTo>
                        <a:pt x="77888" y="91819"/>
                        <a:pt x="78130" y="91819"/>
                        <a:pt x="78493" y="91819"/>
                      </a:cubicBezTo>
                      <a:cubicBezTo>
                        <a:pt x="83331" y="87101"/>
                        <a:pt x="87806" y="82262"/>
                        <a:pt x="91313" y="76455"/>
                      </a:cubicBezTo>
                      <a:cubicBezTo>
                        <a:pt x="92281" y="74883"/>
                        <a:pt x="93128" y="73068"/>
                        <a:pt x="93853" y="71374"/>
                      </a:cubicBezTo>
                      <a:cubicBezTo>
                        <a:pt x="95425" y="67745"/>
                        <a:pt x="96877" y="63995"/>
                        <a:pt x="98328" y="60366"/>
                      </a:cubicBezTo>
                      <a:lnTo>
                        <a:pt x="98328" y="60366"/>
                      </a:lnTo>
                      <a:cubicBezTo>
                        <a:pt x="98328" y="59640"/>
                        <a:pt x="98449" y="59035"/>
                        <a:pt x="98570" y="58309"/>
                      </a:cubicBezTo>
                      <a:cubicBezTo>
                        <a:pt x="98570" y="57946"/>
                        <a:pt x="98570" y="57583"/>
                        <a:pt x="98570" y="57220"/>
                      </a:cubicBezTo>
                      <a:cubicBezTo>
                        <a:pt x="98328" y="55527"/>
                        <a:pt x="98570" y="54075"/>
                        <a:pt x="99417" y="52624"/>
                      </a:cubicBezTo>
                      <a:cubicBezTo>
                        <a:pt x="99417" y="49599"/>
                        <a:pt x="99417" y="46454"/>
                        <a:pt x="99417" y="43429"/>
                      </a:cubicBezTo>
                      <a:cubicBezTo>
                        <a:pt x="99296" y="42946"/>
                        <a:pt x="99054" y="42582"/>
                        <a:pt x="98933" y="42099"/>
                      </a:cubicBezTo>
                      <a:cubicBezTo>
                        <a:pt x="98812" y="41010"/>
                        <a:pt x="98570" y="39921"/>
                        <a:pt x="98449" y="38712"/>
                      </a:cubicBezTo>
                      <a:cubicBezTo>
                        <a:pt x="98449" y="38107"/>
                        <a:pt x="98449" y="37502"/>
                        <a:pt x="98328" y="36897"/>
                      </a:cubicBezTo>
                      <a:cubicBezTo>
                        <a:pt x="97965" y="36292"/>
                        <a:pt x="97723" y="35808"/>
                        <a:pt x="97361" y="35203"/>
                      </a:cubicBezTo>
                      <a:cubicBezTo>
                        <a:pt x="97119" y="34840"/>
                        <a:pt x="97119" y="34598"/>
                        <a:pt x="97240" y="34235"/>
                      </a:cubicBezTo>
                      <a:cubicBezTo>
                        <a:pt x="96272" y="33752"/>
                        <a:pt x="96151" y="32783"/>
                        <a:pt x="96151" y="31695"/>
                      </a:cubicBezTo>
                      <a:cubicBezTo>
                        <a:pt x="96151" y="31695"/>
                        <a:pt x="96151" y="31695"/>
                        <a:pt x="96151" y="31695"/>
                      </a:cubicBezTo>
                      <a:cubicBezTo>
                        <a:pt x="94095" y="28187"/>
                        <a:pt x="92039" y="24679"/>
                        <a:pt x="89862" y="21170"/>
                      </a:cubicBezTo>
                      <a:cubicBezTo>
                        <a:pt x="87443" y="17299"/>
                        <a:pt x="84298" y="14032"/>
                        <a:pt x="80912" y="11008"/>
                      </a:cubicBezTo>
                      <a:cubicBezTo>
                        <a:pt x="80549" y="10645"/>
                        <a:pt x="80186" y="10162"/>
                        <a:pt x="79945" y="9678"/>
                      </a:cubicBezTo>
                      <a:cubicBezTo>
                        <a:pt x="72204" y="4355"/>
                        <a:pt x="63738" y="846"/>
                        <a:pt x="54425" y="0"/>
                      </a:cubicBezTo>
                      <a:cubicBezTo>
                        <a:pt x="51764" y="0"/>
                        <a:pt x="49224" y="0"/>
                        <a:pt x="46564" y="0"/>
                      </a:cubicBezTo>
                      <a:lnTo>
                        <a:pt x="46564" y="0"/>
                      </a:lnTo>
                      <a:cubicBezTo>
                        <a:pt x="45717" y="0"/>
                        <a:pt x="44871" y="0"/>
                        <a:pt x="44024" y="121"/>
                      </a:cubicBezTo>
                      <a:cubicBezTo>
                        <a:pt x="42935" y="121"/>
                        <a:pt x="41726" y="363"/>
                        <a:pt x="40637" y="363"/>
                      </a:cubicBezTo>
                      <a:cubicBezTo>
                        <a:pt x="39912" y="363"/>
                        <a:pt x="39307" y="363"/>
                        <a:pt x="38581" y="484"/>
                      </a:cubicBezTo>
                      <a:cubicBezTo>
                        <a:pt x="37977" y="1451"/>
                        <a:pt x="37009" y="1451"/>
                        <a:pt x="35921" y="1451"/>
                      </a:cubicBezTo>
                      <a:lnTo>
                        <a:pt x="35437" y="1694"/>
                      </a:lnTo>
                      <a:lnTo>
                        <a:pt x="34953" y="1694"/>
                      </a:lnTo>
                      <a:cubicBezTo>
                        <a:pt x="34469" y="1935"/>
                        <a:pt x="33985" y="2177"/>
                        <a:pt x="33623" y="2540"/>
                      </a:cubicBezTo>
                      <a:cubicBezTo>
                        <a:pt x="32897" y="2661"/>
                        <a:pt x="32171" y="2782"/>
                        <a:pt x="31325" y="2903"/>
                      </a:cubicBezTo>
                      <a:cubicBezTo>
                        <a:pt x="30841" y="3871"/>
                        <a:pt x="29873" y="3871"/>
                        <a:pt x="28906" y="3871"/>
                      </a:cubicBezTo>
                      <a:lnTo>
                        <a:pt x="28906" y="3871"/>
                      </a:lnTo>
                      <a:cubicBezTo>
                        <a:pt x="26850" y="5444"/>
                        <a:pt x="24673" y="6895"/>
                        <a:pt x="22012" y="7379"/>
                      </a:cubicBezTo>
                      <a:lnTo>
                        <a:pt x="22012" y="7379"/>
                      </a:lnTo>
                      <a:cubicBezTo>
                        <a:pt x="21649" y="7742"/>
                        <a:pt x="21165" y="8105"/>
                        <a:pt x="20802" y="8468"/>
                      </a:cubicBezTo>
                      <a:lnTo>
                        <a:pt x="20802" y="8468"/>
                      </a:lnTo>
                      <a:cubicBezTo>
                        <a:pt x="20440" y="8831"/>
                        <a:pt x="19956" y="9194"/>
                        <a:pt x="19593" y="9436"/>
                      </a:cubicBezTo>
                      <a:lnTo>
                        <a:pt x="19593" y="9436"/>
                      </a:lnTo>
                      <a:cubicBezTo>
                        <a:pt x="19351" y="10645"/>
                        <a:pt x="18384" y="10767"/>
                        <a:pt x="17416" y="10767"/>
                      </a:cubicBezTo>
                      <a:cubicBezTo>
                        <a:pt x="17416" y="10767"/>
                        <a:pt x="17416" y="10767"/>
                        <a:pt x="17416" y="10767"/>
                      </a:cubicBezTo>
                      <a:cubicBezTo>
                        <a:pt x="17053" y="11129"/>
                        <a:pt x="16690" y="11493"/>
                        <a:pt x="16206" y="11855"/>
                      </a:cubicBezTo>
                      <a:lnTo>
                        <a:pt x="16206" y="11855"/>
                      </a:lnTo>
                      <a:cubicBezTo>
                        <a:pt x="15844" y="12218"/>
                        <a:pt x="15360" y="12581"/>
                        <a:pt x="14997" y="12944"/>
                      </a:cubicBezTo>
                      <a:lnTo>
                        <a:pt x="14997" y="12944"/>
                      </a:lnTo>
                      <a:cubicBezTo>
                        <a:pt x="14634" y="13307"/>
                        <a:pt x="14271" y="13791"/>
                        <a:pt x="13909" y="14154"/>
                      </a:cubicBezTo>
                      <a:lnTo>
                        <a:pt x="13909" y="14154"/>
                      </a:lnTo>
                      <a:cubicBezTo>
                        <a:pt x="13546" y="14517"/>
                        <a:pt x="13183" y="14880"/>
                        <a:pt x="12820" y="15363"/>
                      </a:cubicBezTo>
                      <a:lnTo>
                        <a:pt x="12820" y="15363"/>
                      </a:lnTo>
                      <a:cubicBezTo>
                        <a:pt x="12457" y="15727"/>
                        <a:pt x="12094" y="16210"/>
                        <a:pt x="11732" y="16573"/>
                      </a:cubicBezTo>
                      <a:lnTo>
                        <a:pt x="11732" y="16573"/>
                      </a:lnTo>
                      <a:cubicBezTo>
                        <a:pt x="11369" y="16936"/>
                        <a:pt x="11006" y="17420"/>
                        <a:pt x="10643" y="17783"/>
                      </a:cubicBezTo>
                      <a:cubicBezTo>
                        <a:pt x="10643" y="17783"/>
                        <a:pt x="10643" y="17783"/>
                        <a:pt x="10643" y="17783"/>
                      </a:cubicBezTo>
                      <a:cubicBezTo>
                        <a:pt x="10643" y="18751"/>
                        <a:pt x="10522" y="19597"/>
                        <a:pt x="9313" y="19961"/>
                      </a:cubicBezTo>
                      <a:lnTo>
                        <a:pt x="9313" y="19961"/>
                      </a:lnTo>
                      <a:cubicBezTo>
                        <a:pt x="8950" y="20444"/>
                        <a:pt x="8587" y="20928"/>
                        <a:pt x="8345" y="21412"/>
                      </a:cubicBezTo>
                      <a:cubicBezTo>
                        <a:pt x="7861" y="22138"/>
                        <a:pt x="7499" y="22864"/>
                        <a:pt x="7015" y="23590"/>
                      </a:cubicBezTo>
                      <a:cubicBezTo>
                        <a:pt x="7015" y="24557"/>
                        <a:pt x="7015" y="25404"/>
                        <a:pt x="5926" y="25767"/>
                      </a:cubicBezTo>
                      <a:lnTo>
                        <a:pt x="5926" y="25767"/>
                      </a:lnTo>
                      <a:cubicBezTo>
                        <a:pt x="5563" y="26251"/>
                        <a:pt x="5321" y="26735"/>
                        <a:pt x="4959" y="27219"/>
                      </a:cubicBezTo>
                      <a:cubicBezTo>
                        <a:pt x="4959" y="27582"/>
                        <a:pt x="4959" y="27824"/>
                        <a:pt x="4717" y="28187"/>
                      </a:cubicBezTo>
                      <a:cubicBezTo>
                        <a:pt x="4717" y="29154"/>
                        <a:pt x="4717" y="30001"/>
                        <a:pt x="3628" y="30485"/>
                      </a:cubicBezTo>
                      <a:lnTo>
                        <a:pt x="3628" y="30485"/>
                      </a:lnTo>
                      <a:cubicBezTo>
                        <a:pt x="3265" y="32663"/>
                        <a:pt x="2661" y="34719"/>
                        <a:pt x="1451" y="36534"/>
                      </a:cubicBezTo>
                      <a:cubicBezTo>
                        <a:pt x="1451" y="36897"/>
                        <a:pt x="1451" y="37139"/>
                        <a:pt x="1330" y="37502"/>
                      </a:cubicBezTo>
                      <a:cubicBezTo>
                        <a:pt x="1330" y="39195"/>
                        <a:pt x="1330" y="41010"/>
                        <a:pt x="1088" y="42703"/>
                      </a:cubicBezTo>
                      <a:cubicBezTo>
                        <a:pt x="1088" y="43429"/>
                        <a:pt x="484" y="44034"/>
                        <a:pt x="242" y="44760"/>
                      </a:cubicBezTo>
                      <a:cubicBezTo>
                        <a:pt x="242" y="47421"/>
                        <a:pt x="121" y="49962"/>
                        <a:pt x="0" y="52624"/>
                      </a:cubicBezTo>
                      <a:cubicBezTo>
                        <a:pt x="0" y="53349"/>
                        <a:pt x="0" y="54196"/>
                        <a:pt x="0" y="54922"/>
                      </a:cubicBezTo>
                      <a:cubicBezTo>
                        <a:pt x="0" y="56373"/>
                        <a:pt x="121" y="57704"/>
                        <a:pt x="242" y="59156"/>
                      </a:cubicBezTo>
                      <a:cubicBezTo>
                        <a:pt x="1209" y="59882"/>
                        <a:pt x="1330" y="60850"/>
                        <a:pt x="1209" y="61938"/>
                      </a:cubicBezTo>
                      <a:cubicBezTo>
                        <a:pt x="1209" y="62664"/>
                        <a:pt x="1209" y="63269"/>
                        <a:pt x="1330" y="63995"/>
                      </a:cubicBezTo>
                      <a:cubicBezTo>
                        <a:pt x="2661" y="64963"/>
                        <a:pt x="2298" y="66414"/>
                        <a:pt x="2540" y="67624"/>
                      </a:cubicBezTo>
                      <a:cubicBezTo>
                        <a:pt x="3991" y="70527"/>
                        <a:pt x="5443" y="73310"/>
                        <a:pt x="6652" y="76334"/>
                      </a:cubicBezTo>
                      <a:cubicBezTo>
                        <a:pt x="8224" y="80084"/>
                        <a:pt x="10159" y="83472"/>
                        <a:pt x="13425" y="86012"/>
                      </a:cubicBezTo>
                      <a:cubicBezTo>
                        <a:pt x="13909" y="86375"/>
                        <a:pt x="14271" y="86738"/>
                        <a:pt x="14634" y="87222"/>
                      </a:cubicBezTo>
                      <a:cubicBezTo>
                        <a:pt x="18142" y="92061"/>
                        <a:pt x="23221" y="94601"/>
                        <a:pt x="28543" y="96658"/>
                      </a:cubicBezTo>
                      <a:cubicBezTo>
                        <a:pt x="29631" y="97021"/>
                        <a:pt x="30599" y="97625"/>
                        <a:pt x="31687" y="97989"/>
                      </a:cubicBezTo>
                      <a:cubicBezTo>
                        <a:pt x="33623" y="98714"/>
                        <a:pt x="35558" y="99561"/>
                        <a:pt x="37614" y="99924"/>
                      </a:cubicBezTo>
                      <a:cubicBezTo>
                        <a:pt x="42331" y="100529"/>
                        <a:pt x="47168" y="100771"/>
                        <a:pt x="51885" y="101255"/>
                      </a:cubicBezTo>
                      <a:cubicBezTo>
                        <a:pt x="52490" y="100892"/>
                        <a:pt x="53095" y="100408"/>
                        <a:pt x="53699" y="100287"/>
                      </a:cubicBezTo>
                      <a:cubicBezTo>
                        <a:pt x="55876" y="100166"/>
                        <a:pt x="58054" y="100166"/>
                        <a:pt x="60230" y="100045"/>
                      </a:cubicBezTo>
                      <a:cubicBezTo>
                        <a:pt x="60472" y="99924"/>
                        <a:pt x="60835" y="99924"/>
                        <a:pt x="61077" y="100045"/>
                      </a:cubicBezTo>
                      <a:cubicBezTo>
                        <a:pt x="62045" y="98714"/>
                        <a:pt x="63496" y="99077"/>
                        <a:pt x="64826" y="98956"/>
                      </a:cubicBezTo>
                      <a:cubicBezTo>
                        <a:pt x="65552" y="97504"/>
                        <a:pt x="67003" y="97868"/>
                        <a:pt x="68213" y="97747"/>
                      </a:cubicBezTo>
                      <a:cubicBezTo>
                        <a:pt x="68213" y="97747"/>
                        <a:pt x="68213" y="97747"/>
                        <a:pt x="68213" y="97747"/>
                      </a:cubicBezTo>
                      <a:cubicBezTo>
                        <a:pt x="68576" y="97504"/>
                        <a:pt x="69059" y="97142"/>
                        <a:pt x="69422" y="96899"/>
                      </a:cubicBezTo>
                      <a:cubicBezTo>
                        <a:pt x="69664" y="96658"/>
                        <a:pt x="70027" y="96658"/>
                        <a:pt x="70390" y="96658"/>
                      </a:cubicBezTo>
                      <a:cubicBezTo>
                        <a:pt x="72325" y="95448"/>
                        <a:pt x="73897" y="93512"/>
                        <a:pt x="76316" y="93150"/>
                      </a:cubicBezTo>
                      <a:cubicBezTo>
                        <a:pt x="76316" y="93150"/>
                        <a:pt x="76316" y="93150"/>
                        <a:pt x="76316" y="93150"/>
                      </a:cubicBezTo>
                      <a:cubicBezTo>
                        <a:pt x="76679" y="92786"/>
                        <a:pt x="77163" y="92424"/>
                        <a:pt x="77526" y="92182"/>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677" name="Google Shape;677;p31"/>
                <p:cNvSpPr/>
                <p:nvPr/>
              </p:nvSpPr>
              <p:spPr>
                <a:xfrm>
                  <a:off x="5898463" y="5149246"/>
                  <a:ext cx="344000" cy="467721"/>
                </a:xfrm>
                <a:custGeom>
                  <a:avLst/>
                  <a:gdLst/>
                  <a:ahLst/>
                  <a:cxnLst/>
                  <a:rect l="l" t="t" r="r" b="b"/>
                  <a:pathLst>
                    <a:path w="344000" h="467721" extrusionOk="0">
                      <a:moveTo>
                        <a:pt x="342670" y="182428"/>
                      </a:moveTo>
                      <a:cubicBezTo>
                        <a:pt x="342670" y="181823"/>
                        <a:pt x="342065" y="181218"/>
                        <a:pt x="341703" y="180614"/>
                      </a:cubicBezTo>
                      <a:cubicBezTo>
                        <a:pt x="341703" y="180130"/>
                        <a:pt x="341582" y="179767"/>
                        <a:pt x="341461" y="179283"/>
                      </a:cubicBezTo>
                      <a:cubicBezTo>
                        <a:pt x="341219" y="178920"/>
                        <a:pt x="340856" y="178436"/>
                        <a:pt x="340614" y="178074"/>
                      </a:cubicBezTo>
                      <a:cubicBezTo>
                        <a:pt x="340735" y="176743"/>
                        <a:pt x="340009" y="175654"/>
                        <a:pt x="339284" y="174686"/>
                      </a:cubicBezTo>
                      <a:cubicBezTo>
                        <a:pt x="338921" y="174323"/>
                        <a:pt x="338558" y="173960"/>
                        <a:pt x="338316" y="173597"/>
                      </a:cubicBezTo>
                      <a:lnTo>
                        <a:pt x="338316" y="173597"/>
                      </a:lnTo>
                      <a:cubicBezTo>
                        <a:pt x="337832" y="170573"/>
                        <a:pt x="335776" y="168396"/>
                        <a:pt x="334809" y="165613"/>
                      </a:cubicBezTo>
                      <a:cubicBezTo>
                        <a:pt x="334446" y="165250"/>
                        <a:pt x="334204" y="164766"/>
                        <a:pt x="333841" y="164403"/>
                      </a:cubicBezTo>
                      <a:cubicBezTo>
                        <a:pt x="333599" y="164040"/>
                        <a:pt x="333478" y="163798"/>
                        <a:pt x="333599" y="163315"/>
                      </a:cubicBezTo>
                      <a:cubicBezTo>
                        <a:pt x="333357" y="162831"/>
                        <a:pt x="332995" y="162467"/>
                        <a:pt x="332753" y="161984"/>
                      </a:cubicBezTo>
                      <a:cubicBezTo>
                        <a:pt x="332511" y="161742"/>
                        <a:pt x="332390" y="161379"/>
                        <a:pt x="332511" y="161016"/>
                      </a:cubicBezTo>
                      <a:cubicBezTo>
                        <a:pt x="332148" y="161016"/>
                        <a:pt x="331785" y="160774"/>
                        <a:pt x="331422" y="160774"/>
                      </a:cubicBezTo>
                      <a:cubicBezTo>
                        <a:pt x="331422" y="160411"/>
                        <a:pt x="331422" y="160048"/>
                        <a:pt x="331422" y="159685"/>
                      </a:cubicBezTo>
                      <a:lnTo>
                        <a:pt x="331422" y="159685"/>
                      </a:lnTo>
                      <a:cubicBezTo>
                        <a:pt x="331180" y="159685"/>
                        <a:pt x="330817" y="159685"/>
                        <a:pt x="330576" y="159564"/>
                      </a:cubicBezTo>
                      <a:cubicBezTo>
                        <a:pt x="330455" y="158838"/>
                        <a:pt x="330334" y="158113"/>
                        <a:pt x="330213" y="157387"/>
                      </a:cubicBezTo>
                      <a:cubicBezTo>
                        <a:pt x="329487" y="156177"/>
                        <a:pt x="328761" y="154967"/>
                        <a:pt x="328036" y="153758"/>
                      </a:cubicBezTo>
                      <a:cubicBezTo>
                        <a:pt x="327673" y="153394"/>
                        <a:pt x="327431" y="153032"/>
                        <a:pt x="327068" y="152669"/>
                      </a:cubicBezTo>
                      <a:cubicBezTo>
                        <a:pt x="326826" y="152427"/>
                        <a:pt x="326705" y="152064"/>
                        <a:pt x="326705" y="151701"/>
                      </a:cubicBezTo>
                      <a:cubicBezTo>
                        <a:pt x="326343" y="151217"/>
                        <a:pt x="325980" y="150733"/>
                        <a:pt x="325617" y="150250"/>
                      </a:cubicBezTo>
                      <a:cubicBezTo>
                        <a:pt x="324891" y="149040"/>
                        <a:pt x="324045" y="147951"/>
                        <a:pt x="323319" y="146741"/>
                      </a:cubicBezTo>
                      <a:cubicBezTo>
                        <a:pt x="322956" y="146378"/>
                        <a:pt x="322714" y="146016"/>
                        <a:pt x="322351" y="145652"/>
                      </a:cubicBezTo>
                      <a:cubicBezTo>
                        <a:pt x="322110" y="145411"/>
                        <a:pt x="321989" y="145047"/>
                        <a:pt x="322110" y="144685"/>
                      </a:cubicBezTo>
                      <a:cubicBezTo>
                        <a:pt x="321747" y="144201"/>
                        <a:pt x="321505" y="143717"/>
                        <a:pt x="321142" y="143354"/>
                      </a:cubicBezTo>
                      <a:cubicBezTo>
                        <a:pt x="318844" y="141055"/>
                        <a:pt x="317876" y="138031"/>
                        <a:pt x="316425" y="135369"/>
                      </a:cubicBezTo>
                      <a:cubicBezTo>
                        <a:pt x="316062" y="135007"/>
                        <a:pt x="315820" y="134523"/>
                        <a:pt x="315458" y="134160"/>
                      </a:cubicBezTo>
                      <a:cubicBezTo>
                        <a:pt x="315216" y="133918"/>
                        <a:pt x="315216" y="133555"/>
                        <a:pt x="315216" y="133192"/>
                      </a:cubicBezTo>
                      <a:cubicBezTo>
                        <a:pt x="314853" y="132708"/>
                        <a:pt x="314490" y="132224"/>
                        <a:pt x="314248" y="131861"/>
                      </a:cubicBezTo>
                      <a:lnTo>
                        <a:pt x="314248" y="131861"/>
                      </a:lnTo>
                      <a:cubicBezTo>
                        <a:pt x="314006" y="131499"/>
                        <a:pt x="313643" y="131135"/>
                        <a:pt x="313402" y="130773"/>
                      </a:cubicBezTo>
                      <a:cubicBezTo>
                        <a:pt x="310620" y="126055"/>
                        <a:pt x="307838" y="121457"/>
                        <a:pt x="305056" y="116740"/>
                      </a:cubicBezTo>
                      <a:cubicBezTo>
                        <a:pt x="304814" y="116377"/>
                        <a:pt x="304452" y="116014"/>
                        <a:pt x="304210" y="115651"/>
                      </a:cubicBezTo>
                      <a:cubicBezTo>
                        <a:pt x="304210" y="115288"/>
                        <a:pt x="303968" y="114804"/>
                        <a:pt x="303847" y="114441"/>
                      </a:cubicBezTo>
                      <a:cubicBezTo>
                        <a:pt x="303605" y="114078"/>
                        <a:pt x="303242" y="113715"/>
                        <a:pt x="303000" y="113353"/>
                      </a:cubicBezTo>
                      <a:cubicBezTo>
                        <a:pt x="301791" y="111780"/>
                        <a:pt x="300581" y="110207"/>
                        <a:pt x="299251" y="108634"/>
                      </a:cubicBezTo>
                      <a:cubicBezTo>
                        <a:pt x="299130" y="108271"/>
                        <a:pt x="299009" y="107788"/>
                        <a:pt x="298888" y="107424"/>
                      </a:cubicBezTo>
                      <a:cubicBezTo>
                        <a:pt x="298646" y="107062"/>
                        <a:pt x="298404" y="106820"/>
                        <a:pt x="298162" y="106457"/>
                      </a:cubicBezTo>
                      <a:cubicBezTo>
                        <a:pt x="298162" y="106094"/>
                        <a:pt x="298162" y="105731"/>
                        <a:pt x="298162" y="105247"/>
                      </a:cubicBezTo>
                      <a:cubicBezTo>
                        <a:pt x="297800" y="104884"/>
                        <a:pt x="297558" y="104400"/>
                        <a:pt x="297195" y="104037"/>
                      </a:cubicBezTo>
                      <a:cubicBezTo>
                        <a:pt x="296953" y="103795"/>
                        <a:pt x="296953" y="103433"/>
                        <a:pt x="296953" y="103070"/>
                      </a:cubicBezTo>
                      <a:cubicBezTo>
                        <a:pt x="296590" y="102585"/>
                        <a:pt x="296348" y="102102"/>
                        <a:pt x="295985" y="101739"/>
                      </a:cubicBezTo>
                      <a:lnTo>
                        <a:pt x="295985" y="101739"/>
                      </a:lnTo>
                      <a:cubicBezTo>
                        <a:pt x="295623" y="101739"/>
                        <a:pt x="295260" y="101618"/>
                        <a:pt x="294897" y="101497"/>
                      </a:cubicBezTo>
                      <a:cubicBezTo>
                        <a:pt x="294897" y="101255"/>
                        <a:pt x="294897" y="100892"/>
                        <a:pt x="295139" y="100650"/>
                      </a:cubicBezTo>
                      <a:cubicBezTo>
                        <a:pt x="294292" y="99077"/>
                        <a:pt x="293325" y="97505"/>
                        <a:pt x="292478" y="95932"/>
                      </a:cubicBezTo>
                      <a:cubicBezTo>
                        <a:pt x="291389" y="95569"/>
                        <a:pt x="291269" y="94602"/>
                        <a:pt x="291148" y="93755"/>
                      </a:cubicBezTo>
                      <a:cubicBezTo>
                        <a:pt x="288487" y="89883"/>
                        <a:pt x="285826" y="86012"/>
                        <a:pt x="283286" y="82020"/>
                      </a:cubicBezTo>
                      <a:cubicBezTo>
                        <a:pt x="282682" y="81052"/>
                        <a:pt x="282440" y="79964"/>
                        <a:pt x="281956" y="78875"/>
                      </a:cubicBezTo>
                      <a:cubicBezTo>
                        <a:pt x="281593" y="78391"/>
                        <a:pt x="281230" y="77907"/>
                        <a:pt x="280988" y="77423"/>
                      </a:cubicBezTo>
                      <a:lnTo>
                        <a:pt x="280988" y="77423"/>
                      </a:lnTo>
                      <a:cubicBezTo>
                        <a:pt x="280746" y="77060"/>
                        <a:pt x="280384" y="76697"/>
                        <a:pt x="280142" y="76335"/>
                      </a:cubicBezTo>
                      <a:cubicBezTo>
                        <a:pt x="279295" y="75246"/>
                        <a:pt x="278328" y="74036"/>
                        <a:pt x="277481" y="72947"/>
                      </a:cubicBezTo>
                      <a:cubicBezTo>
                        <a:pt x="276755" y="71374"/>
                        <a:pt x="275909" y="69802"/>
                        <a:pt x="275183" y="68108"/>
                      </a:cubicBezTo>
                      <a:cubicBezTo>
                        <a:pt x="274941" y="67745"/>
                        <a:pt x="274578" y="67383"/>
                        <a:pt x="274336" y="67019"/>
                      </a:cubicBezTo>
                      <a:cubicBezTo>
                        <a:pt x="274336" y="66657"/>
                        <a:pt x="274094" y="66293"/>
                        <a:pt x="273973" y="65931"/>
                      </a:cubicBezTo>
                      <a:cubicBezTo>
                        <a:pt x="273611" y="65931"/>
                        <a:pt x="273248" y="65931"/>
                        <a:pt x="273006" y="65810"/>
                      </a:cubicBezTo>
                      <a:cubicBezTo>
                        <a:pt x="273006" y="65447"/>
                        <a:pt x="273006" y="65084"/>
                        <a:pt x="273006" y="64721"/>
                      </a:cubicBezTo>
                      <a:cubicBezTo>
                        <a:pt x="272764" y="64479"/>
                        <a:pt x="272643" y="64116"/>
                        <a:pt x="272643" y="63753"/>
                      </a:cubicBezTo>
                      <a:cubicBezTo>
                        <a:pt x="271313" y="62906"/>
                        <a:pt x="270345" y="61818"/>
                        <a:pt x="270345" y="60124"/>
                      </a:cubicBezTo>
                      <a:lnTo>
                        <a:pt x="270345" y="60124"/>
                      </a:lnTo>
                      <a:cubicBezTo>
                        <a:pt x="269982" y="59761"/>
                        <a:pt x="269740" y="59277"/>
                        <a:pt x="269378" y="58914"/>
                      </a:cubicBezTo>
                      <a:cubicBezTo>
                        <a:pt x="267442" y="56253"/>
                        <a:pt x="265386" y="53471"/>
                        <a:pt x="263451" y="50809"/>
                      </a:cubicBezTo>
                      <a:cubicBezTo>
                        <a:pt x="263451" y="50446"/>
                        <a:pt x="263451" y="50083"/>
                        <a:pt x="263451" y="49599"/>
                      </a:cubicBezTo>
                      <a:cubicBezTo>
                        <a:pt x="263209" y="49237"/>
                        <a:pt x="262847" y="48752"/>
                        <a:pt x="262605" y="48389"/>
                      </a:cubicBezTo>
                      <a:lnTo>
                        <a:pt x="262605" y="48147"/>
                      </a:lnTo>
                      <a:cubicBezTo>
                        <a:pt x="262000" y="47906"/>
                        <a:pt x="261637" y="47542"/>
                        <a:pt x="261153" y="47301"/>
                      </a:cubicBezTo>
                      <a:cubicBezTo>
                        <a:pt x="261153" y="46938"/>
                        <a:pt x="261153" y="46575"/>
                        <a:pt x="261153" y="46091"/>
                      </a:cubicBezTo>
                      <a:lnTo>
                        <a:pt x="261153" y="46091"/>
                      </a:lnTo>
                      <a:cubicBezTo>
                        <a:pt x="260911" y="45728"/>
                        <a:pt x="260549" y="45365"/>
                        <a:pt x="260307" y="45002"/>
                      </a:cubicBezTo>
                      <a:cubicBezTo>
                        <a:pt x="259460" y="44155"/>
                        <a:pt x="258613" y="43308"/>
                        <a:pt x="257767" y="42462"/>
                      </a:cubicBezTo>
                      <a:lnTo>
                        <a:pt x="257767" y="42462"/>
                      </a:lnTo>
                      <a:cubicBezTo>
                        <a:pt x="257404" y="40042"/>
                        <a:pt x="255348" y="38833"/>
                        <a:pt x="254139" y="36897"/>
                      </a:cubicBezTo>
                      <a:cubicBezTo>
                        <a:pt x="251720" y="33873"/>
                        <a:pt x="249301" y="30848"/>
                        <a:pt x="246882" y="27824"/>
                      </a:cubicBezTo>
                      <a:cubicBezTo>
                        <a:pt x="246156" y="26977"/>
                        <a:pt x="245551" y="26130"/>
                        <a:pt x="244826" y="25162"/>
                      </a:cubicBezTo>
                      <a:cubicBezTo>
                        <a:pt x="244463" y="24800"/>
                        <a:pt x="244100" y="24437"/>
                        <a:pt x="243737" y="24074"/>
                      </a:cubicBezTo>
                      <a:lnTo>
                        <a:pt x="243737" y="24074"/>
                      </a:lnTo>
                      <a:cubicBezTo>
                        <a:pt x="243374" y="23590"/>
                        <a:pt x="243012" y="23227"/>
                        <a:pt x="242649" y="22864"/>
                      </a:cubicBezTo>
                      <a:cubicBezTo>
                        <a:pt x="238416" y="19477"/>
                        <a:pt x="234062" y="15969"/>
                        <a:pt x="229829" y="12581"/>
                      </a:cubicBezTo>
                      <a:cubicBezTo>
                        <a:pt x="228861" y="12097"/>
                        <a:pt x="227773" y="11735"/>
                        <a:pt x="226805" y="11130"/>
                      </a:cubicBezTo>
                      <a:cubicBezTo>
                        <a:pt x="225233" y="10162"/>
                        <a:pt x="223781" y="8952"/>
                        <a:pt x="221725" y="8831"/>
                      </a:cubicBezTo>
                      <a:cubicBezTo>
                        <a:pt x="221362" y="7742"/>
                        <a:pt x="220395" y="7742"/>
                        <a:pt x="219427" y="7621"/>
                      </a:cubicBezTo>
                      <a:cubicBezTo>
                        <a:pt x="218943" y="6532"/>
                        <a:pt x="217976" y="6532"/>
                        <a:pt x="217008" y="6654"/>
                      </a:cubicBezTo>
                      <a:cubicBezTo>
                        <a:pt x="216283" y="5081"/>
                        <a:pt x="214831" y="5444"/>
                        <a:pt x="213622" y="5444"/>
                      </a:cubicBezTo>
                      <a:lnTo>
                        <a:pt x="213622" y="5444"/>
                      </a:lnTo>
                      <a:cubicBezTo>
                        <a:pt x="213138" y="4355"/>
                        <a:pt x="212292" y="4355"/>
                        <a:pt x="211324" y="4476"/>
                      </a:cubicBezTo>
                      <a:cubicBezTo>
                        <a:pt x="210840" y="4113"/>
                        <a:pt x="210356" y="3629"/>
                        <a:pt x="209873" y="3267"/>
                      </a:cubicBezTo>
                      <a:lnTo>
                        <a:pt x="209389" y="3267"/>
                      </a:lnTo>
                      <a:cubicBezTo>
                        <a:pt x="209389" y="3267"/>
                        <a:pt x="209026" y="3267"/>
                        <a:pt x="209026" y="3267"/>
                      </a:cubicBezTo>
                      <a:cubicBezTo>
                        <a:pt x="207817" y="3267"/>
                        <a:pt x="206728" y="3267"/>
                        <a:pt x="205519" y="3267"/>
                      </a:cubicBezTo>
                      <a:cubicBezTo>
                        <a:pt x="205519" y="2903"/>
                        <a:pt x="205519" y="2541"/>
                        <a:pt x="205277" y="2298"/>
                      </a:cubicBezTo>
                      <a:cubicBezTo>
                        <a:pt x="204188" y="2298"/>
                        <a:pt x="203100" y="2298"/>
                        <a:pt x="202011" y="2298"/>
                      </a:cubicBezTo>
                      <a:cubicBezTo>
                        <a:pt x="200923" y="2298"/>
                        <a:pt x="199834" y="2057"/>
                        <a:pt x="198746" y="1936"/>
                      </a:cubicBezTo>
                      <a:cubicBezTo>
                        <a:pt x="196932" y="605"/>
                        <a:pt x="195117" y="363"/>
                        <a:pt x="193303" y="1936"/>
                      </a:cubicBezTo>
                      <a:cubicBezTo>
                        <a:pt x="193061" y="1936"/>
                        <a:pt x="192819" y="1936"/>
                        <a:pt x="192699" y="1694"/>
                      </a:cubicBezTo>
                      <a:cubicBezTo>
                        <a:pt x="192094" y="1210"/>
                        <a:pt x="191610" y="726"/>
                        <a:pt x="190643" y="0"/>
                      </a:cubicBezTo>
                      <a:lnTo>
                        <a:pt x="151335" y="0"/>
                      </a:lnTo>
                      <a:cubicBezTo>
                        <a:pt x="151093" y="242"/>
                        <a:pt x="150852" y="605"/>
                        <a:pt x="150489" y="726"/>
                      </a:cubicBezTo>
                      <a:cubicBezTo>
                        <a:pt x="147949" y="1210"/>
                        <a:pt x="145409" y="1572"/>
                        <a:pt x="142869" y="1936"/>
                      </a:cubicBezTo>
                      <a:cubicBezTo>
                        <a:pt x="141781" y="1936"/>
                        <a:pt x="140692" y="2177"/>
                        <a:pt x="139604" y="2298"/>
                      </a:cubicBezTo>
                      <a:cubicBezTo>
                        <a:pt x="138394" y="3992"/>
                        <a:pt x="136459" y="3145"/>
                        <a:pt x="134887" y="3629"/>
                      </a:cubicBezTo>
                      <a:cubicBezTo>
                        <a:pt x="134040" y="4839"/>
                        <a:pt x="132710" y="4476"/>
                        <a:pt x="131500" y="4597"/>
                      </a:cubicBezTo>
                      <a:cubicBezTo>
                        <a:pt x="130654" y="6049"/>
                        <a:pt x="129202" y="5565"/>
                        <a:pt x="127993" y="5928"/>
                      </a:cubicBezTo>
                      <a:cubicBezTo>
                        <a:pt x="126300" y="7137"/>
                        <a:pt x="124244" y="7621"/>
                        <a:pt x="122309" y="8105"/>
                      </a:cubicBezTo>
                      <a:cubicBezTo>
                        <a:pt x="121825" y="8347"/>
                        <a:pt x="121462" y="8710"/>
                        <a:pt x="120978" y="8952"/>
                      </a:cubicBezTo>
                      <a:cubicBezTo>
                        <a:pt x="120615" y="9194"/>
                        <a:pt x="120253" y="9315"/>
                        <a:pt x="119890" y="9194"/>
                      </a:cubicBezTo>
                      <a:cubicBezTo>
                        <a:pt x="119527" y="9557"/>
                        <a:pt x="119043" y="9799"/>
                        <a:pt x="118680" y="10162"/>
                      </a:cubicBezTo>
                      <a:cubicBezTo>
                        <a:pt x="118438" y="10404"/>
                        <a:pt x="118076" y="10525"/>
                        <a:pt x="117713" y="10525"/>
                      </a:cubicBezTo>
                      <a:cubicBezTo>
                        <a:pt x="116866" y="11855"/>
                        <a:pt x="115778" y="12823"/>
                        <a:pt x="114084" y="12823"/>
                      </a:cubicBezTo>
                      <a:cubicBezTo>
                        <a:pt x="114084" y="12823"/>
                        <a:pt x="114084" y="12823"/>
                        <a:pt x="114084" y="12823"/>
                      </a:cubicBezTo>
                      <a:cubicBezTo>
                        <a:pt x="113721" y="13186"/>
                        <a:pt x="113238" y="13549"/>
                        <a:pt x="112875" y="13912"/>
                      </a:cubicBezTo>
                      <a:lnTo>
                        <a:pt x="112875" y="13912"/>
                      </a:lnTo>
                      <a:cubicBezTo>
                        <a:pt x="112512" y="14275"/>
                        <a:pt x="112149" y="14638"/>
                        <a:pt x="111665" y="15001"/>
                      </a:cubicBezTo>
                      <a:lnTo>
                        <a:pt x="111665" y="15001"/>
                      </a:lnTo>
                      <a:cubicBezTo>
                        <a:pt x="111303" y="15364"/>
                        <a:pt x="110940" y="15727"/>
                        <a:pt x="110698" y="15969"/>
                      </a:cubicBezTo>
                      <a:cubicBezTo>
                        <a:pt x="109972" y="16453"/>
                        <a:pt x="109247" y="16936"/>
                        <a:pt x="108521" y="17420"/>
                      </a:cubicBezTo>
                      <a:cubicBezTo>
                        <a:pt x="108158" y="17783"/>
                        <a:pt x="107674" y="18146"/>
                        <a:pt x="107312" y="18509"/>
                      </a:cubicBezTo>
                      <a:lnTo>
                        <a:pt x="107312" y="18509"/>
                      </a:lnTo>
                      <a:cubicBezTo>
                        <a:pt x="106949" y="18872"/>
                        <a:pt x="106465" y="19235"/>
                        <a:pt x="106102" y="19477"/>
                      </a:cubicBezTo>
                      <a:lnTo>
                        <a:pt x="106102" y="19477"/>
                      </a:lnTo>
                      <a:cubicBezTo>
                        <a:pt x="105739" y="19961"/>
                        <a:pt x="105376" y="20323"/>
                        <a:pt x="105014" y="20687"/>
                      </a:cubicBezTo>
                      <a:lnTo>
                        <a:pt x="105014" y="20687"/>
                      </a:lnTo>
                      <a:cubicBezTo>
                        <a:pt x="104651" y="21170"/>
                        <a:pt x="104288" y="21413"/>
                        <a:pt x="103925" y="21775"/>
                      </a:cubicBezTo>
                      <a:lnTo>
                        <a:pt x="103804" y="21775"/>
                      </a:lnTo>
                      <a:cubicBezTo>
                        <a:pt x="103441" y="22259"/>
                        <a:pt x="103078" y="22622"/>
                        <a:pt x="102716" y="22985"/>
                      </a:cubicBezTo>
                      <a:lnTo>
                        <a:pt x="102716" y="22985"/>
                      </a:lnTo>
                      <a:cubicBezTo>
                        <a:pt x="102353" y="23469"/>
                        <a:pt x="101990" y="23832"/>
                        <a:pt x="101748" y="24316"/>
                      </a:cubicBezTo>
                      <a:cubicBezTo>
                        <a:pt x="100660" y="25526"/>
                        <a:pt x="99571" y="26735"/>
                        <a:pt x="98482" y="27945"/>
                      </a:cubicBezTo>
                      <a:cubicBezTo>
                        <a:pt x="98241" y="28792"/>
                        <a:pt x="98241" y="29881"/>
                        <a:pt x="97031" y="30001"/>
                      </a:cubicBezTo>
                      <a:cubicBezTo>
                        <a:pt x="96668" y="30486"/>
                        <a:pt x="96306" y="30848"/>
                        <a:pt x="95943" y="31332"/>
                      </a:cubicBezTo>
                      <a:cubicBezTo>
                        <a:pt x="95580" y="31816"/>
                        <a:pt x="95217" y="32179"/>
                        <a:pt x="94854" y="32663"/>
                      </a:cubicBezTo>
                      <a:cubicBezTo>
                        <a:pt x="94491" y="33026"/>
                        <a:pt x="94128" y="33389"/>
                        <a:pt x="93887" y="33752"/>
                      </a:cubicBezTo>
                      <a:cubicBezTo>
                        <a:pt x="93645" y="34599"/>
                        <a:pt x="93645" y="35687"/>
                        <a:pt x="92435" y="35808"/>
                      </a:cubicBezTo>
                      <a:lnTo>
                        <a:pt x="92435" y="35808"/>
                      </a:lnTo>
                      <a:cubicBezTo>
                        <a:pt x="92072" y="36292"/>
                        <a:pt x="91831" y="36655"/>
                        <a:pt x="91468" y="37139"/>
                      </a:cubicBezTo>
                      <a:lnTo>
                        <a:pt x="91468" y="37139"/>
                      </a:lnTo>
                      <a:cubicBezTo>
                        <a:pt x="91105" y="37623"/>
                        <a:pt x="90863" y="37986"/>
                        <a:pt x="90500" y="38469"/>
                      </a:cubicBezTo>
                      <a:cubicBezTo>
                        <a:pt x="90500" y="38469"/>
                        <a:pt x="90500" y="38469"/>
                        <a:pt x="90500" y="38469"/>
                      </a:cubicBezTo>
                      <a:cubicBezTo>
                        <a:pt x="90137" y="38833"/>
                        <a:pt x="89774" y="39316"/>
                        <a:pt x="89412" y="39679"/>
                      </a:cubicBezTo>
                      <a:cubicBezTo>
                        <a:pt x="89412" y="39679"/>
                        <a:pt x="89412" y="39679"/>
                        <a:pt x="89412" y="39679"/>
                      </a:cubicBezTo>
                      <a:cubicBezTo>
                        <a:pt x="89412" y="40647"/>
                        <a:pt x="89412" y="41615"/>
                        <a:pt x="88202" y="41978"/>
                      </a:cubicBezTo>
                      <a:cubicBezTo>
                        <a:pt x="88202" y="41978"/>
                        <a:pt x="88202" y="41978"/>
                        <a:pt x="88202" y="41978"/>
                      </a:cubicBezTo>
                      <a:cubicBezTo>
                        <a:pt x="87839" y="42462"/>
                        <a:pt x="87477" y="42946"/>
                        <a:pt x="87114" y="43429"/>
                      </a:cubicBezTo>
                      <a:lnTo>
                        <a:pt x="87114" y="43429"/>
                      </a:lnTo>
                      <a:cubicBezTo>
                        <a:pt x="87114" y="43672"/>
                        <a:pt x="87114" y="44034"/>
                        <a:pt x="86872" y="44277"/>
                      </a:cubicBezTo>
                      <a:cubicBezTo>
                        <a:pt x="86509" y="44760"/>
                        <a:pt x="86146" y="45123"/>
                        <a:pt x="85783" y="45607"/>
                      </a:cubicBezTo>
                      <a:cubicBezTo>
                        <a:pt x="85058" y="46696"/>
                        <a:pt x="84211" y="47906"/>
                        <a:pt x="83485" y="48994"/>
                      </a:cubicBezTo>
                      <a:cubicBezTo>
                        <a:pt x="81429" y="52261"/>
                        <a:pt x="79494" y="55527"/>
                        <a:pt x="77438" y="58672"/>
                      </a:cubicBezTo>
                      <a:cubicBezTo>
                        <a:pt x="72358" y="66536"/>
                        <a:pt x="67279" y="74399"/>
                        <a:pt x="62078" y="82262"/>
                      </a:cubicBezTo>
                      <a:cubicBezTo>
                        <a:pt x="56636" y="90609"/>
                        <a:pt x="50951" y="98715"/>
                        <a:pt x="45751" y="107183"/>
                      </a:cubicBezTo>
                      <a:cubicBezTo>
                        <a:pt x="35228" y="124119"/>
                        <a:pt x="24585" y="140934"/>
                        <a:pt x="13579" y="157508"/>
                      </a:cubicBezTo>
                      <a:cubicBezTo>
                        <a:pt x="9830" y="163193"/>
                        <a:pt x="5718" y="168879"/>
                        <a:pt x="2815" y="175170"/>
                      </a:cubicBezTo>
                      <a:cubicBezTo>
                        <a:pt x="880" y="179283"/>
                        <a:pt x="-208" y="183396"/>
                        <a:pt x="33" y="187872"/>
                      </a:cubicBezTo>
                      <a:cubicBezTo>
                        <a:pt x="275" y="192348"/>
                        <a:pt x="1969" y="195977"/>
                        <a:pt x="5113" y="199123"/>
                      </a:cubicBezTo>
                      <a:cubicBezTo>
                        <a:pt x="8016" y="202147"/>
                        <a:pt x="11523" y="203236"/>
                        <a:pt x="15635" y="202994"/>
                      </a:cubicBezTo>
                      <a:cubicBezTo>
                        <a:pt x="15998" y="202994"/>
                        <a:pt x="16361" y="202994"/>
                        <a:pt x="16845" y="202994"/>
                      </a:cubicBezTo>
                      <a:cubicBezTo>
                        <a:pt x="22045" y="203357"/>
                        <a:pt x="26278" y="201059"/>
                        <a:pt x="29423" y="197066"/>
                      </a:cubicBezTo>
                      <a:cubicBezTo>
                        <a:pt x="33898" y="191381"/>
                        <a:pt x="38373" y="185574"/>
                        <a:pt x="42485" y="179525"/>
                      </a:cubicBezTo>
                      <a:cubicBezTo>
                        <a:pt x="51072" y="166823"/>
                        <a:pt x="59175" y="153758"/>
                        <a:pt x="67762" y="141055"/>
                      </a:cubicBezTo>
                      <a:cubicBezTo>
                        <a:pt x="76229" y="128474"/>
                        <a:pt x="84332" y="115651"/>
                        <a:pt x="92193" y="102707"/>
                      </a:cubicBezTo>
                      <a:cubicBezTo>
                        <a:pt x="96668" y="95085"/>
                        <a:pt x="101264" y="87585"/>
                        <a:pt x="105860" y="80085"/>
                      </a:cubicBezTo>
                      <a:cubicBezTo>
                        <a:pt x="107674" y="77181"/>
                        <a:pt x="109126" y="73915"/>
                        <a:pt x="112754" y="71737"/>
                      </a:cubicBezTo>
                      <a:cubicBezTo>
                        <a:pt x="113843" y="71858"/>
                        <a:pt x="115294" y="72100"/>
                        <a:pt x="116745" y="72342"/>
                      </a:cubicBezTo>
                      <a:cubicBezTo>
                        <a:pt x="116866" y="72342"/>
                        <a:pt x="116987" y="72584"/>
                        <a:pt x="117108" y="72826"/>
                      </a:cubicBezTo>
                      <a:cubicBezTo>
                        <a:pt x="117108" y="75487"/>
                        <a:pt x="117592" y="78270"/>
                        <a:pt x="117108" y="80810"/>
                      </a:cubicBezTo>
                      <a:cubicBezTo>
                        <a:pt x="116261" y="84682"/>
                        <a:pt x="116382" y="88432"/>
                        <a:pt x="116382" y="92303"/>
                      </a:cubicBezTo>
                      <a:cubicBezTo>
                        <a:pt x="116382" y="99077"/>
                        <a:pt x="116382" y="105852"/>
                        <a:pt x="116382" y="112506"/>
                      </a:cubicBezTo>
                      <a:cubicBezTo>
                        <a:pt x="116382" y="198760"/>
                        <a:pt x="116382" y="285014"/>
                        <a:pt x="116382" y="371268"/>
                      </a:cubicBezTo>
                      <a:cubicBezTo>
                        <a:pt x="116382" y="395342"/>
                        <a:pt x="116382" y="419537"/>
                        <a:pt x="116382" y="443611"/>
                      </a:cubicBezTo>
                      <a:cubicBezTo>
                        <a:pt x="116382" y="450022"/>
                        <a:pt x="117592" y="455829"/>
                        <a:pt x="122671" y="460305"/>
                      </a:cubicBezTo>
                      <a:cubicBezTo>
                        <a:pt x="122913" y="460547"/>
                        <a:pt x="123034" y="461031"/>
                        <a:pt x="123155" y="461273"/>
                      </a:cubicBezTo>
                      <a:cubicBezTo>
                        <a:pt x="124365" y="461515"/>
                        <a:pt x="125090" y="462362"/>
                        <a:pt x="125574" y="463450"/>
                      </a:cubicBezTo>
                      <a:cubicBezTo>
                        <a:pt x="125816" y="463934"/>
                        <a:pt x="126300" y="464176"/>
                        <a:pt x="126663" y="464539"/>
                      </a:cubicBezTo>
                      <a:cubicBezTo>
                        <a:pt x="127025" y="464902"/>
                        <a:pt x="127509" y="465265"/>
                        <a:pt x="127872" y="465507"/>
                      </a:cubicBezTo>
                      <a:cubicBezTo>
                        <a:pt x="127872" y="465507"/>
                        <a:pt x="127872" y="465507"/>
                        <a:pt x="127872" y="465507"/>
                      </a:cubicBezTo>
                      <a:cubicBezTo>
                        <a:pt x="128356" y="465870"/>
                        <a:pt x="128719" y="466233"/>
                        <a:pt x="129202" y="466716"/>
                      </a:cubicBezTo>
                      <a:cubicBezTo>
                        <a:pt x="129565" y="466716"/>
                        <a:pt x="129807" y="466716"/>
                        <a:pt x="130170" y="466716"/>
                      </a:cubicBezTo>
                      <a:cubicBezTo>
                        <a:pt x="131984" y="466837"/>
                        <a:pt x="133919" y="466837"/>
                        <a:pt x="135734" y="467201"/>
                      </a:cubicBezTo>
                      <a:cubicBezTo>
                        <a:pt x="143111" y="468773"/>
                        <a:pt x="149400" y="466716"/>
                        <a:pt x="154964" y="461999"/>
                      </a:cubicBezTo>
                      <a:cubicBezTo>
                        <a:pt x="156536" y="460668"/>
                        <a:pt x="158592" y="459821"/>
                        <a:pt x="159076" y="457402"/>
                      </a:cubicBezTo>
                      <a:cubicBezTo>
                        <a:pt x="159076" y="456434"/>
                        <a:pt x="159076" y="455466"/>
                        <a:pt x="160043" y="454982"/>
                      </a:cubicBezTo>
                      <a:cubicBezTo>
                        <a:pt x="160164" y="450506"/>
                        <a:pt x="160406" y="446151"/>
                        <a:pt x="160406" y="441675"/>
                      </a:cubicBezTo>
                      <a:cubicBezTo>
                        <a:pt x="160406" y="376591"/>
                        <a:pt x="160406" y="311628"/>
                        <a:pt x="160406" y="246544"/>
                      </a:cubicBezTo>
                      <a:cubicBezTo>
                        <a:pt x="160406" y="243278"/>
                        <a:pt x="161132" y="240133"/>
                        <a:pt x="161858" y="236625"/>
                      </a:cubicBezTo>
                      <a:cubicBezTo>
                        <a:pt x="162825" y="235536"/>
                        <a:pt x="164035" y="234326"/>
                        <a:pt x="165002" y="233237"/>
                      </a:cubicBezTo>
                      <a:cubicBezTo>
                        <a:pt x="168389" y="231786"/>
                        <a:pt x="171533" y="231302"/>
                        <a:pt x="174799" y="231302"/>
                      </a:cubicBezTo>
                      <a:cubicBezTo>
                        <a:pt x="179636" y="231302"/>
                        <a:pt x="184716" y="234326"/>
                        <a:pt x="184595" y="240980"/>
                      </a:cubicBezTo>
                      <a:cubicBezTo>
                        <a:pt x="184474" y="250295"/>
                        <a:pt x="184595" y="259489"/>
                        <a:pt x="184595" y="268804"/>
                      </a:cubicBezTo>
                      <a:cubicBezTo>
                        <a:pt x="184595" y="304491"/>
                        <a:pt x="184716" y="340178"/>
                        <a:pt x="184837" y="375866"/>
                      </a:cubicBezTo>
                      <a:cubicBezTo>
                        <a:pt x="186288" y="392076"/>
                        <a:pt x="185442" y="408165"/>
                        <a:pt x="185684" y="424376"/>
                      </a:cubicBezTo>
                      <a:cubicBezTo>
                        <a:pt x="185684" y="433449"/>
                        <a:pt x="185684" y="442522"/>
                        <a:pt x="185684" y="451595"/>
                      </a:cubicBezTo>
                      <a:cubicBezTo>
                        <a:pt x="185805" y="451837"/>
                        <a:pt x="185926" y="452200"/>
                        <a:pt x="185684" y="452442"/>
                      </a:cubicBezTo>
                      <a:cubicBezTo>
                        <a:pt x="187014" y="453409"/>
                        <a:pt x="186772" y="454861"/>
                        <a:pt x="186772" y="456192"/>
                      </a:cubicBezTo>
                      <a:cubicBezTo>
                        <a:pt x="186893" y="456434"/>
                        <a:pt x="186893" y="456676"/>
                        <a:pt x="186772" y="457038"/>
                      </a:cubicBezTo>
                      <a:cubicBezTo>
                        <a:pt x="188103" y="457402"/>
                        <a:pt x="189191" y="458128"/>
                        <a:pt x="188949" y="459700"/>
                      </a:cubicBezTo>
                      <a:cubicBezTo>
                        <a:pt x="194392" y="466596"/>
                        <a:pt x="201648" y="468168"/>
                        <a:pt x="209994" y="467080"/>
                      </a:cubicBezTo>
                      <a:cubicBezTo>
                        <a:pt x="211082" y="466959"/>
                        <a:pt x="212171" y="466837"/>
                        <a:pt x="213259" y="466716"/>
                      </a:cubicBezTo>
                      <a:cubicBezTo>
                        <a:pt x="214106" y="466475"/>
                        <a:pt x="214831" y="466112"/>
                        <a:pt x="215678" y="465870"/>
                      </a:cubicBezTo>
                      <a:cubicBezTo>
                        <a:pt x="215920" y="466233"/>
                        <a:pt x="216041" y="466354"/>
                        <a:pt x="216162" y="466475"/>
                      </a:cubicBezTo>
                      <a:cubicBezTo>
                        <a:pt x="216041" y="466475"/>
                        <a:pt x="215799" y="466233"/>
                        <a:pt x="215678" y="465870"/>
                      </a:cubicBezTo>
                      <a:cubicBezTo>
                        <a:pt x="216041" y="465870"/>
                        <a:pt x="216404" y="465628"/>
                        <a:pt x="216767" y="465507"/>
                      </a:cubicBezTo>
                      <a:lnTo>
                        <a:pt x="216767" y="465507"/>
                      </a:lnTo>
                      <a:cubicBezTo>
                        <a:pt x="217129" y="465144"/>
                        <a:pt x="217492" y="464902"/>
                        <a:pt x="217855" y="464660"/>
                      </a:cubicBezTo>
                      <a:cubicBezTo>
                        <a:pt x="218218" y="464660"/>
                        <a:pt x="218702" y="464418"/>
                        <a:pt x="219065" y="464297"/>
                      </a:cubicBezTo>
                      <a:cubicBezTo>
                        <a:pt x="219427" y="463208"/>
                        <a:pt x="220395" y="463087"/>
                        <a:pt x="221362" y="463087"/>
                      </a:cubicBezTo>
                      <a:cubicBezTo>
                        <a:pt x="221362" y="463087"/>
                        <a:pt x="221362" y="463087"/>
                        <a:pt x="221362" y="463087"/>
                      </a:cubicBezTo>
                      <a:cubicBezTo>
                        <a:pt x="221725" y="462724"/>
                        <a:pt x="222088" y="462362"/>
                        <a:pt x="222572" y="461877"/>
                      </a:cubicBezTo>
                      <a:cubicBezTo>
                        <a:pt x="223660" y="460668"/>
                        <a:pt x="224749" y="459579"/>
                        <a:pt x="225717" y="458369"/>
                      </a:cubicBezTo>
                      <a:cubicBezTo>
                        <a:pt x="225958" y="457523"/>
                        <a:pt x="226079" y="456434"/>
                        <a:pt x="227168" y="456071"/>
                      </a:cubicBezTo>
                      <a:cubicBezTo>
                        <a:pt x="228740" y="450506"/>
                        <a:pt x="229829" y="444941"/>
                        <a:pt x="229345" y="439135"/>
                      </a:cubicBezTo>
                      <a:cubicBezTo>
                        <a:pt x="229345" y="437804"/>
                        <a:pt x="229103" y="436473"/>
                        <a:pt x="228861" y="435143"/>
                      </a:cubicBezTo>
                      <a:cubicBezTo>
                        <a:pt x="228377" y="432118"/>
                        <a:pt x="228256" y="429094"/>
                        <a:pt x="228861" y="425949"/>
                      </a:cubicBezTo>
                      <a:cubicBezTo>
                        <a:pt x="229103" y="424860"/>
                        <a:pt x="229345" y="423650"/>
                        <a:pt x="229224" y="422561"/>
                      </a:cubicBezTo>
                      <a:cubicBezTo>
                        <a:pt x="229103" y="420505"/>
                        <a:pt x="228498" y="418448"/>
                        <a:pt x="228498" y="416271"/>
                      </a:cubicBezTo>
                      <a:cubicBezTo>
                        <a:pt x="228498" y="414456"/>
                        <a:pt x="229103" y="412641"/>
                        <a:pt x="228498" y="410706"/>
                      </a:cubicBezTo>
                      <a:cubicBezTo>
                        <a:pt x="228014" y="409133"/>
                        <a:pt x="228014" y="407198"/>
                        <a:pt x="228498" y="405504"/>
                      </a:cubicBezTo>
                      <a:cubicBezTo>
                        <a:pt x="229587" y="401633"/>
                        <a:pt x="229224" y="397882"/>
                        <a:pt x="229224" y="394012"/>
                      </a:cubicBezTo>
                      <a:cubicBezTo>
                        <a:pt x="229224" y="297112"/>
                        <a:pt x="229224" y="200212"/>
                        <a:pt x="229345" y="103311"/>
                      </a:cubicBezTo>
                      <a:cubicBezTo>
                        <a:pt x="229345" y="97747"/>
                        <a:pt x="229345" y="92182"/>
                        <a:pt x="229466" y="86496"/>
                      </a:cubicBezTo>
                      <a:cubicBezTo>
                        <a:pt x="229466" y="84561"/>
                        <a:pt x="229466" y="82625"/>
                        <a:pt x="229345" y="80690"/>
                      </a:cubicBezTo>
                      <a:cubicBezTo>
                        <a:pt x="229345" y="80326"/>
                        <a:pt x="229345" y="79843"/>
                        <a:pt x="229345" y="79480"/>
                      </a:cubicBezTo>
                      <a:cubicBezTo>
                        <a:pt x="229103" y="78996"/>
                        <a:pt x="228740" y="78391"/>
                        <a:pt x="228619" y="77907"/>
                      </a:cubicBezTo>
                      <a:cubicBezTo>
                        <a:pt x="228135" y="76213"/>
                        <a:pt x="228135" y="74520"/>
                        <a:pt x="229466" y="72947"/>
                      </a:cubicBezTo>
                      <a:cubicBezTo>
                        <a:pt x="230675" y="71374"/>
                        <a:pt x="232247" y="71012"/>
                        <a:pt x="234424" y="71374"/>
                      </a:cubicBezTo>
                      <a:cubicBezTo>
                        <a:pt x="236360" y="72584"/>
                        <a:pt x="237811" y="74520"/>
                        <a:pt x="239141" y="76697"/>
                      </a:cubicBezTo>
                      <a:cubicBezTo>
                        <a:pt x="245189" y="87343"/>
                        <a:pt x="251236" y="97989"/>
                        <a:pt x="257525" y="108514"/>
                      </a:cubicBezTo>
                      <a:cubicBezTo>
                        <a:pt x="261395" y="115046"/>
                        <a:pt x="265628" y="121579"/>
                        <a:pt x="269619" y="127990"/>
                      </a:cubicBezTo>
                      <a:cubicBezTo>
                        <a:pt x="277844" y="141177"/>
                        <a:pt x="286068" y="154241"/>
                        <a:pt x="294413" y="167306"/>
                      </a:cubicBezTo>
                      <a:cubicBezTo>
                        <a:pt x="298162" y="173235"/>
                        <a:pt x="302154" y="179162"/>
                        <a:pt x="306024" y="185090"/>
                      </a:cubicBezTo>
                      <a:cubicBezTo>
                        <a:pt x="307959" y="188114"/>
                        <a:pt x="309773" y="191260"/>
                        <a:pt x="311587" y="194405"/>
                      </a:cubicBezTo>
                      <a:cubicBezTo>
                        <a:pt x="312071" y="195251"/>
                        <a:pt x="312434" y="196099"/>
                        <a:pt x="313039" y="196824"/>
                      </a:cubicBezTo>
                      <a:cubicBezTo>
                        <a:pt x="313764" y="197792"/>
                        <a:pt x="314611" y="198518"/>
                        <a:pt x="314490" y="198518"/>
                      </a:cubicBezTo>
                      <a:cubicBezTo>
                        <a:pt x="317756" y="200212"/>
                        <a:pt x="319932" y="201300"/>
                        <a:pt x="322110" y="202389"/>
                      </a:cubicBezTo>
                      <a:cubicBezTo>
                        <a:pt x="322351" y="202389"/>
                        <a:pt x="322472" y="202389"/>
                        <a:pt x="322714" y="202389"/>
                      </a:cubicBezTo>
                      <a:cubicBezTo>
                        <a:pt x="328399" y="204203"/>
                        <a:pt x="333115" y="202268"/>
                        <a:pt x="337228" y="198276"/>
                      </a:cubicBezTo>
                      <a:cubicBezTo>
                        <a:pt x="338679" y="196824"/>
                        <a:pt x="340251" y="195373"/>
                        <a:pt x="341703" y="193921"/>
                      </a:cubicBezTo>
                      <a:cubicBezTo>
                        <a:pt x="342307" y="192106"/>
                        <a:pt x="342912" y="190171"/>
                        <a:pt x="343396" y="188356"/>
                      </a:cubicBezTo>
                      <a:cubicBezTo>
                        <a:pt x="343033" y="187630"/>
                        <a:pt x="343396" y="187388"/>
                        <a:pt x="344000" y="187147"/>
                      </a:cubicBezTo>
                      <a:cubicBezTo>
                        <a:pt x="344000" y="185452"/>
                        <a:pt x="344000" y="183880"/>
                        <a:pt x="343759" y="182187"/>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sp>
            <p:nvSpPr>
              <p:cNvPr id="678" name="Google Shape;678;p31"/>
              <p:cNvSpPr/>
              <p:nvPr/>
            </p:nvSpPr>
            <p:spPr>
              <a:xfrm>
                <a:off x="6118298" y="5178681"/>
                <a:ext cx="112964" cy="166509"/>
              </a:xfrm>
              <a:custGeom>
                <a:avLst/>
                <a:gdLst/>
                <a:ahLst/>
                <a:cxnLst/>
                <a:rect l="l" t="t" r="r" b="b"/>
                <a:pathLst>
                  <a:path w="112964" h="166509" extrusionOk="0">
                    <a:moveTo>
                      <a:pt x="112796" y="164970"/>
                    </a:moveTo>
                    <a:cubicBezTo>
                      <a:pt x="80625" y="117548"/>
                      <a:pt x="48454" y="70126"/>
                      <a:pt x="16283" y="22583"/>
                    </a:cubicBezTo>
                    <a:cubicBezTo>
                      <a:pt x="11807" y="16051"/>
                      <a:pt x="7333" y="9397"/>
                      <a:pt x="2858" y="2865"/>
                    </a:cubicBezTo>
                    <a:cubicBezTo>
                      <a:pt x="-1617" y="-3668"/>
                      <a:pt x="318" y="2865"/>
                      <a:pt x="1043" y="3953"/>
                    </a:cubicBezTo>
                    <a:cubicBezTo>
                      <a:pt x="33215" y="51375"/>
                      <a:pt x="65386" y="98797"/>
                      <a:pt x="97557" y="146339"/>
                    </a:cubicBezTo>
                    <a:cubicBezTo>
                      <a:pt x="102032" y="152872"/>
                      <a:pt x="106507" y="159526"/>
                      <a:pt x="110982" y="166058"/>
                    </a:cubicBezTo>
                    <a:cubicBezTo>
                      <a:pt x="111708" y="167147"/>
                      <a:pt x="113522" y="166058"/>
                      <a:pt x="112796" y="164970"/>
                    </a:cubicBezTo>
                    <a:lnTo>
                      <a:pt x="112796" y="164970"/>
                    </a:ln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679" name="Google Shape;679;p31"/>
              <p:cNvSpPr/>
              <p:nvPr/>
            </p:nvSpPr>
            <p:spPr>
              <a:xfrm>
                <a:off x="5905238" y="5180732"/>
                <a:ext cx="113887" cy="165833"/>
              </a:xfrm>
              <a:custGeom>
                <a:avLst/>
                <a:gdLst/>
                <a:ahLst/>
                <a:cxnLst/>
                <a:rect l="l" t="t" r="r" b="b"/>
                <a:pathLst>
                  <a:path w="113887" h="165833" extrusionOk="0">
                    <a:moveTo>
                      <a:pt x="3539" y="163403"/>
                    </a:moveTo>
                    <a:cubicBezTo>
                      <a:pt x="35831" y="115981"/>
                      <a:pt x="68002" y="68559"/>
                      <a:pt x="100295" y="21259"/>
                    </a:cubicBezTo>
                    <a:cubicBezTo>
                      <a:pt x="104770" y="14726"/>
                      <a:pt x="109244" y="8073"/>
                      <a:pt x="113720" y="1540"/>
                    </a:cubicBezTo>
                    <a:cubicBezTo>
                      <a:pt x="114445" y="451"/>
                      <a:pt x="112631" y="-638"/>
                      <a:pt x="111905" y="451"/>
                    </a:cubicBezTo>
                    <a:cubicBezTo>
                      <a:pt x="79613" y="47873"/>
                      <a:pt x="47442" y="95294"/>
                      <a:pt x="15150" y="142595"/>
                    </a:cubicBezTo>
                    <a:cubicBezTo>
                      <a:pt x="10674" y="149128"/>
                      <a:pt x="6200" y="155781"/>
                      <a:pt x="1725" y="162314"/>
                    </a:cubicBezTo>
                    <a:cubicBezTo>
                      <a:pt x="-2750" y="168847"/>
                      <a:pt x="2813" y="164491"/>
                      <a:pt x="3539" y="163403"/>
                    </a:cubicBezTo>
                    <a:lnTo>
                      <a:pt x="3539" y="163403"/>
                    </a:ln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680" name="Google Shape;680;p31"/>
              <p:cNvSpPr/>
              <p:nvPr/>
            </p:nvSpPr>
            <p:spPr>
              <a:xfrm>
                <a:off x="5772351" y="5318470"/>
                <a:ext cx="143451" cy="42337"/>
              </a:xfrm>
              <a:custGeom>
                <a:avLst/>
                <a:gdLst/>
                <a:ahLst/>
                <a:cxnLst/>
                <a:rect l="l" t="t" r="r" b="b"/>
                <a:pathLst>
                  <a:path w="143451" h="42337" extrusionOk="0">
                    <a:moveTo>
                      <a:pt x="38339" y="26996"/>
                    </a:moveTo>
                    <a:cubicBezTo>
                      <a:pt x="39549" y="26391"/>
                      <a:pt x="40879" y="26632"/>
                      <a:pt x="42089" y="26996"/>
                    </a:cubicBezTo>
                    <a:cubicBezTo>
                      <a:pt x="50313" y="28568"/>
                      <a:pt x="58537" y="30020"/>
                      <a:pt x="66761" y="31593"/>
                    </a:cubicBezTo>
                    <a:cubicBezTo>
                      <a:pt x="81880" y="34375"/>
                      <a:pt x="96877" y="37157"/>
                      <a:pt x="111995" y="39940"/>
                    </a:cubicBezTo>
                    <a:cubicBezTo>
                      <a:pt x="112358" y="39940"/>
                      <a:pt x="112600" y="39940"/>
                      <a:pt x="112963" y="40061"/>
                    </a:cubicBezTo>
                    <a:cubicBezTo>
                      <a:pt x="112963" y="40061"/>
                      <a:pt x="112963" y="40061"/>
                      <a:pt x="112963" y="40061"/>
                    </a:cubicBezTo>
                    <a:cubicBezTo>
                      <a:pt x="114898" y="40303"/>
                      <a:pt x="116954" y="40666"/>
                      <a:pt x="118889" y="40908"/>
                    </a:cubicBezTo>
                    <a:cubicBezTo>
                      <a:pt x="119614" y="40908"/>
                      <a:pt x="120461" y="40908"/>
                      <a:pt x="121187" y="41149"/>
                    </a:cubicBezTo>
                    <a:cubicBezTo>
                      <a:pt x="122275" y="41270"/>
                      <a:pt x="123364" y="41513"/>
                      <a:pt x="124573" y="41633"/>
                    </a:cubicBezTo>
                    <a:cubicBezTo>
                      <a:pt x="125178" y="41633"/>
                      <a:pt x="125904" y="41633"/>
                      <a:pt x="126508" y="41633"/>
                    </a:cubicBezTo>
                    <a:cubicBezTo>
                      <a:pt x="127476" y="41633"/>
                      <a:pt x="128443" y="41754"/>
                      <a:pt x="129290" y="41875"/>
                    </a:cubicBezTo>
                    <a:cubicBezTo>
                      <a:pt x="129653" y="41875"/>
                      <a:pt x="130137" y="41996"/>
                      <a:pt x="130500" y="41996"/>
                    </a:cubicBezTo>
                    <a:cubicBezTo>
                      <a:pt x="131225" y="41996"/>
                      <a:pt x="131951" y="41996"/>
                      <a:pt x="132556" y="42238"/>
                    </a:cubicBezTo>
                    <a:cubicBezTo>
                      <a:pt x="135700" y="42722"/>
                      <a:pt x="138361" y="41392"/>
                      <a:pt x="140659" y="39456"/>
                    </a:cubicBezTo>
                    <a:cubicBezTo>
                      <a:pt x="141143" y="39093"/>
                      <a:pt x="141505" y="38609"/>
                      <a:pt x="141868" y="38125"/>
                    </a:cubicBezTo>
                    <a:lnTo>
                      <a:pt x="141263" y="37520"/>
                    </a:lnTo>
                    <a:cubicBezTo>
                      <a:pt x="142715" y="35827"/>
                      <a:pt x="143561" y="33891"/>
                      <a:pt x="143441" y="31471"/>
                    </a:cubicBezTo>
                    <a:cubicBezTo>
                      <a:pt x="143199" y="28689"/>
                      <a:pt x="142231" y="26391"/>
                      <a:pt x="140175" y="24455"/>
                    </a:cubicBezTo>
                    <a:cubicBezTo>
                      <a:pt x="138119" y="22519"/>
                      <a:pt x="135700" y="21310"/>
                      <a:pt x="133039" y="20584"/>
                    </a:cubicBezTo>
                    <a:cubicBezTo>
                      <a:pt x="128806" y="19374"/>
                      <a:pt x="124573" y="19011"/>
                      <a:pt x="120219" y="18407"/>
                    </a:cubicBezTo>
                    <a:cubicBezTo>
                      <a:pt x="119856" y="18407"/>
                      <a:pt x="119493" y="18407"/>
                      <a:pt x="119131" y="18285"/>
                    </a:cubicBezTo>
                    <a:lnTo>
                      <a:pt x="117921" y="17197"/>
                    </a:lnTo>
                    <a:cubicBezTo>
                      <a:pt x="117921" y="17318"/>
                      <a:pt x="117921" y="17438"/>
                      <a:pt x="117921" y="17559"/>
                    </a:cubicBezTo>
                    <a:cubicBezTo>
                      <a:pt x="117679" y="17802"/>
                      <a:pt x="117558" y="17802"/>
                      <a:pt x="117316" y="18043"/>
                    </a:cubicBezTo>
                    <a:cubicBezTo>
                      <a:pt x="114293" y="17681"/>
                      <a:pt x="111269" y="17197"/>
                      <a:pt x="108246" y="16713"/>
                    </a:cubicBezTo>
                    <a:lnTo>
                      <a:pt x="108246" y="16713"/>
                    </a:lnTo>
                    <a:cubicBezTo>
                      <a:pt x="107399" y="16471"/>
                      <a:pt x="106552" y="16350"/>
                      <a:pt x="105706" y="16108"/>
                    </a:cubicBezTo>
                    <a:cubicBezTo>
                      <a:pt x="96514" y="14414"/>
                      <a:pt x="87443" y="12842"/>
                      <a:pt x="78251" y="11027"/>
                    </a:cubicBezTo>
                    <a:cubicBezTo>
                      <a:pt x="67003" y="8850"/>
                      <a:pt x="55876" y="6551"/>
                      <a:pt x="44629" y="4373"/>
                    </a:cubicBezTo>
                    <a:cubicBezTo>
                      <a:pt x="39791" y="3406"/>
                      <a:pt x="34953" y="2438"/>
                      <a:pt x="30115" y="1591"/>
                    </a:cubicBezTo>
                    <a:cubicBezTo>
                      <a:pt x="23584" y="502"/>
                      <a:pt x="17053" y="-344"/>
                      <a:pt x="10401" y="139"/>
                    </a:cubicBezTo>
                    <a:cubicBezTo>
                      <a:pt x="7499" y="382"/>
                      <a:pt x="4596" y="744"/>
                      <a:pt x="1693" y="1107"/>
                    </a:cubicBezTo>
                    <a:cubicBezTo>
                      <a:pt x="1088" y="1349"/>
                      <a:pt x="605" y="1591"/>
                      <a:pt x="0" y="1712"/>
                    </a:cubicBezTo>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grpSp>
          <p:nvGrpSpPr>
            <p:cNvPr id="681" name="Google Shape;681;p31"/>
            <p:cNvGrpSpPr/>
            <p:nvPr/>
          </p:nvGrpSpPr>
          <p:grpSpPr>
            <a:xfrm>
              <a:off x="6615687" y="5133568"/>
              <a:ext cx="269367" cy="473526"/>
              <a:chOff x="6615687" y="5133568"/>
              <a:chExt cx="269367" cy="473526"/>
            </a:xfrm>
          </p:grpSpPr>
          <p:sp>
            <p:nvSpPr>
              <p:cNvPr id="682" name="Google Shape;682;p31"/>
              <p:cNvSpPr/>
              <p:nvPr/>
            </p:nvSpPr>
            <p:spPr>
              <a:xfrm>
                <a:off x="6713721" y="5133568"/>
                <a:ext cx="78482" cy="78705"/>
              </a:xfrm>
              <a:custGeom>
                <a:avLst/>
                <a:gdLst/>
                <a:ahLst/>
                <a:cxnLst/>
                <a:rect l="l" t="t" r="r" b="b"/>
                <a:pathLst>
                  <a:path w="78482" h="78705" extrusionOk="0">
                    <a:moveTo>
                      <a:pt x="5386" y="60680"/>
                    </a:moveTo>
                    <a:cubicBezTo>
                      <a:pt x="12642" y="72293"/>
                      <a:pt x="23044" y="78463"/>
                      <a:pt x="36831" y="78463"/>
                    </a:cubicBezTo>
                    <a:cubicBezTo>
                      <a:pt x="37315" y="78463"/>
                      <a:pt x="37678" y="78463"/>
                      <a:pt x="38162" y="78463"/>
                    </a:cubicBezTo>
                    <a:cubicBezTo>
                      <a:pt x="38162" y="78463"/>
                      <a:pt x="38162" y="78705"/>
                      <a:pt x="38162" y="78705"/>
                    </a:cubicBezTo>
                    <a:cubicBezTo>
                      <a:pt x="41306" y="78342"/>
                      <a:pt x="44451" y="78100"/>
                      <a:pt x="47595" y="77616"/>
                    </a:cubicBezTo>
                    <a:cubicBezTo>
                      <a:pt x="54368" y="76648"/>
                      <a:pt x="60174" y="73624"/>
                      <a:pt x="65253" y="69269"/>
                    </a:cubicBezTo>
                    <a:cubicBezTo>
                      <a:pt x="71784" y="63583"/>
                      <a:pt x="75171" y="56204"/>
                      <a:pt x="77348" y="48098"/>
                    </a:cubicBezTo>
                    <a:cubicBezTo>
                      <a:pt x="78799" y="42292"/>
                      <a:pt x="78920" y="36485"/>
                      <a:pt x="77348" y="30678"/>
                    </a:cubicBezTo>
                    <a:cubicBezTo>
                      <a:pt x="75655" y="24508"/>
                      <a:pt x="72752" y="18823"/>
                      <a:pt x="68761" y="13984"/>
                    </a:cubicBezTo>
                    <a:cubicBezTo>
                      <a:pt x="63439" y="7452"/>
                      <a:pt x="56545" y="3338"/>
                      <a:pt x="48442" y="1282"/>
                    </a:cubicBezTo>
                    <a:cubicBezTo>
                      <a:pt x="43362" y="-49"/>
                      <a:pt x="38162" y="-291"/>
                      <a:pt x="32840" y="314"/>
                    </a:cubicBezTo>
                    <a:cubicBezTo>
                      <a:pt x="24253" y="1403"/>
                      <a:pt x="17480" y="6121"/>
                      <a:pt x="11070" y="11322"/>
                    </a:cubicBezTo>
                    <a:cubicBezTo>
                      <a:pt x="6837" y="16525"/>
                      <a:pt x="3571" y="22210"/>
                      <a:pt x="1274" y="28380"/>
                    </a:cubicBezTo>
                    <a:cubicBezTo>
                      <a:pt x="911" y="29227"/>
                      <a:pt x="790" y="30073"/>
                      <a:pt x="669" y="31042"/>
                    </a:cubicBezTo>
                    <a:cubicBezTo>
                      <a:pt x="-420" y="35759"/>
                      <a:pt x="64" y="40598"/>
                      <a:pt x="427" y="45316"/>
                    </a:cubicBezTo>
                    <a:cubicBezTo>
                      <a:pt x="790" y="50881"/>
                      <a:pt x="2725" y="55962"/>
                      <a:pt x="5628" y="60559"/>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683" name="Google Shape;683;p31"/>
              <p:cNvSpPr/>
              <p:nvPr/>
            </p:nvSpPr>
            <p:spPr>
              <a:xfrm>
                <a:off x="6615687" y="5225467"/>
                <a:ext cx="269367" cy="381627"/>
              </a:xfrm>
              <a:custGeom>
                <a:avLst/>
                <a:gdLst/>
                <a:ahLst/>
                <a:cxnLst/>
                <a:rect l="l" t="t" r="r" b="b"/>
                <a:pathLst>
                  <a:path w="269367" h="381627" extrusionOk="0">
                    <a:moveTo>
                      <a:pt x="266937" y="153871"/>
                    </a:moveTo>
                    <a:cubicBezTo>
                      <a:pt x="264518" y="148790"/>
                      <a:pt x="261373" y="144314"/>
                      <a:pt x="258350" y="139717"/>
                    </a:cubicBezTo>
                    <a:cubicBezTo>
                      <a:pt x="258108" y="139355"/>
                      <a:pt x="257866" y="138991"/>
                      <a:pt x="257624" y="138629"/>
                    </a:cubicBezTo>
                    <a:lnTo>
                      <a:pt x="257624" y="136451"/>
                    </a:lnTo>
                    <a:cubicBezTo>
                      <a:pt x="257624" y="136572"/>
                      <a:pt x="257382" y="136814"/>
                      <a:pt x="257261" y="136935"/>
                    </a:cubicBezTo>
                    <a:cubicBezTo>
                      <a:pt x="256898" y="136935"/>
                      <a:pt x="256656" y="136814"/>
                      <a:pt x="256294" y="136693"/>
                    </a:cubicBezTo>
                    <a:cubicBezTo>
                      <a:pt x="254117" y="133426"/>
                      <a:pt x="252060" y="130161"/>
                      <a:pt x="250004" y="126894"/>
                    </a:cubicBezTo>
                    <a:lnTo>
                      <a:pt x="250004" y="126894"/>
                    </a:lnTo>
                    <a:cubicBezTo>
                      <a:pt x="249400" y="125805"/>
                      <a:pt x="248916" y="124838"/>
                      <a:pt x="248311" y="123870"/>
                    </a:cubicBezTo>
                    <a:cubicBezTo>
                      <a:pt x="242264" y="113587"/>
                      <a:pt x="236096" y="103425"/>
                      <a:pt x="230169" y="93142"/>
                    </a:cubicBezTo>
                    <a:cubicBezTo>
                      <a:pt x="222792" y="80561"/>
                      <a:pt x="215656" y="67859"/>
                      <a:pt x="208399" y="55278"/>
                    </a:cubicBezTo>
                    <a:cubicBezTo>
                      <a:pt x="205255" y="49834"/>
                      <a:pt x="202231" y="44269"/>
                      <a:pt x="198845" y="38946"/>
                    </a:cubicBezTo>
                    <a:cubicBezTo>
                      <a:pt x="194370" y="31809"/>
                      <a:pt x="189774" y="24792"/>
                      <a:pt x="183727" y="18744"/>
                    </a:cubicBezTo>
                    <a:cubicBezTo>
                      <a:pt x="181066" y="16082"/>
                      <a:pt x="178163" y="13662"/>
                      <a:pt x="175502" y="11122"/>
                    </a:cubicBezTo>
                    <a:cubicBezTo>
                      <a:pt x="174898" y="10759"/>
                      <a:pt x="174172" y="10397"/>
                      <a:pt x="173567" y="10033"/>
                    </a:cubicBezTo>
                    <a:cubicBezTo>
                      <a:pt x="169092" y="7251"/>
                      <a:pt x="164375" y="4953"/>
                      <a:pt x="159296" y="3380"/>
                    </a:cubicBezTo>
                    <a:cubicBezTo>
                      <a:pt x="148532" y="-128"/>
                      <a:pt x="137526" y="-612"/>
                      <a:pt x="126278" y="598"/>
                    </a:cubicBezTo>
                    <a:cubicBezTo>
                      <a:pt x="121198" y="1202"/>
                      <a:pt x="116239" y="2049"/>
                      <a:pt x="111160" y="2896"/>
                    </a:cubicBezTo>
                    <a:cubicBezTo>
                      <a:pt x="110555" y="3259"/>
                      <a:pt x="109829" y="3622"/>
                      <a:pt x="109225" y="3864"/>
                    </a:cubicBezTo>
                    <a:cubicBezTo>
                      <a:pt x="105112" y="5315"/>
                      <a:pt x="101242" y="7130"/>
                      <a:pt x="97493" y="9549"/>
                    </a:cubicBezTo>
                    <a:cubicBezTo>
                      <a:pt x="89027" y="14872"/>
                      <a:pt x="82496" y="22010"/>
                      <a:pt x="76811" y="30115"/>
                    </a:cubicBezTo>
                    <a:cubicBezTo>
                      <a:pt x="68103" y="42455"/>
                      <a:pt x="60484" y="55398"/>
                      <a:pt x="52985" y="68343"/>
                    </a:cubicBezTo>
                    <a:cubicBezTo>
                      <a:pt x="48752" y="75601"/>
                      <a:pt x="44640" y="82981"/>
                      <a:pt x="40165" y="90118"/>
                    </a:cubicBezTo>
                    <a:cubicBezTo>
                      <a:pt x="36416" y="96167"/>
                      <a:pt x="32908" y="102215"/>
                      <a:pt x="29522" y="108385"/>
                    </a:cubicBezTo>
                    <a:cubicBezTo>
                      <a:pt x="27103" y="112740"/>
                      <a:pt x="24563" y="116974"/>
                      <a:pt x="22023" y="121209"/>
                    </a:cubicBezTo>
                    <a:cubicBezTo>
                      <a:pt x="19000" y="126048"/>
                      <a:pt x="15976" y="130765"/>
                      <a:pt x="12953" y="135483"/>
                    </a:cubicBezTo>
                    <a:cubicBezTo>
                      <a:pt x="12590" y="135483"/>
                      <a:pt x="12469" y="135725"/>
                      <a:pt x="11985" y="135725"/>
                    </a:cubicBezTo>
                    <a:cubicBezTo>
                      <a:pt x="11985" y="135604"/>
                      <a:pt x="11743" y="135483"/>
                      <a:pt x="11622" y="135241"/>
                    </a:cubicBezTo>
                    <a:lnTo>
                      <a:pt x="11622" y="137419"/>
                    </a:lnTo>
                    <a:cubicBezTo>
                      <a:pt x="11380" y="137782"/>
                      <a:pt x="11138" y="138145"/>
                      <a:pt x="10896" y="138508"/>
                    </a:cubicBezTo>
                    <a:cubicBezTo>
                      <a:pt x="7873" y="143104"/>
                      <a:pt x="4607" y="147581"/>
                      <a:pt x="2309" y="152662"/>
                    </a:cubicBezTo>
                    <a:cubicBezTo>
                      <a:pt x="737" y="155928"/>
                      <a:pt x="-110" y="159194"/>
                      <a:pt x="11" y="162823"/>
                    </a:cubicBezTo>
                    <a:cubicBezTo>
                      <a:pt x="132" y="166453"/>
                      <a:pt x="1584" y="169356"/>
                      <a:pt x="4003" y="171896"/>
                    </a:cubicBezTo>
                    <a:cubicBezTo>
                      <a:pt x="6180" y="174074"/>
                      <a:pt x="8720" y="174921"/>
                      <a:pt x="11622" y="174800"/>
                    </a:cubicBezTo>
                    <a:lnTo>
                      <a:pt x="11622" y="175888"/>
                    </a:lnTo>
                    <a:cubicBezTo>
                      <a:pt x="12348" y="175888"/>
                      <a:pt x="13073" y="175888"/>
                      <a:pt x="13920" y="175888"/>
                    </a:cubicBezTo>
                    <a:cubicBezTo>
                      <a:pt x="17790" y="175405"/>
                      <a:pt x="21177" y="173953"/>
                      <a:pt x="23475" y="170445"/>
                    </a:cubicBezTo>
                    <a:cubicBezTo>
                      <a:pt x="23959" y="169719"/>
                      <a:pt x="24563" y="168993"/>
                      <a:pt x="25047" y="168267"/>
                    </a:cubicBezTo>
                    <a:cubicBezTo>
                      <a:pt x="25289" y="167783"/>
                      <a:pt x="25652" y="167420"/>
                      <a:pt x="25894" y="166936"/>
                    </a:cubicBezTo>
                    <a:cubicBezTo>
                      <a:pt x="28675" y="163428"/>
                      <a:pt x="31336" y="159920"/>
                      <a:pt x="33876" y="156170"/>
                    </a:cubicBezTo>
                    <a:cubicBezTo>
                      <a:pt x="35327" y="154113"/>
                      <a:pt x="36658" y="151936"/>
                      <a:pt x="38109" y="149758"/>
                    </a:cubicBezTo>
                    <a:cubicBezTo>
                      <a:pt x="38109" y="149274"/>
                      <a:pt x="37988" y="148911"/>
                      <a:pt x="37867" y="148428"/>
                    </a:cubicBezTo>
                    <a:cubicBezTo>
                      <a:pt x="38956" y="146855"/>
                      <a:pt x="40044" y="145161"/>
                      <a:pt x="41012" y="143589"/>
                    </a:cubicBezTo>
                    <a:cubicBezTo>
                      <a:pt x="49720" y="129313"/>
                      <a:pt x="58307" y="115039"/>
                      <a:pt x="66894" y="100643"/>
                    </a:cubicBezTo>
                    <a:cubicBezTo>
                      <a:pt x="72216" y="91570"/>
                      <a:pt x="77416" y="82376"/>
                      <a:pt x="82738" y="73303"/>
                    </a:cubicBezTo>
                    <a:cubicBezTo>
                      <a:pt x="83342" y="72214"/>
                      <a:pt x="83947" y="71246"/>
                      <a:pt x="84673" y="70279"/>
                    </a:cubicBezTo>
                    <a:cubicBezTo>
                      <a:pt x="86971" y="66891"/>
                      <a:pt x="90357" y="67012"/>
                      <a:pt x="93018" y="68705"/>
                    </a:cubicBezTo>
                    <a:cubicBezTo>
                      <a:pt x="94469" y="69553"/>
                      <a:pt x="95679" y="70641"/>
                      <a:pt x="96767" y="71488"/>
                    </a:cubicBezTo>
                    <a:cubicBezTo>
                      <a:pt x="96767" y="72214"/>
                      <a:pt x="96767" y="72698"/>
                      <a:pt x="96767" y="73061"/>
                    </a:cubicBezTo>
                    <a:cubicBezTo>
                      <a:pt x="96405" y="74392"/>
                      <a:pt x="95921" y="75601"/>
                      <a:pt x="95437" y="76811"/>
                    </a:cubicBezTo>
                    <a:cubicBezTo>
                      <a:pt x="93986" y="80319"/>
                      <a:pt x="92292" y="83707"/>
                      <a:pt x="90962" y="87215"/>
                    </a:cubicBezTo>
                    <a:cubicBezTo>
                      <a:pt x="87092" y="97619"/>
                      <a:pt x="83463" y="108143"/>
                      <a:pt x="79835" y="118668"/>
                    </a:cubicBezTo>
                    <a:cubicBezTo>
                      <a:pt x="76449" y="128587"/>
                      <a:pt x="73304" y="138629"/>
                      <a:pt x="69918" y="148669"/>
                    </a:cubicBezTo>
                    <a:cubicBezTo>
                      <a:pt x="64838" y="163791"/>
                      <a:pt x="59758" y="178913"/>
                      <a:pt x="54679" y="194034"/>
                    </a:cubicBezTo>
                    <a:cubicBezTo>
                      <a:pt x="49720" y="208915"/>
                      <a:pt x="44761" y="223673"/>
                      <a:pt x="39923" y="238553"/>
                    </a:cubicBezTo>
                    <a:cubicBezTo>
                      <a:pt x="39077" y="241093"/>
                      <a:pt x="38109" y="243634"/>
                      <a:pt x="37383" y="246295"/>
                    </a:cubicBezTo>
                    <a:cubicBezTo>
                      <a:pt x="37021" y="247505"/>
                      <a:pt x="36416" y="248956"/>
                      <a:pt x="37383" y="250166"/>
                    </a:cubicBezTo>
                    <a:cubicBezTo>
                      <a:pt x="37746" y="250166"/>
                      <a:pt x="37988" y="250408"/>
                      <a:pt x="38230" y="250408"/>
                    </a:cubicBezTo>
                    <a:cubicBezTo>
                      <a:pt x="56493" y="250408"/>
                      <a:pt x="74755" y="250408"/>
                      <a:pt x="92897" y="250408"/>
                    </a:cubicBezTo>
                    <a:cubicBezTo>
                      <a:pt x="94711" y="250408"/>
                      <a:pt x="96525" y="250408"/>
                      <a:pt x="98219" y="250892"/>
                    </a:cubicBezTo>
                    <a:cubicBezTo>
                      <a:pt x="99428" y="252949"/>
                      <a:pt x="98944" y="255126"/>
                      <a:pt x="98944" y="257183"/>
                    </a:cubicBezTo>
                    <a:cubicBezTo>
                      <a:pt x="98944" y="260086"/>
                      <a:pt x="98702" y="262868"/>
                      <a:pt x="98702" y="265772"/>
                    </a:cubicBezTo>
                    <a:cubicBezTo>
                      <a:pt x="98702" y="298072"/>
                      <a:pt x="98702" y="330372"/>
                      <a:pt x="98461" y="362551"/>
                    </a:cubicBezTo>
                    <a:cubicBezTo>
                      <a:pt x="98461" y="367027"/>
                      <a:pt x="99065" y="371261"/>
                      <a:pt x="101363" y="375132"/>
                    </a:cubicBezTo>
                    <a:cubicBezTo>
                      <a:pt x="101605" y="375374"/>
                      <a:pt x="101847" y="375737"/>
                      <a:pt x="102089" y="375979"/>
                    </a:cubicBezTo>
                    <a:cubicBezTo>
                      <a:pt x="102331" y="376342"/>
                      <a:pt x="102694" y="376705"/>
                      <a:pt x="102936" y="376947"/>
                    </a:cubicBezTo>
                    <a:cubicBezTo>
                      <a:pt x="103298" y="377310"/>
                      <a:pt x="103540" y="377673"/>
                      <a:pt x="103903" y="377914"/>
                    </a:cubicBezTo>
                    <a:cubicBezTo>
                      <a:pt x="104508" y="378519"/>
                      <a:pt x="105112" y="379003"/>
                      <a:pt x="105838" y="379608"/>
                    </a:cubicBezTo>
                    <a:lnTo>
                      <a:pt x="105838" y="379608"/>
                    </a:lnTo>
                    <a:cubicBezTo>
                      <a:pt x="108862" y="381060"/>
                      <a:pt x="112006" y="381907"/>
                      <a:pt x="115393" y="381544"/>
                    </a:cubicBezTo>
                    <a:cubicBezTo>
                      <a:pt x="123012" y="380818"/>
                      <a:pt x="129060" y="374527"/>
                      <a:pt x="129301" y="366906"/>
                    </a:cubicBezTo>
                    <a:cubicBezTo>
                      <a:pt x="129301" y="364002"/>
                      <a:pt x="129301" y="361220"/>
                      <a:pt x="129301" y="358317"/>
                    </a:cubicBezTo>
                    <a:cubicBezTo>
                      <a:pt x="129301" y="322993"/>
                      <a:pt x="129301" y="287547"/>
                      <a:pt x="129181" y="252223"/>
                    </a:cubicBezTo>
                    <a:cubicBezTo>
                      <a:pt x="129181" y="251618"/>
                      <a:pt x="129181" y="251134"/>
                      <a:pt x="129301" y="250650"/>
                    </a:cubicBezTo>
                    <a:cubicBezTo>
                      <a:pt x="129785" y="250408"/>
                      <a:pt x="130027" y="250166"/>
                      <a:pt x="130269" y="250287"/>
                    </a:cubicBezTo>
                    <a:cubicBezTo>
                      <a:pt x="132930" y="250287"/>
                      <a:pt x="135712" y="250408"/>
                      <a:pt x="138372" y="250529"/>
                    </a:cubicBezTo>
                    <a:cubicBezTo>
                      <a:pt x="138977" y="250529"/>
                      <a:pt x="139582" y="250529"/>
                      <a:pt x="140186" y="250529"/>
                    </a:cubicBezTo>
                    <a:cubicBezTo>
                      <a:pt x="142605" y="250408"/>
                      <a:pt x="142847" y="250529"/>
                      <a:pt x="142726" y="252949"/>
                    </a:cubicBezTo>
                    <a:cubicBezTo>
                      <a:pt x="142726" y="254280"/>
                      <a:pt x="142847" y="255610"/>
                      <a:pt x="142847" y="256941"/>
                    </a:cubicBezTo>
                    <a:cubicBezTo>
                      <a:pt x="142847" y="291177"/>
                      <a:pt x="142847" y="325533"/>
                      <a:pt x="142847" y="359768"/>
                    </a:cubicBezTo>
                    <a:cubicBezTo>
                      <a:pt x="142847" y="363640"/>
                      <a:pt x="142605" y="367632"/>
                      <a:pt x="143694" y="371382"/>
                    </a:cubicBezTo>
                    <a:cubicBezTo>
                      <a:pt x="144903" y="374164"/>
                      <a:pt x="146234" y="376826"/>
                      <a:pt x="148411" y="379003"/>
                    </a:cubicBezTo>
                    <a:cubicBezTo>
                      <a:pt x="150467" y="379971"/>
                      <a:pt x="152523" y="380818"/>
                      <a:pt x="154821" y="381181"/>
                    </a:cubicBezTo>
                    <a:cubicBezTo>
                      <a:pt x="159901" y="381786"/>
                      <a:pt x="164255" y="380213"/>
                      <a:pt x="168125" y="376826"/>
                    </a:cubicBezTo>
                    <a:cubicBezTo>
                      <a:pt x="171390" y="373923"/>
                      <a:pt x="172600" y="370051"/>
                      <a:pt x="172721" y="365938"/>
                    </a:cubicBezTo>
                    <a:cubicBezTo>
                      <a:pt x="172842" y="363277"/>
                      <a:pt x="172721" y="360494"/>
                      <a:pt x="172721" y="357833"/>
                    </a:cubicBezTo>
                    <a:cubicBezTo>
                      <a:pt x="172479" y="322750"/>
                      <a:pt x="172237" y="287668"/>
                      <a:pt x="171995" y="252586"/>
                    </a:cubicBezTo>
                    <a:cubicBezTo>
                      <a:pt x="171995" y="251981"/>
                      <a:pt x="171995" y="251376"/>
                      <a:pt x="171995" y="250529"/>
                    </a:cubicBezTo>
                    <a:cubicBezTo>
                      <a:pt x="172842" y="250408"/>
                      <a:pt x="173567" y="250166"/>
                      <a:pt x="174172" y="250166"/>
                    </a:cubicBezTo>
                    <a:cubicBezTo>
                      <a:pt x="192072" y="250166"/>
                      <a:pt x="209972" y="250166"/>
                      <a:pt x="227992" y="250046"/>
                    </a:cubicBezTo>
                    <a:cubicBezTo>
                      <a:pt x="228234" y="250046"/>
                      <a:pt x="228597" y="250046"/>
                      <a:pt x="228839" y="250166"/>
                    </a:cubicBezTo>
                    <a:cubicBezTo>
                      <a:pt x="229686" y="249803"/>
                      <a:pt x="229686" y="249077"/>
                      <a:pt x="229807" y="248351"/>
                    </a:cubicBezTo>
                    <a:cubicBezTo>
                      <a:pt x="228234" y="243150"/>
                      <a:pt x="226783" y="237948"/>
                      <a:pt x="225211" y="232746"/>
                    </a:cubicBezTo>
                    <a:cubicBezTo>
                      <a:pt x="219768" y="215205"/>
                      <a:pt x="214326" y="197785"/>
                      <a:pt x="208762" y="180244"/>
                    </a:cubicBezTo>
                    <a:cubicBezTo>
                      <a:pt x="204287" y="165727"/>
                      <a:pt x="199812" y="151210"/>
                      <a:pt x="195095" y="136814"/>
                    </a:cubicBezTo>
                    <a:cubicBezTo>
                      <a:pt x="193402" y="131491"/>
                      <a:pt x="191467" y="126289"/>
                      <a:pt x="189774" y="120966"/>
                    </a:cubicBezTo>
                    <a:cubicBezTo>
                      <a:pt x="186871" y="111893"/>
                      <a:pt x="183969" y="102941"/>
                      <a:pt x="180945" y="93989"/>
                    </a:cubicBezTo>
                    <a:cubicBezTo>
                      <a:pt x="178889" y="87699"/>
                      <a:pt x="176591" y="81529"/>
                      <a:pt x="173688" y="75480"/>
                    </a:cubicBezTo>
                    <a:cubicBezTo>
                      <a:pt x="172842" y="73666"/>
                      <a:pt x="172237" y="71851"/>
                      <a:pt x="172963" y="69915"/>
                    </a:cubicBezTo>
                    <a:cubicBezTo>
                      <a:pt x="175466" y="68621"/>
                      <a:pt x="178163" y="68101"/>
                      <a:pt x="181066" y="68343"/>
                    </a:cubicBezTo>
                    <a:cubicBezTo>
                      <a:pt x="182638" y="69069"/>
                      <a:pt x="183485" y="70520"/>
                      <a:pt x="184331" y="71972"/>
                    </a:cubicBezTo>
                    <a:cubicBezTo>
                      <a:pt x="189774" y="81166"/>
                      <a:pt x="195216" y="90360"/>
                      <a:pt x="200659" y="99554"/>
                    </a:cubicBezTo>
                    <a:cubicBezTo>
                      <a:pt x="210576" y="116370"/>
                      <a:pt x="220494" y="133306"/>
                      <a:pt x="230532" y="150000"/>
                    </a:cubicBezTo>
                    <a:cubicBezTo>
                      <a:pt x="230774" y="150363"/>
                      <a:pt x="231016" y="150605"/>
                      <a:pt x="231137" y="150968"/>
                    </a:cubicBezTo>
                    <a:cubicBezTo>
                      <a:pt x="231137" y="150968"/>
                      <a:pt x="231137" y="151089"/>
                      <a:pt x="231137" y="151210"/>
                    </a:cubicBezTo>
                    <a:cubicBezTo>
                      <a:pt x="232588" y="153387"/>
                      <a:pt x="233919" y="155444"/>
                      <a:pt x="235370" y="157621"/>
                    </a:cubicBezTo>
                    <a:cubicBezTo>
                      <a:pt x="235975" y="158468"/>
                      <a:pt x="236580" y="159194"/>
                      <a:pt x="237184" y="160041"/>
                    </a:cubicBezTo>
                    <a:cubicBezTo>
                      <a:pt x="238031" y="161250"/>
                      <a:pt x="238757" y="162460"/>
                      <a:pt x="239603" y="163670"/>
                    </a:cubicBezTo>
                    <a:cubicBezTo>
                      <a:pt x="240087" y="164396"/>
                      <a:pt x="240692" y="164880"/>
                      <a:pt x="241296" y="165484"/>
                    </a:cubicBezTo>
                    <a:cubicBezTo>
                      <a:pt x="242022" y="166453"/>
                      <a:pt x="242748" y="167420"/>
                      <a:pt x="243473" y="168388"/>
                    </a:cubicBezTo>
                    <a:cubicBezTo>
                      <a:pt x="243715" y="168872"/>
                      <a:pt x="244078" y="169235"/>
                      <a:pt x="244320" y="169719"/>
                    </a:cubicBezTo>
                    <a:cubicBezTo>
                      <a:pt x="244804" y="170445"/>
                      <a:pt x="245408" y="171170"/>
                      <a:pt x="245892" y="171896"/>
                    </a:cubicBezTo>
                    <a:cubicBezTo>
                      <a:pt x="248190" y="175283"/>
                      <a:pt x="251456" y="176735"/>
                      <a:pt x="255447" y="177340"/>
                    </a:cubicBezTo>
                    <a:cubicBezTo>
                      <a:pt x="256173" y="177340"/>
                      <a:pt x="257019" y="177461"/>
                      <a:pt x="257745" y="177340"/>
                    </a:cubicBezTo>
                    <a:lnTo>
                      <a:pt x="257745" y="176252"/>
                    </a:lnTo>
                    <a:cubicBezTo>
                      <a:pt x="260648" y="176252"/>
                      <a:pt x="263187" y="175526"/>
                      <a:pt x="265364" y="173348"/>
                    </a:cubicBezTo>
                    <a:cubicBezTo>
                      <a:pt x="267783" y="170808"/>
                      <a:pt x="269235" y="167904"/>
                      <a:pt x="269356" y="164275"/>
                    </a:cubicBezTo>
                    <a:cubicBezTo>
                      <a:pt x="269477" y="160646"/>
                      <a:pt x="268630" y="157380"/>
                      <a:pt x="267058" y="154113"/>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grpSp>
          <p:nvGrpSpPr>
            <p:cNvPr id="684" name="Google Shape;684;p31"/>
            <p:cNvGrpSpPr/>
            <p:nvPr/>
          </p:nvGrpSpPr>
          <p:grpSpPr>
            <a:xfrm>
              <a:off x="6890349" y="5271792"/>
              <a:ext cx="197760" cy="335077"/>
              <a:chOff x="6890349" y="5271792"/>
              <a:chExt cx="197760" cy="335077"/>
            </a:xfrm>
          </p:grpSpPr>
          <p:sp>
            <p:nvSpPr>
              <p:cNvPr id="685" name="Google Shape;685;p31"/>
              <p:cNvSpPr/>
              <p:nvPr/>
            </p:nvSpPr>
            <p:spPr>
              <a:xfrm>
                <a:off x="6962085" y="5271792"/>
                <a:ext cx="56360" cy="58309"/>
              </a:xfrm>
              <a:custGeom>
                <a:avLst/>
                <a:gdLst/>
                <a:ahLst/>
                <a:cxnLst/>
                <a:rect l="l" t="t" r="r" b="b"/>
                <a:pathLst>
                  <a:path w="56360" h="58309" extrusionOk="0">
                    <a:moveTo>
                      <a:pt x="44024" y="52866"/>
                    </a:moveTo>
                    <a:cubicBezTo>
                      <a:pt x="44145" y="52866"/>
                      <a:pt x="44266" y="52745"/>
                      <a:pt x="44508" y="52745"/>
                    </a:cubicBezTo>
                    <a:cubicBezTo>
                      <a:pt x="47289" y="50084"/>
                      <a:pt x="49950" y="47180"/>
                      <a:pt x="51885" y="43914"/>
                    </a:cubicBezTo>
                    <a:cubicBezTo>
                      <a:pt x="52490" y="42946"/>
                      <a:pt x="52974" y="41978"/>
                      <a:pt x="53337" y="41011"/>
                    </a:cubicBezTo>
                    <a:cubicBezTo>
                      <a:pt x="54183" y="38954"/>
                      <a:pt x="55030" y="36776"/>
                      <a:pt x="55877" y="34720"/>
                    </a:cubicBezTo>
                    <a:lnTo>
                      <a:pt x="55877" y="34720"/>
                    </a:lnTo>
                    <a:cubicBezTo>
                      <a:pt x="55877" y="34357"/>
                      <a:pt x="55877" y="33994"/>
                      <a:pt x="55877" y="33510"/>
                    </a:cubicBezTo>
                    <a:cubicBezTo>
                      <a:pt x="55877" y="33268"/>
                      <a:pt x="55877" y="33026"/>
                      <a:pt x="55877" y="32905"/>
                    </a:cubicBezTo>
                    <a:cubicBezTo>
                      <a:pt x="55756" y="31938"/>
                      <a:pt x="55877" y="31090"/>
                      <a:pt x="56360" y="30243"/>
                    </a:cubicBezTo>
                    <a:cubicBezTo>
                      <a:pt x="56360" y="28429"/>
                      <a:pt x="56360" y="26735"/>
                      <a:pt x="56360" y="24921"/>
                    </a:cubicBezTo>
                    <a:cubicBezTo>
                      <a:pt x="56360" y="24679"/>
                      <a:pt x="56118" y="24437"/>
                      <a:pt x="56118" y="24195"/>
                    </a:cubicBezTo>
                    <a:cubicBezTo>
                      <a:pt x="56118" y="23590"/>
                      <a:pt x="55877" y="22865"/>
                      <a:pt x="55877" y="22260"/>
                    </a:cubicBezTo>
                    <a:cubicBezTo>
                      <a:pt x="55877" y="21896"/>
                      <a:pt x="55877" y="21534"/>
                      <a:pt x="55877" y="21170"/>
                    </a:cubicBezTo>
                    <a:cubicBezTo>
                      <a:pt x="55756" y="20808"/>
                      <a:pt x="55514" y="20566"/>
                      <a:pt x="55393" y="20203"/>
                    </a:cubicBezTo>
                    <a:cubicBezTo>
                      <a:pt x="55393" y="20082"/>
                      <a:pt x="55272" y="19840"/>
                      <a:pt x="55393" y="19598"/>
                    </a:cubicBezTo>
                    <a:cubicBezTo>
                      <a:pt x="54788" y="19235"/>
                      <a:pt x="54788" y="18751"/>
                      <a:pt x="54788" y="18146"/>
                    </a:cubicBezTo>
                    <a:cubicBezTo>
                      <a:pt x="54788" y="18146"/>
                      <a:pt x="54788" y="18146"/>
                      <a:pt x="54788" y="18146"/>
                    </a:cubicBezTo>
                    <a:cubicBezTo>
                      <a:pt x="53579" y="16090"/>
                      <a:pt x="52369" y="14033"/>
                      <a:pt x="51160" y="12097"/>
                    </a:cubicBezTo>
                    <a:cubicBezTo>
                      <a:pt x="49829" y="9799"/>
                      <a:pt x="48015" y="7984"/>
                      <a:pt x="46080" y="6291"/>
                    </a:cubicBezTo>
                    <a:cubicBezTo>
                      <a:pt x="45838" y="6049"/>
                      <a:pt x="45717" y="5807"/>
                      <a:pt x="45475" y="5565"/>
                    </a:cubicBezTo>
                    <a:cubicBezTo>
                      <a:pt x="41000" y="2541"/>
                      <a:pt x="36163" y="484"/>
                      <a:pt x="30720" y="0"/>
                    </a:cubicBezTo>
                    <a:cubicBezTo>
                      <a:pt x="29148" y="0"/>
                      <a:pt x="27696" y="0"/>
                      <a:pt x="26124" y="0"/>
                    </a:cubicBezTo>
                    <a:lnTo>
                      <a:pt x="26124" y="0"/>
                    </a:lnTo>
                    <a:cubicBezTo>
                      <a:pt x="25640" y="0"/>
                      <a:pt x="25157" y="0"/>
                      <a:pt x="24673" y="0"/>
                    </a:cubicBezTo>
                    <a:cubicBezTo>
                      <a:pt x="24068" y="0"/>
                      <a:pt x="23342" y="0"/>
                      <a:pt x="22738" y="121"/>
                    </a:cubicBezTo>
                    <a:cubicBezTo>
                      <a:pt x="22375" y="121"/>
                      <a:pt x="22012" y="121"/>
                      <a:pt x="21528" y="121"/>
                    </a:cubicBezTo>
                    <a:cubicBezTo>
                      <a:pt x="21165" y="605"/>
                      <a:pt x="20561" y="726"/>
                      <a:pt x="20077" y="726"/>
                    </a:cubicBezTo>
                    <a:lnTo>
                      <a:pt x="19835" y="726"/>
                    </a:lnTo>
                    <a:cubicBezTo>
                      <a:pt x="19835" y="726"/>
                      <a:pt x="19593" y="726"/>
                      <a:pt x="19593" y="726"/>
                    </a:cubicBezTo>
                    <a:cubicBezTo>
                      <a:pt x="19351" y="847"/>
                      <a:pt x="19109" y="1089"/>
                      <a:pt x="18746" y="1210"/>
                    </a:cubicBezTo>
                    <a:cubicBezTo>
                      <a:pt x="18263" y="1210"/>
                      <a:pt x="17900" y="1331"/>
                      <a:pt x="17416" y="1452"/>
                    </a:cubicBezTo>
                    <a:cubicBezTo>
                      <a:pt x="17174" y="2057"/>
                      <a:pt x="16570" y="2057"/>
                      <a:pt x="16086" y="2057"/>
                    </a:cubicBezTo>
                    <a:lnTo>
                      <a:pt x="16086" y="2057"/>
                    </a:lnTo>
                    <a:cubicBezTo>
                      <a:pt x="14876" y="2904"/>
                      <a:pt x="13667" y="3871"/>
                      <a:pt x="12094" y="4114"/>
                    </a:cubicBezTo>
                    <a:lnTo>
                      <a:pt x="12094" y="4114"/>
                    </a:lnTo>
                    <a:cubicBezTo>
                      <a:pt x="11853" y="4355"/>
                      <a:pt x="11611" y="4476"/>
                      <a:pt x="11369" y="4718"/>
                    </a:cubicBezTo>
                    <a:lnTo>
                      <a:pt x="11369" y="4718"/>
                    </a:lnTo>
                    <a:cubicBezTo>
                      <a:pt x="11127" y="4960"/>
                      <a:pt x="10885" y="5081"/>
                      <a:pt x="10643" y="5323"/>
                    </a:cubicBezTo>
                    <a:lnTo>
                      <a:pt x="10643" y="5323"/>
                    </a:lnTo>
                    <a:cubicBezTo>
                      <a:pt x="10522" y="6049"/>
                      <a:pt x="9918" y="6049"/>
                      <a:pt x="9434" y="6170"/>
                    </a:cubicBezTo>
                    <a:cubicBezTo>
                      <a:pt x="9434" y="6170"/>
                      <a:pt x="9434" y="6170"/>
                      <a:pt x="9434" y="6170"/>
                    </a:cubicBezTo>
                    <a:cubicBezTo>
                      <a:pt x="9192" y="6412"/>
                      <a:pt x="8950" y="6654"/>
                      <a:pt x="8708" y="6775"/>
                    </a:cubicBezTo>
                    <a:lnTo>
                      <a:pt x="8708" y="6775"/>
                    </a:lnTo>
                    <a:cubicBezTo>
                      <a:pt x="8466" y="7017"/>
                      <a:pt x="8224" y="7138"/>
                      <a:pt x="7982" y="7380"/>
                    </a:cubicBezTo>
                    <a:lnTo>
                      <a:pt x="7982" y="7380"/>
                    </a:lnTo>
                    <a:cubicBezTo>
                      <a:pt x="7740" y="7622"/>
                      <a:pt x="7499" y="7863"/>
                      <a:pt x="7378" y="8105"/>
                    </a:cubicBezTo>
                    <a:lnTo>
                      <a:pt x="7378" y="8105"/>
                    </a:lnTo>
                    <a:cubicBezTo>
                      <a:pt x="7136" y="8348"/>
                      <a:pt x="6894" y="8589"/>
                      <a:pt x="6773" y="8831"/>
                    </a:cubicBezTo>
                    <a:lnTo>
                      <a:pt x="6773" y="8831"/>
                    </a:lnTo>
                    <a:cubicBezTo>
                      <a:pt x="6531" y="9073"/>
                      <a:pt x="6289" y="9315"/>
                      <a:pt x="6168" y="9557"/>
                    </a:cubicBezTo>
                    <a:lnTo>
                      <a:pt x="6168" y="9557"/>
                    </a:lnTo>
                    <a:cubicBezTo>
                      <a:pt x="5926" y="9799"/>
                      <a:pt x="5805" y="10041"/>
                      <a:pt x="5563" y="10283"/>
                    </a:cubicBezTo>
                    <a:cubicBezTo>
                      <a:pt x="5563" y="10283"/>
                      <a:pt x="5563" y="10283"/>
                      <a:pt x="5563" y="10283"/>
                    </a:cubicBezTo>
                    <a:cubicBezTo>
                      <a:pt x="5563" y="10888"/>
                      <a:pt x="5563" y="11372"/>
                      <a:pt x="4838" y="11493"/>
                    </a:cubicBezTo>
                    <a:lnTo>
                      <a:pt x="4838" y="11493"/>
                    </a:lnTo>
                    <a:cubicBezTo>
                      <a:pt x="4596" y="11856"/>
                      <a:pt x="4475" y="12097"/>
                      <a:pt x="4233" y="12340"/>
                    </a:cubicBezTo>
                    <a:cubicBezTo>
                      <a:pt x="3991" y="12702"/>
                      <a:pt x="3749" y="13187"/>
                      <a:pt x="3507" y="13549"/>
                    </a:cubicBezTo>
                    <a:cubicBezTo>
                      <a:pt x="3507" y="14033"/>
                      <a:pt x="3507" y="14638"/>
                      <a:pt x="2903" y="14880"/>
                    </a:cubicBezTo>
                    <a:lnTo>
                      <a:pt x="2903" y="14880"/>
                    </a:lnTo>
                    <a:cubicBezTo>
                      <a:pt x="2661" y="15243"/>
                      <a:pt x="2540" y="15485"/>
                      <a:pt x="2298" y="15727"/>
                    </a:cubicBezTo>
                    <a:cubicBezTo>
                      <a:pt x="2298" y="15969"/>
                      <a:pt x="2298" y="16090"/>
                      <a:pt x="2298" y="16211"/>
                    </a:cubicBezTo>
                    <a:cubicBezTo>
                      <a:pt x="2298" y="16816"/>
                      <a:pt x="2298" y="17300"/>
                      <a:pt x="1693" y="17541"/>
                    </a:cubicBezTo>
                    <a:lnTo>
                      <a:pt x="1693" y="17541"/>
                    </a:lnTo>
                    <a:cubicBezTo>
                      <a:pt x="1451" y="18751"/>
                      <a:pt x="1209" y="19961"/>
                      <a:pt x="484" y="21050"/>
                    </a:cubicBezTo>
                    <a:cubicBezTo>
                      <a:pt x="484" y="21291"/>
                      <a:pt x="484" y="21413"/>
                      <a:pt x="484" y="21655"/>
                    </a:cubicBezTo>
                    <a:cubicBezTo>
                      <a:pt x="484" y="22622"/>
                      <a:pt x="484" y="23590"/>
                      <a:pt x="484" y="24679"/>
                    </a:cubicBezTo>
                    <a:cubicBezTo>
                      <a:pt x="484" y="25042"/>
                      <a:pt x="121" y="25404"/>
                      <a:pt x="0" y="25889"/>
                    </a:cubicBezTo>
                    <a:cubicBezTo>
                      <a:pt x="0" y="27340"/>
                      <a:pt x="0" y="28913"/>
                      <a:pt x="0" y="30365"/>
                    </a:cubicBezTo>
                    <a:cubicBezTo>
                      <a:pt x="0" y="30848"/>
                      <a:pt x="0" y="31212"/>
                      <a:pt x="0" y="31695"/>
                    </a:cubicBezTo>
                    <a:cubicBezTo>
                      <a:pt x="0" y="32542"/>
                      <a:pt x="0" y="33268"/>
                      <a:pt x="121" y="34115"/>
                    </a:cubicBezTo>
                    <a:cubicBezTo>
                      <a:pt x="726" y="34478"/>
                      <a:pt x="726" y="35082"/>
                      <a:pt x="605" y="35687"/>
                    </a:cubicBezTo>
                    <a:cubicBezTo>
                      <a:pt x="605" y="36051"/>
                      <a:pt x="605" y="36534"/>
                      <a:pt x="605" y="36897"/>
                    </a:cubicBezTo>
                    <a:cubicBezTo>
                      <a:pt x="1330" y="37381"/>
                      <a:pt x="1209" y="38228"/>
                      <a:pt x="1330" y="38954"/>
                    </a:cubicBezTo>
                    <a:cubicBezTo>
                      <a:pt x="2177" y="40647"/>
                      <a:pt x="3024" y="42220"/>
                      <a:pt x="3749" y="43914"/>
                    </a:cubicBezTo>
                    <a:cubicBezTo>
                      <a:pt x="4596" y="46091"/>
                      <a:pt x="5805" y="48027"/>
                      <a:pt x="7620" y="49479"/>
                    </a:cubicBezTo>
                    <a:cubicBezTo>
                      <a:pt x="7861" y="49720"/>
                      <a:pt x="8103" y="49963"/>
                      <a:pt x="8345" y="50204"/>
                    </a:cubicBezTo>
                    <a:cubicBezTo>
                      <a:pt x="10401" y="52987"/>
                      <a:pt x="13304" y="54438"/>
                      <a:pt x="16448" y="55648"/>
                    </a:cubicBezTo>
                    <a:cubicBezTo>
                      <a:pt x="17053" y="55890"/>
                      <a:pt x="17658" y="56253"/>
                      <a:pt x="18263" y="56495"/>
                    </a:cubicBezTo>
                    <a:cubicBezTo>
                      <a:pt x="19351" y="56858"/>
                      <a:pt x="20561" y="57463"/>
                      <a:pt x="21649" y="57584"/>
                    </a:cubicBezTo>
                    <a:cubicBezTo>
                      <a:pt x="24431" y="57947"/>
                      <a:pt x="27092" y="58067"/>
                      <a:pt x="29873" y="58310"/>
                    </a:cubicBezTo>
                    <a:cubicBezTo>
                      <a:pt x="30236" y="58067"/>
                      <a:pt x="30599" y="57826"/>
                      <a:pt x="30962" y="57826"/>
                    </a:cubicBezTo>
                    <a:cubicBezTo>
                      <a:pt x="32171" y="57826"/>
                      <a:pt x="33502" y="57826"/>
                      <a:pt x="34711" y="57705"/>
                    </a:cubicBezTo>
                    <a:cubicBezTo>
                      <a:pt x="34832" y="57705"/>
                      <a:pt x="35074" y="57705"/>
                      <a:pt x="35195" y="57705"/>
                    </a:cubicBezTo>
                    <a:cubicBezTo>
                      <a:pt x="35800" y="56979"/>
                      <a:pt x="36525" y="57100"/>
                      <a:pt x="37372" y="57100"/>
                    </a:cubicBezTo>
                    <a:cubicBezTo>
                      <a:pt x="37856" y="56253"/>
                      <a:pt x="38581" y="56495"/>
                      <a:pt x="39307" y="56374"/>
                    </a:cubicBezTo>
                    <a:cubicBezTo>
                      <a:pt x="39307" y="56374"/>
                      <a:pt x="39307" y="56374"/>
                      <a:pt x="39307" y="56374"/>
                    </a:cubicBezTo>
                    <a:cubicBezTo>
                      <a:pt x="39549" y="56253"/>
                      <a:pt x="39791" y="56011"/>
                      <a:pt x="40033" y="55890"/>
                    </a:cubicBezTo>
                    <a:cubicBezTo>
                      <a:pt x="40154" y="55890"/>
                      <a:pt x="40396" y="55769"/>
                      <a:pt x="40637" y="55769"/>
                    </a:cubicBezTo>
                    <a:cubicBezTo>
                      <a:pt x="41726" y="55043"/>
                      <a:pt x="42694" y="53954"/>
                      <a:pt x="44024" y="53833"/>
                    </a:cubicBezTo>
                    <a:cubicBezTo>
                      <a:pt x="44024" y="53833"/>
                      <a:pt x="44024" y="53833"/>
                      <a:pt x="44024" y="53833"/>
                    </a:cubicBezTo>
                    <a:cubicBezTo>
                      <a:pt x="44266" y="53592"/>
                      <a:pt x="44508" y="53471"/>
                      <a:pt x="44750" y="53228"/>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686" name="Google Shape;686;p31"/>
              <p:cNvSpPr/>
              <p:nvPr/>
            </p:nvSpPr>
            <p:spPr>
              <a:xfrm>
                <a:off x="6890349" y="5337239"/>
                <a:ext cx="197760" cy="269630"/>
              </a:xfrm>
              <a:custGeom>
                <a:avLst/>
                <a:gdLst/>
                <a:ahLst/>
                <a:cxnLst/>
                <a:rect l="l" t="t" r="r" b="b"/>
                <a:pathLst>
                  <a:path w="197760" h="269630" extrusionOk="0">
                    <a:moveTo>
                      <a:pt x="197639" y="105247"/>
                    </a:moveTo>
                    <a:cubicBezTo>
                      <a:pt x="197639" y="104884"/>
                      <a:pt x="197276" y="104521"/>
                      <a:pt x="197034" y="104280"/>
                    </a:cubicBezTo>
                    <a:cubicBezTo>
                      <a:pt x="197034" y="104037"/>
                      <a:pt x="197034" y="103796"/>
                      <a:pt x="196913" y="103554"/>
                    </a:cubicBezTo>
                    <a:cubicBezTo>
                      <a:pt x="196792" y="103311"/>
                      <a:pt x="196551" y="103070"/>
                      <a:pt x="196430" y="102828"/>
                    </a:cubicBezTo>
                    <a:cubicBezTo>
                      <a:pt x="196430" y="101981"/>
                      <a:pt x="196067" y="101497"/>
                      <a:pt x="195704" y="100892"/>
                    </a:cubicBezTo>
                    <a:cubicBezTo>
                      <a:pt x="195462" y="100650"/>
                      <a:pt x="195341" y="100408"/>
                      <a:pt x="195099" y="100287"/>
                    </a:cubicBezTo>
                    <a:lnTo>
                      <a:pt x="195099" y="100287"/>
                    </a:lnTo>
                    <a:cubicBezTo>
                      <a:pt x="194857" y="98594"/>
                      <a:pt x="193648" y="97263"/>
                      <a:pt x="193043" y="95690"/>
                    </a:cubicBezTo>
                    <a:cubicBezTo>
                      <a:pt x="192922" y="95448"/>
                      <a:pt x="192680" y="95207"/>
                      <a:pt x="192559" y="94964"/>
                    </a:cubicBezTo>
                    <a:cubicBezTo>
                      <a:pt x="192438" y="94843"/>
                      <a:pt x="192318" y="94602"/>
                      <a:pt x="192438" y="94360"/>
                    </a:cubicBezTo>
                    <a:cubicBezTo>
                      <a:pt x="192318" y="94118"/>
                      <a:pt x="192076" y="93876"/>
                      <a:pt x="191955" y="93634"/>
                    </a:cubicBezTo>
                    <a:cubicBezTo>
                      <a:pt x="191834" y="93513"/>
                      <a:pt x="191713" y="93271"/>
                      <a:pt x="191834" y="93029"/>
                    </a:cubicBezTo>
                    <a:cubicBezTo>
                      <a:pt x="191592" y="93029"/>
                      <a:pt x="191471" y="93029"/>
                      <a:pt x="191229" y="92908"/>
                    </a:cubicBezTo>
                    <a:cubicBezTo>
                      <a:pt x="191229" y="92666"/>
                      <a:pt x="191229" y="92424"/>
                      <a:pt x="191229" y="92303"/>
                    </a:cubicBezTo>
                    <a:lnTo>
                      <a:pt x="191229" y="92303"/>
                    </a:lnTo>
                    <a:cubicBezTo>
                      <a:pt x="191108" y="92303"/>
                      <a:pt x="190866" y="92303"/>
                      <a:pt x="190745" y="92303"/>
                    </a:cubicBezTo>
                    <a:cubicBezTo>
                      <a:pt x="190745" y="91940"/>
                      <a:pt x="190624" y="91456"/>
                      <a:pt x="190503" y="91094"/>
                    </a:cubicBezTo>
                    <a:cubicBezTo>
                      <a:pt x="190020" y="90368"/>
                      <a:pt x="189657" y="89763"/>
                      <a:pt x="189173" y="89037"/>
                    </a:cubicBezTo>
                    <a:cubicBezTo>
                      <a:pt x="189052" y="88795"/>
                      <a:pt x="188810" y="88674"/>
                      <a:pt x="188689" y="88432"/>
                    </a:cubicBezTo>
                    <a:cubicBezTo>
                      <a:pt x="188568" y="88311"/>
                      <a:pt x="188447" y="88069"/>
                      <a:pt x="188447" y="87827"/>
                    </a:cubicBezTo>
                    <a:cubicBezTo>
                      <a:pt x="188205" y="87585"/>
                      <a:pt x="188085" y="87343"/>
                      <a:pt x="187843" y="86980"/>
                    </a:cubicBezTo>
                    <a:cubicBezTo>
                      <a:pt x="187359" y="86255"/>
                      <a:pt x="186996" y="85650"/>
                      <a:pt x="186512" y="84924"/>
                    </a:cubicBezTo>
                    <a:cubicBezTo>
                      <a:pt x="186391" y="84682"/>
                      <a:pt x="186149" y="84440"/>
                      <a:pt x="186028" y="84319"/>
                    </a:cubicBezTo>
                    <a:cubicBezTo>
                      <a:pt x="185907" y="84198"/>
                      <a:pt x="185787" y="83956"/>
                      <a:pt x="185907" y="83714"/>
                    </a:cubicBezTo>
                    <a:cubicBezTo>
                      <a:pt x="185666" y="83472"/>
                      <a:pt x="185545" y="83230"/>
                      <a:pt x="185303" y="82867"/>
                    </a:cubicBezTo>
                    <a:cubicBezTo>
                      <a:pt x="183972" y="81536"/>
                      <a:pt x="183489" y="79843"/>
                      <a:pt x="182521" y="78270"/>
                    </a:cubicBezTo>
                    <a:cubicBezTo>
                      <a:pt x="182279" y="78028"/>
                      <a:pt x="182158" y="77786"/>
                      <a:pt x="181916" y="77544"/>
                    </a:cubicBezTo>
                    <a:cubicBezTo>
                      <a:pt x="181795" y="77423"/>
                      <a:pt x="181795" y="77182"/>
                      <a:pt x="181795" y="76939"/>
                    </a:cubicBezTo>
                    <a:cubicBezTo>
                      <a:pt x="181553" y="76697"/>
                      <a:pt x="181433" y="76456"/>
                      <a:pt x="181191" y="76092"/>
                    </a:cubicBezTo>
                    <a:lnTo>
                      <a:pt x="181191" y="76092"/>
                    </a:lnTo>
                    <a:cubicBezTo>
                      <a:pt x="181070" y="75851"/>
                      <a:pt x="180828" y="75609"/>
                      <a:pt x="180707" y="75487"/>
                    </a:cubicBezTo>
                    <a:cubicBezTo>
                      <a:pt x="179135" y="72826"/>
                      <a:pt x="177441" y="70165"/>
                      <a:pt x="175869" y="67383"/>
                    </a:cubicBezTo>
                    <a:cubicBezTo>
                      <a:pt x="175748" y="67140"/>
                      <a:pt x="175506" y="67019"/>
                      <a:pt x="175385" y="66778"/>
                    </a:cubicBezTo>
                    <a:cubicBezTo>
                      <a:pt x="175385" y="66536"/>
                      <a:pt x="175264" y="66294"/>
                      <a:pt x="175143" y="66052"/>
                    </a:cubicBezTo>
                    <a:cubicBezTo>
                      <a:pt x="175022" y="65810"/>
                      <a:pt x="174781" y="65568"/>
                      <a:pt x="174660" y="65447"/>
                    </a:cubicBezTo>
                    <a:cubicBezTo>
                      <a:pt x="173934" y="64600"/>
                      <a:pt x="173208" y="63632"/>
                      <a:pt x="172483" y="62785"/>
                    </a:cubicBezTo>
                    <a:cubicBezTo>
                      <a:pt x="172483" y="62544"/>
                      <a:pt x="172362" y="62301"/>
                      <a:pt x="172241" y="62060"/>
                    </a:cubicBezTo>
                    <a:cubicBezTo>
                      <a:pt x="172120" y="61818"/>
                      <a:pt x="171999" y="61697"/>
                      <a:pt x="171757" y="61455"/>
                    </a:cubicBezTo>
                    <a:cubicBezTo>
                      <a:pt x="171757" y="61213"/>
                      <a:pt x="171757" y="60971"/>
                      <a:pt x="171757" y="60729"/>
                    </a:cubicBezTo>
                    <a:cubicBezTo>
                      <a:pt x="171515" y="60487"/>
                      <a:pt x="171394" y="60245"/>
                      <a:pt x="171152" y="60003"/>
                    </a:cubicBezTo>
                    <a:cubicBezTo>
                      <a:pt x="171031" y="59882"/>
                      <a:pt x="171031" y="59640"/>
                      <a:pt x="171031" y="59398"/>
                    </a:cubicBezTo>
                    <a:cubicBezTo>
                      <a:pt x="170789" y="59156"/>
                      <a:pt x="170668" y="58914"/>
                      <a:pt x="170426" y="58551"/>
                    </a:cubicBezTo>
                    <a:lnTo>
                      <a:pt x="170426" y="58551"/>
                    </a:lnTo>
                    <a:cubicBezTo>
                      <a:pt x="170185" y="58551"/>
                      <a:pt x="170064" y="58551"/>
                      <a:pt x="169822" y="58431"/>
                    </a:cubicBezTo>
                    <a:cubicBezTo>
                      <a:pt x="169822" y="58310"/>
                      <a:pt x="169822" y="58067"/>
                      <a:pt x="169822" y="57946"/>
                    </a:cubicBezTo>
                    <a:cubicBezTo>
                      <a:pt x="169338" y="57100"/>
                      <a:pt x="168854" y="56132"/>
                      <a:pt x="168250" y="55285"/>
                    </a:cubicBezTo>
                    <a:cubicBezTo>
                      <a:pt x="167645" y="55043"/>
                      <a:pt x="167524" y="54559"/>
                      <a:pt x="167524" y="53954"/>
                    </a:cubicBezTo>
                    <a:cubicBezTo>
                      <a:pt x="165952" y="51656"/>
                      <a:pt x="164500" y="49478"/>
                      <a:pt x="163049" y="47180"/>
                    </a:cubicBezTo>
                    <a:cubicBezTo>
                      <a:pt x="162686" y="46696"/>
                      <a:pt x="162565" y="45970"/>
                      <a:pt x="162323" y="45365"/>
                    </a:cubicBezTo>
                    <a:cubicBezTo>
                      <a:pt x="162081" y="45124"/>
                      <a:pt x="161960" y="44760"/>
                      <a:pt x="161718" y="44519"/>
                    </a:cubicBezTo>
                    <a:lnTo>
                      <a:pt x="161718" y="44519"/>
                    </a:lnTo>
                    <a:cubicBezTo>
                      <a:pt x="161598" y="44277"/>
                      <a:pt x="161356" y="44034"/>
                      <a:pt x="161235" y="43914"/>
                    </a:cubicBezTo>
                    <a:cubicBezTo>
                      <a:pt x="160751" y="43309"/>
                      <a:pt x="160267" y="42583"/>
                      <a:pt x="159662" y="41978"/>
                    </a:cubicBezTo>
                    <a:cubicBezTo>
                      <a:pt x="159179" y="41010"/>
                      <a:pt x="158816" y="40164"/>
                      <a:pt x="158332" y="39195"/>
                    </a:cubicBezTo>
                    <a:cubicBezTo>
                      <a:pt x="158211" y="38954"/>
                      <a:pt x="157969" y="38833"/>
                      <a:pt x="157848" y="38590"/>
                    </a:cubicBezTo>
                    <a:cubicBezTo>
                      <a:pt x="157848" y="38349"/>
                      <a:pt x="157727" y="38107"/>
                      <a:pt x="157606" y="37986"/>
                    </a:cubicBezTo>
                    <a:cubicBezTo>
                      <a:pt x="157364" y="37986"/>
                      <a:pt x="157244" y="37986"/>
                      <a:pt x="157002" y="37986"/>
                    </a:cubicBezTo>
                    <a:cubicBezTo>
                      <a:pt x="157002" y="37744"/>
                      <a:pt x="157002" y="37623"/>
                      <a:pt x="157002" y="37381"/>
                    </a:cubicBezTo>
                    <a:cubicBezTo>
                      <a:pt x="156881" y="37260"/>
                      <a:pt x="156760" y="37018"/>
                      <a:pt x="156760" y="36897"/>
                    </a:cubicBezTo>
                    <a:cubicBezTo>
                      <a:pt x="155913" y="36413"/>
                      <a:pt x="155429" y="35808"/>
                      <a:pt x="155429" y="34720"/>
                    </a:cubicBezTo>
                    <a:lnTo>
                      <a:pt x="155429" y="34720"/>
                    </a:lnTo>
                    <a:cubicBezTo>
                      <a:pt x="155187" y="34478"/>
                      <a:pt x="155067" y="34236"/>
                      <a:pt x="154825" y="33994"/>
                    </a:cubicBezTo>
                    <a:cubicBezTo>
                      <a:pt x="153736" y="32421"/>
                      <a:pt x="152527" y="30848"/>
                      <a:pt x="151438" y="29276"/>
                    </a:cubicBezTo>
                    <a:cubicBezTo>
                      <a:pt x="151438" y="29034"/>
                      <a:pt x="151438" y="28792"/>
                      <a:pt x="151438" y="28550"/>
                    </a:cubicBezTo>
                    <a:cubicBezTo>
                      <a:pt x="151317" y="28308"/>
                      <a:pt x="151075" y="28066"/>
                      <a:pt x="150954" y="27824"/>
                    </a:cubicBezTo>
                    <a:lnTo>
                      <a:pt x="150954" y="27824"/>
                    </a:lnTo>
                    <a:cubicBezTo>
                      <a:pt x="150713" y="27461"/>
                      <a:pt x="150471" y="27340"/>
                      <a:pt x="150229" y="27219"/>
                    </a:cubicBezTo>
                    <a:cubicBezTo>
                      <a:pt x="150229" y="26977"/>
                      <a:pt x="150229" y="26735"/>
                      <a:pt x="150229" y="26493"/>
                    </a:cubicBezTo>
                    <a:lnTo>
                      <a:pt x="150229" y="26493"/>
                    </a:lnTo>
                    <a:cubicBezTo>
                      <a:pt x="150108" y="26252"/>
                      <a:pt x="149866" y="26009"/>
                      <a:pt x="149745" y="25888"/>
                    </a:cubicBezTo>
                    <a:cubicBezTo>
                      <a:pt x="149261" y="25404"/>
                      <a:pt x="148777" y="24921"/>
                      <a:pt x="148294" y="24437"/>
                    </a:cubicBezTo>
                    <a:lnTo>
                      <a:pt x="148294" y="24437"/>
                    </a:lnTo>
                    <a:cubicBezTo>
                      <a:pt x="148173" y="22985"/>
                      <a:pt x="146842" y="22259"/>
                      <a:pt x="146237" y="21291"/>
                    </a:cubicBezTo>
                    <a:cubicBezTo>
                      <a:pt x="144907" y="19477"/>
                      <a:pt x="143456" y="17783"/>
                      <a:pt x="142125" y="15969"/>
                    </a:cubicBezTo>
                    <a:cubicBezTo>
                      <a:pt x="141763" y="15485"/>
                      <a:pt x="141400" y="15001"/>
                      <a:pt x="140916" y="14517"/>
                    </a:cubicBezTo>
                    <a:cubicBezTo>
                      <a:pt x="140674" y="14275"/>
                      <a:pt x="140553" y="14033"/>
                      <a:pt x="140311" y="13912"/>
                    </a:cubicBezTo>
                    <a:lnTo>
                      <a:pt x="140311" y="13912"/>
                    </a:lnTo>
                    <a:cubicBezTo>
                      <a:pt x="140069" y="13670"/>
                      <a:pt x="139948" y="13428"/>
                      <a:pt x="139707" y="13186"/>
                    </a:cubicBezTo>
                    <a:cubicBezTo>
                      <a:pt x="137288" y="11251"/>
                      <a:pt x="134748" y="9194"/>
                      <a:pt x="132329" y="7258"/>
                    </a:cubicBezTo>
                    <a:cubicBezTo>
                      <a:pt x="131724" y="7017"/>
                      <a:pt x="131119" y="6775"/>
                      <a:pt x="130636" y="6412"/>
                    </a:cubicBezTo>
                    <a:cubicBezTo>
                      <a:pt x="129668" y="5928"/>
                      <a:pt x="128942" y="5081"/>
                      <a:pt x="127733" y="5081"/>
                    </a:cubicBezTo>
                    <a:cubicBezTo>
                      <a:pt x="127491" y="4476"/>
                      <a:pt x="127007" y="4476"/>
                      <a:pt x="126403" y="4355"/>
                    </a:cubicBezTo>
                    <a:cubicBezTo>
                      <a:pt x="126161" y="3750"/>
                      <a:pt x="125556" y="3750"/>
                      <a:pt x="125072" y="3750"/>
                    </a:cubicBezTo>
                    <a:cubicBezTo>
                      <a:pt x="124588" y="2903"/>
                      <a:pt x="123863" y="3145"/>
                      <a:pt x="123137" y="3024"/>
                    </a:cubicBezTo>
                    <a:lnTo>
                      <a:pt x="123137" y="3024"/>
                    </a:lnTo>
                    <a:cubicBezTo>
                      <a:pt x="122895" y="2419"/>
                      <a:pt x="122411" y="2419"/>
                      <a:pt x="121807" y="2541"/>
                    </a:cubicBezTo>
                    <a:cubicBezTo>
                      <a:pt x="121565" y="2298"/>
                      <a:pt x="121202" y="2057"/>
                      <a:pt x="120960" y="1815"/>
                    </a:cubicBezTo>
                    <a:lnTo>
                      <a:pt x="120718" y="1815"/>
                    </a:lnTo>
                    <a:cubicBezTo>
                      <a:pt x="120718" y="1815"/>
                      <a:pt x="120476" y="1815"/>
                      <a:pt x="120476" y="1815"/>
                    </a:cubicBezTo>
                    <a:cubicBezTo>
                      <a:pt x="119751" y="1815"/>
                      <a:pt x="119146" y="1815"/>
                      <a:pt x="118420" y="1815"/>
                    </a:cubicBezTo>
                    <a:cubicBezTo>
                      <a:pt x="118420" y="1573"/>
                      <a:pt x="118420" y="1452"/>
                      <a:pt x="118299" y="1210"/>
                    </a:cubicBezTo>
                    <a:cubicBezTo>
                      <a:pt x="117695" y="1210"/>
                      <a:pt x="117090" y="1210"/>
                      <a:pt x="116485" y="1210"/>
                    </a:cubicBezTo>
                    <a:cubicBezTo>
                      <a:pt x="115880" y="1210"/>
                      <a:pt x="115276" y="1210"/>
                      <a:pt x="114550" y="1089"/>
                    </a:cubicBezTo>
                    <a:cubicBezTo>
                      <a:pt x="113461" y="363"/>
                      <a:pt x="112494" y="121"/>
                      <a:pt x="111405" y="1089"/>
                    </a:cubicBezTo>
                    <a:cubicBezTo>
                      <a:pt x="111285" y="1089"/>
                      <a:pt x="111163" y="1089"/>
                      <a:pt x="111043" y="968"/>
                    </a:cubicBezTo>
                    <a:cubicBezTo>
                      <a:pt x="110680" y="726"/>
                      <a:pt x="110438" y="363"/>
                      <a:pt x="109833" y="0"/>
                    </a:cubicBezTo>
                    <a:lnTo>
                      <a:pt x="87216" y="0"/>
                    </a:lnTo>
                    <a:cubicBezTo>
                      <a:pt x="87096" y="121"/>
                      <a:pt x="86854" y="363"/>
                      <a:pt x="86733" y="363"/>
                    </a:cubicBezTo>
                    <a:cubicBezTo>
                      <a:pt x="85281" y="605"/>
                      <a:pt x="83830" y="847"/>
                      <a:pt x="82379" y="1089"/>
                    </a:cubicBezTo>
                    <a:cubicBezTo>
                      <a:pt x="81774" y="1089"/>
                      <a:pt x="81169" y="1210"/>
                      <a:pt x="80565" y="1331"/>
                    </a:cubicBezTo>
                    <a:cubicBezTo>
                      <a:pt x="79839" y="2298"/>
                      <a:pt x="78750" y="1815"/>
                      <a:pt x="77783" y="2057"/>
                    </a:cubicBezTo>
                    <a:cubicBezTo>
                      <a:pt x="77299" y="2783"/>
                      <a:pt x="76452" y="2541"/>
                      <a:pt x="75848" y="2662"/>
                    </a:cubicBezTo>
                    <a:cubicBezTo>
                      <a:pt x="75364" y="3508"/>
                      <a:pt x="74517" y="3267"/>
                      <a:pt x="73792" y="3388"/>
                    </a:cubicBezTo>
                    <a:cubicBezTo>
                      <a:pt x="72824" y="4113"/>
                      <a:pt x="71615" y="4355"/>
                      <a:pt x="70526" y="4597"/>
                    </a:cubicBezTo>
                    <a:cubicBezTo>
                      <a:pt x="70284" y="4718"/>
                      <a:pt x="70042" y="4960"/>
                      <a:pt x="69800" y="5081"/>
                    </a:cubicBezTo>
                    <a:cubicBezTo>
                      <a:pt x="69559" y="5202"/>
                      <a:pt x="69438" y="5323"/>
                      <a:pt x="69196" y="5202"/>
                    </a:cubicBezTo>
                    <a:cubicBezTo>
                      <a:pt x="68954" y="5323"/>
                      <a:pt x="68712" y="5565"/>
                      <a:pt x="68470" y="5686"/>
                    </a:cubicBezTo>
                    <a:cubicBezTo>
                      <a:pt x="68349" y="5807"/>
                      <a:pt x="68107" y="5928"/>
                      <a:pt x="67865" y="5807"/>
                    </a:cubicBezTo>
                    <a:cubicBezTo>
                      <a:pt x="67382" y="6654"/>
                      <a:pt x="66777" y="7137"/>
                      <a:pt x="65809" y="7137"/>
                    </a:cubicBezTo>
                    <a:cubicBezTo>
                      <a:pt x="65809" y="7137"/>
                      <a:pt x="65809" y="7137"/>
                      <a:pt x="65809" y="7137"/>
                    </a:cubicBezTo>
                    <a:cubicBezTo>
                      <a:pt x="65567" y="7380"/>
                      <a:pt x="65325" y="7501"/>
                      <a:pt x="65084" y="7742"/>
                    </a:cubicBezTo>
                    <a:lnTo>
                      <a:pt x="65084" y="7742"/>
                    </a:lnTo>
                    <a:cubicBezTo>
                      <a:pt x="64842" y="7984"/>
                      <a:pt x="64600" y="8105"/>
                      <a:pt x="64358" y="8347"/>
                    </a:cubicBezTo>
                    <a:lnTo>
                      <a:pt x="64358" y="8347"/>
                    </a:lnTo>
                    <a:cubicBezTo>
                      <a:pt x="64116" y="8589"/>
                      <a:pt x="63995" y="8710"/>
                      <a:pt x="63753" y="8952"/>
                    </a:cubicBezTo>
                    <a:cubicBezTo>
                      <a:pt x="63269" y="9194"/>
                      <a:pt x="62907" y="9557"/>
                      <a:pt x="62423" y="9799"/>
                    </a:cubicBezTo>
                    <a:cubicBezTo>
                      <a:pt x="62181" y="10041"/>
                      <a:pt x="61939" y="10283"/>
                      <a:pt x="61697" y="10404"/>
                    </a:cubicBezTo>
                    <a:lnTo>
                      <a:pt x="61697" y="10404"/>
                    </a:lnTo>
                    <a:cubicBezTo>
                      <a:pt x="61455" y="10646"/>
                      <a:pt x="61213" y="10767"/>
                      <a:pt x="60971" y="11009"/>
                    </a:cubicBezTo>
                    <a:lnTo>
                      <a:pt x="60971" y="11009"/>
                    </a:lnTo>
                    <a:cubicBezTo>
                      <a:pt x="60730" y="11251"/>
                      <a:pt x="60609" y="11493"/>
                      <a:pt x="60367" y="11735"/>
                    </a:cubicBezTo>
                    <a:lnTo>
                      <a:pt x="60367" y="11735"/>
                    </a:lnTo>
                    <a:cubicBezTo>
                      <a:pt x="60125" y="11976"/>
                      <a:pt x="60004" y="12218"/>
                      <a:pt x="59762" y="12340"/>
                    </a:cubicBezTo>
                    <a:lnTo>
                      <a:pt x="59762" y="12340"/>
                    </a:lnTo>
                    <a:cubicBezTo>
                      <a:pt x="59520" y="12581"/>
                      <a:pt x="59399" y="12823"/>
                      <a:pt x="59157" y="13066"/>
                    </a:cubicBezTo>
                    <a:lnTo>
                      <a:pt x="59157" y="13066"/>
                    </a:lnTo>
                    <a:cubicBezTo>
                      <a:pt x="58915" y="13307"/>
                      <a:pt x="58794" y="13549"/>
                      <a:pt x="58552" y="13791"/>
                    </a:cubicBezTo>
                    <a:cubicBezTo>
                      <a:pt x="57948" y="14517"/>
                      <a:pt x="57343" y="15122"/>
                      <a:pt x="56617" y="15848"/>
                    </a:cubicBezTo>
                    <a:cubicBezTo>
                      <a:pt x="56617" y="16331"/>
                      <a:pt x="56496" y="16936"/>
                      <a:pt x="55771" y="17057"/>
                    </a:cubicBezTo>
                    <a:cubicBezTo>
                      <a:pt x="55529" y="17300"/>
                      <a:pt x="55287" y="17541"/>
                      <a:pt x="55166" y="17783"/>
                    </a:cubicBezTo>
                    <a:cubicBezTo>
                      <a:pt x="54924" y="18025"/>
                      <a:pt x="54803" y="18267"/>
                      <a:pt x="54561" y="18509"/>
                    </a:cubicBezTo>
                    <a:cubicBezTo>
                      <a:pt x="54319" y="18751"/>
                      <a:pt x="54198" y="18872"/>
                      <a:pt x="53957" y="19114"/>
                    </a:cubicBezTo>
                    <a:cubicBezTo>
                      <a:pt x="53836" y="19598"/>
                      <a:pt x="53836" y="20203"/>
                      <a:pt x="53110" y="20324"/>
                    </a:cubicBezTo>
                    <a:lnTo>
                      <a:pt x="53110" y="20324"/>
                    </a:lnTo>
                    <a:cubicBezTo>
                      <a:pt x="52868" y="20566"/>
                      <a:pt x="52747" y="20808"/>
                      <a:pt x="52505" y="21049"/>
                    </a:cubicBezTo>
                    <a:lnTo>
                      <a:pt x="52505" y="21049"/>
                    </a:lnTo>
                    <a:cubicBezTo>
                      <a:pt x="52263" y="21291"/>
                      <a:pt x="52142" y="21534"/>
                      <a:pt x="51901" y="21775"/>
                    </a:cubicBezTo>
                    <a:cubicBezTo>
                      <a:pt x="51901" y="21775"/>
                      <a:pt x="51901" y="21775"/>
                      <a:pt x="51901" y="21775"/>
                    </a:cubicBezTo>
                    <a:cubicBezTo>
                      <a:pt x="51659" y="22017"/>
                      <a:pt x="51417" y="22259"/>
                      <a:pt x="51296" y="22501"/>
                    </a:cubicBezTo>
                    <a:cubicBezTo>
                      <a:pt x="51296" y="22501"/>
                      <a:pt x="51296" y="22501"/>
                      <a:pt x="51296" y="22501"/>
                    </a:cubicBezTo>
                    <a:cubicBezTo>
                      <a:pt x="51296" y="23106"/>
                      <a:pt x="51296" y="23590"/>
                      <a:pt x="50570" y="23832"/>
                    </a:cubicBezTo>
                    <a:cubicBezTo>
                      <a:pt x="50570" y="23832"/>
                      <a:pt x="50570" y="23832"/>
                      <a:pt x="50570" y="23832"/>
                    </a:cubicBezTo>
                    <a:cubicBezTo>
                      <a:pt x="50328" y="24074"/>
                      <a:pt x="50207" y="24437"/>
                      <a:pt x="49965" y="24679"/>
                    </a:cubicBezTo>
                    <a:lnTo>
                      <a:pt x="49965" y="24679"/>
                    </a:lnTo>
                    <a:cubicBezTo>
                      <a:pt x="49965" y="24800"/>
                      <a:pt x="49965" y="25042"/>
                      <a:pt x="49965" y="25163"/>
                    </a:cubicBezTo>
                    <a:cubicBezTo>
                      <a:pt x="49724" y="25404"/>
                      <a:pt x="49603" y="25647"/>
                      <a:pt x="49361" y="25888"/>
                    </a:cubicBezTo>
                    <a:cubicBezTo>
                      <a:pt x="48877" y="26493"/>
                      <a:pt x="48514" y="27219"/>
                      <a:pt x="48030" y="27824"/>
                    </a:cubicBezTo>
                    <a:cubicBezTo>
                      <a:pt x="46821" y="29639"/>
                      <a:pt x="45732" y="31574"/>
                      <a:pt x="44523" y="33389"/>
                    </a:cubicBezTo>
                    <a:cubicBezTo>
                      <a:pt x="41620" y="37986"/>
                      <a:pt x="38597" y="42462"/>
                      <a:pt x="35694" y="46938"/>
                    </a:cubicBezTo>
                    <a:cubicBezTo>
                      <a:pt x="32549" y="51777"/>
                      <a:pt x="29284" y="56495"/>
                      <a:pt x="26260" y="61334"/>
                    </a:cubicBezTo>
                    <a:cubicBezTo>
                      <a:pt x="20213" y="71012"/>
                      <a:pt x="14045" y="80811"/>
                      <a:pt x="7756" y="90368"/>
                    </a:cubicBezTo>
                    <a:cubicBezTo>
                      <a:pt x="5579" y="93634"/>
                      <a:pt x="3281" y="96900"/>
                      <a:pt x="1587" y="100529"/>
                    </a:cubicBezTo>
                    <a:cubicBezTo>
                      <a:pt x="499" y="102828"/>
                      <a:pt x="-106" y="105247"/>
                      <a:pt x="15" y="107909"/>
                    </a:cubicBezTo>
                    <a:cubicBezTo>
                      <a:pt x="15" y="110570"/>
                      <a:pt x="1104" y="112627"/>
                      <a:pt x="2918" y="114441"/>
                    </a:cubicBezTo>
                    <a:cubicBezTo>
                      <a:pt x="4611" y="116135"/>
                      <a:pt x="6667" y="116740"/>
                      <a:pt x="8965" y="116619"/>
                    </a:cubicBezTo>
                    <a:cubicBezTo>
                      <a:pt x="9207" y="116619"/>
                      <a:pt x="9449" y="116619"/>
                      <a:pt x="9691" y="116619"/>
                    </a:cubicBezTo>
                    <a:cubicBezTo>
                      <a:pt x="12714" y="116861"/>
                      <a:pt x="15133" y="115530"/>
                      <a:pt x="16948" y="113232"/>
                    </a:cubicBezTo>
                    <a:cubicBezTo>
                      <a:pt x="19487" y="109965"/>
                      <a:pt x="22148" y="106578"/>
                      <a:pt x="24446" y="103070"/>
                    </a:cubicBezTo>
                    <a:cubicBezTo>
                      <a:pt x="29405" y="95690"/>
                      <a:pt x="34122" y="88190"/>
                      <a:pt x="38959" y="80931"/>
                    </a:cubicBezTo>
                    <a:cubicBezTo>
                      <a:pt x="43797" y="73673"/>
                      <a:pt x="48514" y="66294"/>
                      <a:pt x="52989" y="58793"/>
                    </a:cubicBezTo>
                    <a:cubicBezTo>
                      <a:pt x="55650" y="54438"/>
                      <a:pt x="58190" y="50083"/>
                      <a:pt x="60850" y="45728"/>
                    </a:cubicBezTo>
                    <a:cubicBezTo>
                      <a:pt x="61939" y="44034"/>
                      <a:pt x="62665" y="42220"/>
                      <a:pt x="64842" y="41010"/>
                    </a:cubicBezTo>
                    <a:cubicBezTo>
                      <a:pt x="65446" y="41010"/>
                      <a:pt x="66293" y="41252"/>
                      <a:pt x="67140" y="41373"/>
                    </a:cubicBezTo>
                    <a:cubicBezTo>
                      <a:pt x="67140" y="41373"/>
                      <a:pt x="67261" y="41494"/>
                      <a:pt x="67382" y="41615"/>
                    </a:cubicBezTo>
                    <a:cubicBezTo>
                      <a:pt x="67382" y="43188"/>
                      <a:pt x="67623" y="44760"/>
                      <a:pt x="67382" y="46212"/>
                    </a:cubicBezTo>
                    <a:cubicBezTo>
                      <a:pt x="66898" y="48389"/>
                      <a:pt x="67019" y="50567"/>
                      <a:pt x="66898" y="52866"/>
                    </a:cubicBezTo>
                    <a:cubicBezTo>
                      <a:pt x="66898" y="56737"/>
                      <a:pt x="66898" y="60608"/>
                      <a:pt x="66898" y="64600"/>
                    </a:cubicBezTo>
                    <a:cubicBezTo>
                      <a:pt x="66898" y="114320"/>
                      <a:pt x="66898" y="164040"/>
                      <a:pt x="66898" y="213761"/>
                    </a:cubicBezTo>
                    <a:cubicBezTo>
                      <a:pt x="66898" y="227673"/>
                      <a:pt x="66898" y="241585"/>
                      <a:pt x="66898" y="255497"/>
                    </a:cubicBezTo>
                    <a:cubicBezTo>
                      <a:pt x="66898" y="259126"/>
                      <a:pt x="67623" y="262513"/>
                      <a:pt x="70526" y="265054"/>
                    </a:cubicBezTo>
                    <a:cubicBezTo>
                      <a:pt x="70647" y="265175"/>
                      <a:pt x="70768" y="265416"/>
                      <a:pt x="70768" y="265658"/>
                    </a:cubicBezTo>
                    <a:cubicBezTo>
                      <a:pt x="71494" y="265780"/>
                      <a:pt x="71856" y="266263"/>
                      <a:pt x="72098" y="266989"/>
                    </a:cubicBezTo>
                    <a:cubicBezTo>
                      <a:pt x="72219" y="267231"/>
                      <a:pt x="72582" y="267473"/>
                      <a:pt x="72703" y="267594"/>
                    </a:cubicBezTo>
                    <a:cubicBezTo>
                      <a:pt x="72945" y="267836"/>
                      <a:pt x="73187" y="267957"/>
                      <a:pt x="73429" y="268199"/>
                    </a:cubicBezTo>
                    <a:cubicBezTo>
                      <a:pt x="73429" y="268199"/>
                      <a:pt x="73429" y="268199"/>
                      <a:pt x="73429" y="268199"/>
                    </a:cubicBezTo>
                    <a:cubicBezTo>
                      <a:pt x="73671" y="268441"/>
                      <a:pt x="73913" y="268683"/>
                      <a:pt x="74154" y="268925"/>
                    </a:cubicBezTo>
                    <a:cubicBezTo>
                      <a:pt x="74275" y="268925"/>
                      <a:pt x="74517" y="268925"/>
                      <a:pt x="74638" y="268925"/>
                    </a:cubicBezTo>
                    <a:cubicBezTo>
                      <a:pt x="75727" y="268925"/>
                      <a:pt x="76815" y="268925"/>
                      <a:pt x="77904" y="269288"/>
                    </a:cubicBezTo>
                    <a:cubicBezTo>
                      <a:pt x="82137" y="270255"/>
                      <a:pt x="85765" y="269045"/>
                      <a:pt x="88910" y="266263"/>
                    </a:cubicBezTo>
                    <a:cubicBezTo>
                      <a:pt x="89756" y="265537"/>
                      <a:pt x="91087" y="264932"/>
                      <a:pt x="91208" y="263602"/>
                    </a:cubicBezTo>
                    <a:cubicBezTo>
                      <a:pt x="91208" y="263118"/>
                      <a:pt x="91208" y="262513"/>
                      <a:pt x="91812" y="262271"/>
                    </a:cubicBezTo>
                    <a:cubicBezTo>
                      <a:pt x="91812" y="259731"/>
                      <a:pt x="92054" y="257190"/>
                      <a:pt x="92054" y="254650"/>
                    </a:cubicBezTo>
                    <a:cubicBezTo>
                      <a:pt x="92054" y="217148"/>
                      <a:pt x="92054" y="179646"/>
                      <a:pt x="92054" y="142265"/>
                    </a:cubicBezTo>
                    <a:cubicBezTo>
                      <a:pt x="92054" y="140330"/>
                      <a:pt x="92417" y="138515"/>
                      <a:pt x="92901" y="136579"/>
                    </a:cubicBezTo>
                    <a:cubicBezTo>
                      <a:pt x="93506" y="135974"/>
                      <a:pt x="94110" y="135249"/>
                      <a:pt x="94715" y="134644"/>
                    </a:cubicBezTo>
                    <a:cubicBezTo>
                      <a:pt x="96650" y="133797"/>
                      <a:pt x="98464" y="133555"/>
                      <a:pt x="100400" y="133555"/>
                    </a:cubicBezTo>
                    <a:cubicBezTo>
                      <a:pt x="103181" y="133555"/>
                      <a:pt x="106084" y="135369"/>
                      <a:pt x="106084" y="139120"/>
                    </a:cubicBezTo>
                    <a:cubicBezTo>
                      <a:pt x="106084" y="144443"/>
                      <a:pt x="106084" y="149766"/>
                      <a:pt x="106084" y="155089"/>
                    </a:cubicBezTo>
                    <a:cubicBezTo>
                      <a:pt x="106084" y="175654"/>
                      <a:pt x="106084" y="196220"/>
                      <a:pt x="106084" y="216785"/>
                    </a:cubicBezTo>
                    <a:cubicBezTo>
                      <a:pt x="106930" y="226100"/>
                      <a:pt x="106447" y="235415"/>
                      <a:pt x="106568" y="244730"/>
                    </a:cubicBezTo>
                    <a:cubicBezTo>
                      <a:pt x="106568" y="249932"/>
                      <a:pt x="106568" y="255133"/>
                      <a:pt x="106568" y="260457"/>
                    </a:cubicBezTo>
                    <a:cubicBezTo>
                      <a:pt x="106568" y="260577"/>
                      <a:pt x="106689" y="260819"/>
                      <a:pt x="106568" y="260941"/>
                    </a:cubicBezTo>
                    <a:cubicBezTo>
                      <a:pt x="107414" y="261545"/>
                      <a:pt x="107172" y="262271"/>
                      <a:pt x="107172" y="263118"/>
                    </a:cubicBezTo>
                    <a:cubicBezTo>
                      <a:pt x="107172" y="263239"/>
                      <a:pt x="107172" y="263360"/>
                      <a:pt x="107172" y="263602"/>
                    </a:cubicBezTo>
                    <a:cubicBezTo>
                      <a:pt x="108019" y="263844"/>
                      <a:pt x="108503" y="264206"/>
                      <a:pt x="108382" y="265175"/>
                    </a:cubicBezTo>
                    <a:cubicBezTo>
                      <a:pt x="111526" y="269167"/>
                      <a:pt x="115759" y="270135"/>
                      <a:pt x="120476" y="269409"/>
                    </a:cubicBezTo>
                    <a:cubicBezTo>
                      <a:pt x="121081" y="269409"/>
                      <a:pt x="121807" y="269288"/>
                      <a:pt x="122411" y="269167"/>
                    </a:cubicBezTo>
                    <a:cubicBezTo>
                      <a:pt x="122895" y="269045"/>
                      <a:pt x="123379" y="268804"/>
                      <a:pt x="123742" y="268683"/>
                    </a:cubicBezTo>
                    <a:cubicBezTo>
                      <a:pt x="123863" y="268925"/>
                      <a:pt x="123984" y="268925"/>
                      <a:pt x="124105" y="269045"/>
                    </a:cubicBezTo>
                    <a:cubicBezTo>
                      <a:pt x="124105" y="269045"/>
                      <a:pt x="123984" y="269045"/>
                      <a:pt x="123742" y="268683"/>
                    </a:cubicBezTo>
                    <a:cubicBezTo>
                      <a:pt x="123984" y="268683"/>
                      <a:pt x="124105" y="268562"/>
                      <a:pt x="124346" y="268441"/>
                    </a:cubicBezTo>
                    <a:lnTo>
                      <a:pt x="124346" y="268441"/>
                    </a:lnTo>
                    <a:cubicBezTo>
                      <a:pt x="124588" y="268320"/>
                      <a:pt x="124709" y="268078"/>
                      <a:pt x="124951" y="267957"/>
                    </a:cubicBezTo>
                    <a:cubicBezTo>
                      <a:pt x="125193" y="267957"/>
                      <a:pt x="125435" y="267836"/>
                      <a:pt x="125677" y="267715"/>
                    </a:cubicBezTo>
                    <a:cubicBezTo>
                      <a:pt x="125919" y="267110"/>
                      <a:pt x="126403" y="266989"/>
                      <a:pt x="127007" y="266989"/>
                    </a:cubicBezTo>
                    <a:cubicBezTo>
                      <a:pt x="127007" y="266989"/>
                      <a:pt x="127007" y="266989"/>
                      <a:pt x="127007" y="266989"/>
                    </a:cubicBezTo>
                    <a:cubicBezTo>
                      <a:pt x="127249" y="266747"/>
                      <a:pt x="127491" y="266505"/>
                      <a:pt x="127733" y="266263"/>
                    </a:cubicBezTo>
                    <a:cubicBezTo>
                      <a:pt x="128338" y="265658"/>
                      <a:pt x="128942" y="264932"/>
                      <a:pt x="129547" y="264328"/>
                    </a:cubicBezTo>
                    <a:cubicBezTo>
                      <a:pt x="129668" y="263844"/>
                      <a:pt x="129668" y="263239"/>
                      <a:pt x="130394" y="262997"/>
                    </a:cubicBezTo>
                    <a:cubicBezTo>
                      <a:pt x="131240" y="259852"/>
                      <a:pt x="131966" y="256585"/>
                      <a:pt x="131603" y="253198"/>
                    </a:cubicBezTo>
                    <a:cubicBezTo>
                      <a:pt x="131603" y="252472"/>
                      <a:pt x="131482" y="251625"/>
                      <a:pt x="131361" y="250899"/>
                    </a:cubicBezTo>
                    <a:cubicBezTo>
                      <a:pt x="131119" y="249085"/>
                      <a:pt x="130998" y="247391"/>
                      <a:pt x="131361" y="245577"/>
                    </a:cubicBezTo>
                    <a:cubicBezTo>
                      <a:pt x="131482" y="244972"/>
                      <a:pt x="131603" y="244246"/>
                      <a:pt x="131603" y="243641"/>
                    </a:cubicBezTo>
                    <a:cubicBezTo>
                      <a:pt x="131603" y="242431"/>
                      <a:pt x="131240" y="241221"/>
                      <a:pt x="131240" y="240012"/>
                    </a:cubicBezTo>
                    <a:cubicBezTo>
                      <a:pt x="131240" y="238923"/>
                      <a:pt x="131603" y="237956"/>
                      <a:pt x="131240" y="236746"/>
                    </a:cubicBezTo>
                    <a:cubicBezTo>
                      <a:pt x="130998" y="235778"/>
                      <a:pt x="130998" y="234689"/>
                      <a:pt x="131240" y="233721"/>
                    </a:cubicBezTo>
                    <a:cubicBezTo>
                      <a:pt x="131845" y="231544"/>
                      <a:pt x="131603" y="229366"/>
                      <a:pt x="131603" y="227068"/>
                    </a:cubicBezTo>
                    <a:cubicBezTo>
                      <a:pt x="131603" y="171178"/>
                      <a:pt x="131603" y="115409"/>
                      <a:pt x="131603" y="59519"/>
                    </a:cubicBezTo>
                    <a:cubicBezTo>
                      <a:pt x="131603" y="56253"/>
                      <a:pt x="131603" y="53107"/>
                      <a:pt x="131603" y="49841"/>
                    </a:cubicBezTo>
                    <a:cubicBezTo>
                      <a:pt x="131603" y="48753"/>
                      <a:pt x="131603" y="47664"/>
                      <a:pt x="131603" y="46454"/>
                    </a:cubicBezTo>
                    <a:cubicBezTo>
                      <a:pt x="131603" y="46212"/>
                      <a:pt x="131603" y="45970"/>
                      <a:pt x="131603" y="45728"/>
                    </a:cubicBezTo>
                    <a:cubicBezTo>
                      <a:pt x="131482" y="45365"/>
                      <a:pt x="131240" y="45124"/>
                      <a:pt x="131240" y="44760"/>
                    </a:cubicBezTo>
                    <a:cubicBezTo>
                      <a:pt x="130998" y="43793"/>
                      <a:pt x="130998" y="42825"/>
                      <a:pt x="131724" y="41978"/>
                    </a:cubicBezTo>
                    <a:cubicBezTo>
                      <a:pt x="132450" y="41131"/>
                      <a:pt x="133296" y="40889"/>
                      <a:pt x="134627" y="41010"/>
                    </a:cubicBezTo>
                    <a:cubicBezTo>
                      <a:pt x="135715" y="41736"/>
                      <a:pt x="136562" y="42825"/>
                      <a:pt x="137288" y="44034"/>
                    </a:cubicBezTo>
                    <a:cubicBezTo>
                      <a:pt x="140795" y="50204"/>
                      <a:pt x="144302" y="56253"/>
                      <a:pt x="147931" y="62423"/>
                    </a:cubicBezTo>
                    <a:cubicBezTo>
                      <a:pt x="150229" y="66173"/>
                      <a:pt x="152527" y="69923"/>
                      <a:pt x="154946" y="73673"/>
                    </a:cubicBezTo>
                    <a:cubicBezTo>
                      <a:pt x="159662" y="81295"/>
                      <a:pt x="164500" y="88795"/>
                      <a:pt x="169217" y="96416"/>
                    </a:cubicBezTo>
                    <a:cubicBezTo>
                      <a:pt x="171394" y="99803"/>
                      <a:pt x="173692" y="103191"/>
                      <a:pt x="175869" y="106699"/>
                    </a:cubicBezTo>
                    <a:cubicBezTo>
                      <a:pt x="176957" y="108393"/>
                      <a:pt x="178046" y="110207"/>
                      <a:pt x="179014" y="112022"/>
                    </a:cubicBezTo>
                    <a:cubicBezTo>
                      <a:pt x="179255" y="112506"/>
                      <a:pt x="179497" y="112989"/>
                      <a:pt x="179860" y="113474"/>
                    </a:cubicBezTo>
                    <a:cubicBezTo>
                      <a:pt x="180223" y="113957"/>
                      <a:pt x="180707" y="114441"/>
                      <a:pt x="180707" y="114441"/>
                    </a:cubicBezTo>
                    <a:cubicBezTo>
                      <a:pt x="182642" y="115409"/>
                      <a:pt x="183851" y="116014"/>
                      <a:pt x="185061" y="116740"/>
                    </a:cubicBezTo>
                    <a:cubicBezTo>
                      <a:pt x="185061" y="116740"/>
                      <a:pt x="185303" y="116740"/>
                      <a:pt x="185424" y="116740"/>
                    </a:cubicBezTo>
                    <a:cubicBezTo>
                      <a:pt x="188689" y="117828"/>
                      <a:pt x="191471" y="116740"/>
                      <a:pt x="193769" y="114320"/>
                    </a:cubicBezTo>
                    <a:cubicBezTo>
                      <a:pt x="194615" y="113474"/>
                      <a:pt x="195462" y="112627"/>
                      <a:pt x="196430" y="111780"/>
                    </a:cubicBezTo>
                    <a:cubicBezTo>
                      <a:pt x="196792" y="110691"/>
                      <a:pt x="197155" y="109602"/>
                      <a:pt x="197397" y="108514"/>
                    </a:cubicBezTo>
                    <a:cubicBezTo>
                      <a:pt x="197155" y="108150"/>
                      <a:pt x="197397" y="107909"/>
                      <a:pt x="197760" y="107788"/>
                    </a:cubicBezTo>
                    <a:cubicBezTo>
                      <a:pt x="197760" y="106820"/>
                      <a:pt x="197760" y="105852"/>
                      <a:pt x="197760" y="104884"/>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grpSp>
      <p:sp>
        <p:nvSpPr>
          <p:cNvPr id="687" name="Google Shape;687;p31"/>
          <p:cNvSpPr txBox="1">
            <a:spLocks noGrp="1"/>
          </p:cNvSpPr>
          <p:nvPr>
            <p:ph type="sldNum" idx="12"/>
          </p:nvPr>
        </p:nvSpPr>
        <p:spPr>
          <a:xfrm>
            <a:off x="7134555" y="10316301"/>
            <a:ext cx="357598" cy="26659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24</a:t>
            </a:fld>
            <a:endParaRPr/>
          </a:p>
        </p:txBody>
      </p:sp>
      <p:sp>
        <p:nvSpPr>
          <p:cNvPr id="688" name="Google Shape;688;p31"/>
          <p:cNvSpPr txBox="1"/>
          <p:nvPr/>
        </p:nvSpPr>
        <p:spPr>
          <a:xfrm>
            <a:off x="4549769" y="-90347"/>
            <a:ext cx="2653227" cy="118023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B4D9"/>
              </a:buClr>
              <a:buSzPts val="14000"/>
              <a:buFont typeface="Arial"/>
              <a:buNone/>
            </a:pPr>
            <a:r>
              <a:rPr lang="en-GB" sz="14000" b="1">
                <a:solidFill>
                  <a:srgbClr val="50B4D9"/>
                </a:solidFill>
                <a:latin typeface="Calibri"/>
                <a:ea typeface="Calibri"/>
                <a:cs typeface="Calibri"/>
                <a:sym typeface="Calibri"/>
              </a:rPr>
              <a:t>07</a:t>
            </a:r>
            <a:endParaRPr/>
          </a:p>
        </p:txBody>
      </p:sp>
      <p:sp>
        <p:nvSpPr>
          <p:cNvPr id="689" name="Google Shape;689;p31"/>
          <p:cNvSpPr txBox="1"/>
          <p:nvPr/>
        </p:nvSpPr>
        <p:spPr>
          <a:xfrm>
            <a:off x="492249" y="5514307"/>
            <a:ext cx="6539538" cy="412274"/>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F3745D"/>
              </a:buClr>
              <a:buSzPts val="1150"/>
              <a:buFont typeface="Arial"/>
              <a:buNone/>
            </a:pPr>
            <a:r>
              <a:rPr lang="en-GB" sz="1150" b="0" i="0">
                <a:solidFill>
                  <a:srgbClr val="123240"/>
                </a:solidFill>
                <a:latin typeface="Calibri"/>
                <a:ea typeface="Calibri"/>
                <a:cs typeface="Calibri"/>
                <a:sym typeface="Calibri"/>
              </a:rPr>
              <a:t> </a:t>
            </a:r>
            <a:endParaRPr/>
          </a:p>
        </p:txBody>
      </p:sp>
      <p:grpSp>
        <p:nvGrpSpPr>
          <p:cNvPr id="690" name="Google Shape;690;p31"/>
          <p:cNvGrpSpPr/>
          <p:nvPr/>
        </p:nvGrpSpPr>
        <p:grpSpPr>
          <a:xfrm>
            <a:off x="6728746" y="1572369"/>
            <a:ext cx="599475" cy="592866"/>
            <a:chOff x="6422427" y="8453541"/>
            <a:chExt cx="599475" cy="592866"/>
          </a:xfrm>
        </p:grpSpPr>
        <p:grpSp>
          <p:nvGrpSpPr>
            <p:cNvPr id="691" name="Google Shape;691;p31"/>
            <p:cNvGrpSpPr/>
            <p:nvPr/>
          </p:nvGrpSpPr>
          <p:grpSpPr>
            <a:xfrm>
              <a:off x="6422427" y="8453541"/>
              <a:ext cx="599475" cy="592866"/>
              <a:chOff x="5349648" y="4916915"/>
              <a:chExt cx="241526" cy="238863"/>
            </a:xfrm>
          </p:grpSpPr>
          <p:sp>
            <p:nvSpPr>
              <p:cNvPr id="692" name="Google Shape;692;p31"/>
              <p:cNvSpPr/>
              <p:nvPr/>
            </p:nvSpPr>
            <p:spPr>
              <a:xfrm>
                <a:off x="5461281" y="5116055"/>
                <a:ext cx="23221" cy="39723"/>
              </a:xfrm>
              <a:custGeom>
                <a:avLst/>
                <a:gdLst/>
                <a:ahLst/>
                <a:cxnLst/>
                <a:rect l="l" t="t" r="r" b="b"/>
                <a:pathLst>
                  <a:path w="23221" h="39723" extrusionOk="0">
                    <a:moveTo>
                      <a:pt x="22738" y="9843"/>
                    </a:moveTo>
                    <a:cubicBezTo>
                      <a:pt x="22375" y="4279"/>
                      <a:pt x="18867" y="528"/>
                      <a:pt x="13062" y="44"/>
                    </a:cubicBezTo>
                    <a:cubicBezTo>
                      <a:pt x="7982" y="-319"/>
                      <a:pt x="3749" y="1496"/>
                      <a:pt x="2056" y="7303"/>
                    </a:cubicBezTo>
                    <a:cubicBezTo>
                      <a:pt x="1572" y="8754"/>
                      <a:pt x="1451" y="10327"/>
                      <a:pt x="1209" y="11779"/>
                    </a:cubicBezTo>
                    <a:cubicBezTo>
                      <a:pt x="1693" y="12988"/>
                      <a:pt x="1572" y="13956"/>
                      <a:pt x="484" y="14682"/>
                    </a:cubicBezTo>
                    <a:cubicBezTo>
                      <a:pt x="363" y="19884"/>
                      <a:pt x="121" y="25086"/>
                      <a:pt x="0" y="30288"/>
                    </a:cubicBezTo>
                    <a:cubicBezTo>
                      <a:pt x="0" y="30772"/>
                      <a:pt x="121" y="31134"/>
                      <a:pt x="242" y="31619"/>
                    </a:cubicBezTo>
                    <a:cubicBezTo>
                      <a:pt x="484" y="32465"/>
                      <a:pt x="605" y="33312"/>
                      <a:pt x="847" y="34159"/>
                    </a:cubicBezTo>
                    <a:cubicBezTo>
                      <a:pt x="1209" y="34643"/>
                      <a:pt x="1451" y="35127"/>
                      <a:pt x="1814" y="35490"/>
                    </a:cubicBezTo>
                    <a:cubicBezTo>
                      <a:pt x="3145" y="36699"/>
                      <a:pt x="4596" y="37909"/>
                      <a:pt x="5926" y="39119"/>
                    </a:cubicBezTo>
                    <a:cubicBezTo>
                      <a:pt x="8466" y="39361"/>
                      <a:pt x="11127" y="39482"/>
                      <a:pt x="13667" y="39724"/>
                    </a:cubicBezTo>
                    <a:cubicBezTo>
                      <a:pt x="15481" y="39240"/>
                      <a:pt x="17174" y="38756"/>
                      <a:pt x="18988" y="38151"/>
                    </a:cubicBezTo>
                    <a:lnTo>
                      <a:pt x="18988" y="38151"/>
                    </a:lnTo>
                    <a:cubicBezTo>
                      <a:pt x="19472" y="37788"/>
                      <a:pt x="19956" y="37304"/>
                      <a:pt x="20319" y="36820"/>
                    </a:cubicBezTo>
                    <a:cubicBezTo>
                      <a:pt x="22133" y="34038"/>
                      <a:pt x="22980" y="30893"/>
                      <a:pt x="23221" y="27505"/>
                    </a:cubicBezTo>
                    <a:cubicBezTo>
                      <a:pt x="23221" y="25086"/>
                      <a:pt x="23100" y="22666"/>
                      <a:pt x="22980" y="20247"/>
                    </a:cubicBezTo>
                    <a:cubicBezTo>
                      <a:pt x="22980" y="16739"/>
                      <a:pt x="22980" y="13230"/>
                      <a:pt x="22859" y="9722"/>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693" name="Google Shape;693;p31"/>
              <p:cNvSpPr/>
              <p:nvPr/>
            </p:nvSpPr>
            <p:spPr>
              <a:xfrm>
                <a:off x="5527053" y="5088869"/>
                <a:ext cx="33402" cy="32310"/>
              </a:xfrm>
              <a:custGeom>
                <a:avLst/>
                <a:gdLst/>
                <a:ahLst/>
                <a:cxnLst/>
                <a:rect l="l" t="t" r="r" b="b"/>
                <a:pathLst>
                  <a:path w="33402" h="32310" extrusionOk="0">
                    <a:moveTo>
                      <a:pt x="21550" y="3640"/>
                    </a:moveTo>
                    <a:cubicBezTo>
                      <a:pt x="17438" y="1826"/>
                      <a:pt x="13325" y="-594"/>
                      <a:pt x="9939" y="132"/>
                    </a:cubicBezTo>
                    <a:cubicBezTo>
                      <a:pt x="5827" y="3640"/>
                      <a:pt x="2924" y="6181"/>
                      <a:pt x="263" y="8358"/>
                    </a:cubicBezTo>
                    <a:cubicBezTo>
                      <a:pt x="-583" y="12350"/>
                      <a:pt x="747" y="15254"/>
                      <a:pt x="2319" y="17794"/>
                    </a:cubicBezTo>
                    <a:cubicBezTo>
                      <a:pt x="5585" y="23238"/>
                      <a:pt x="9092" y="28561"/>
                      <a:pt x="14293" y="32311"/>
                    </a:cubicBezTo>
                    <a:lnTo>
                      <a:pt x="19856" y="32311"/>
                    </a:lnTo>
                    <a:cubicBezTo>
                      <a:pt x="26146" y="29891"/>
                      <a:pt x="30621" y="26988"/>
                      <a:pt x="32919" y="21544"/>
                    </a:cubicBezTo>
                    <a:cubicBezTo>
                      <a:pt x="33039" y="20213"/>
                      <a:pt x="33281" y="18883"/>
                      <a:pt x="33402" y="17431"/>
                    </a:cubicBezTo>
                    <a:cubicBezTo>
                      <a:pt x="33402" y="16584"/>
                      <a:pt x="33281" y="15738"/>
                      <a:pt x="33160" y="14891"/>
                    </a:cubicBezTo>
                    <a:cubicBezTo>
                      <a:pt x="30621" y="9810"/>
                      <a:pt x="26629" y="5818"/>
                      <a:pt x="21550" y="3640"/>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694" name="Google Shape;694;p31"/>
              <p:cNvSpPr/>
              <p:nvPr/>
            </p:nvSpPr>
            <p:spPr>
              <a:xfrm>
                <a:off x="5385794" y="5092375"/>
                <a:ext cx="30599" cy="31257"/>
              </a:xfrm>
              <a:custGeom>
                <a:avLst/>
                <a:gdLst/>
                <a:ahLst/>
                <a:cxnLst/>
                <a:rect l="l" t="t" r="r" b="b"/>
                <a:pathLst>
                  <a:path w="30599" h="31257" extrusionOk="0">
                    <a:moveTo>
                      <a:pt x="12716" y="1223"/>
                    </a:moveTo>
                    <a:cubicBezTo>
                      <a:pt x="10660" y="1828"/>
                      <a:pt x="9692" y="4005"/>
                      <a:pt x="7636" y="5094"/>
                    </a:cubicBezTo>
                    <a:cubicBezTo>
                      <a:pt x="3524" y="7151"/>
                      <a:pt x="1589" y="11385"/>
                      <a:pt x="380" y="15619"/>
                    </a:cubicBezTo>
                    <a:cubicBezTo>
                      <a:pt x="-588" y="18885"/>
                      <a:pt x="380" y="22151"/>
                      <a:pt x="2315" y="25055"/>
                    </a:cubicBezTo>
                    <a:cubicBezTo>
                      <a:pt x="3282" y="26506"/>
                      <a:pt x="4371" y="27837"/>
                      <a:pt x="5338" y="29289"/>
                    </a:cubicBezTo>
                    <a:cubicBezTo>
                      <a:pt x="9934" y="31224"/>
                      <a:pt x="14530" y="32192"/>
                      <a:pt x="19368" y="30015"/>
                    </a:cubicBezTo>
                    <a:cubicBezTo>
                      <a:pt x="19973" y="29773"/>
                      <a:pt x="20698" y="29894"/>
                      <a:pt x="21303" y="29773"/>
                    </a:cubicBezTo>
                    <a:cubicBezTo>
                      <a:pt x="22271" y="28563"/>
                      <a:pt x="23238" y="27354"/>
                      <a:pt x="24085" y="26144"/>
                    </a:cubicBezTo>
                    <a:cubicBezTo>
                      <a:pt x="25415" y="23119"/>
                      <a:pt x="26625" y="20095"/>
                      <a:pt x="28318" y="17312"/>
                    </a:cubicBezTo>
                    <a:cubicBezTo>
                      <a:pt x="30374" y="13683"/>
                      <a:pt x="31100" y="9933"/>
                      <a:pt x="30253" y="5941"/>
                    </a:cubicBezTo>
                    <a:cubicBezTo>
                      <a:pt x="25778" y="-954"/>
                      <a:pt x="19610" y="-954"/>
                      <a:pt x="12716" y="1465"/>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695" name="Google Shape;695;p31"/>
              <p:cNvSpPr/>
              <p:nvPr/>
            </p:nvSpPr>
            <p:spPr>
              <a:xfrm>
                <a:off x="5457773" y="4916915"/>
                <a:ext cx="27938" cy="31080"/>
              </a:xfrm>
              <a:custGeom>
                <a:avLst/>
                <a:gdLst/>
                <a:ahLst/>
                <a:cxnLst/>
                <a:rect l="l" t="t" r="r" b="b"/>
                <a:pathLst>
                  <a:path w="27938" h="31080" extrusionOk="0">
                    <a:moveTo>
                      <a:pt x="5564" y="29579"/>
                    </a:moveTo>
                    <a:cubicBezTo>
                      <a:pt x="7740" y="30063"/>
                      <a:pt x="10280" y="30668"/>
                      <a:pt x="12941" y="31031"/>
                    </a:cubicBezTo>
                    <a:cubicBezTo>
                      <a:pt x="16328" y="31393"/>
                      <a:pt x="19351" y="29700"/>
                      <a:pt x="22375" y="28732"/>
                    </a:cubicBezTo>
                    <a:lnTo>
                      <a:pt x="22375" y="28732"/>
                    </a:lnTo>
                    <a:cubicBezTo>
                      <a:pt x="22859" y="28248"/>
                      <a:pt x="23221" y="27885"/>
                      <a:pt x="23705" y="27401"/>
                    </a:cubicBezTo>
                    <a:cubicBezTo>
                      <a:pt x="24673" y="25587"/>
                      <a:pt x="25519" y="23772"/>
                      <a:pt x="26487" y="21958"/>
                    </a:cubicBezTo>
                    <a:cubicBezTo>
                      <a:pt x="26729" y="21473"/>
                      <a:pt x="27213" y="20990"/>
                      <a:pt x="27575" y="20506"/>
                    </a:cubicBezTo>
                    <a:cubicBezTo>
                      <a:pt x="27575" y="19659"/>
                      <a:pt x="27817" y="18812"/>
                      <a:pt x="27938" y="18086"/>
                    </a:cubicBezTo>
                    <a:cubicBezTo>
                      <a:pt x="27938" y="16393"/>
                      <a:pt x="27938" y="14578"/>
                      <a:pt x="27938" y="12885"/>
                    </a:cubicBezTo>
                    <a:cubicBezTo>
                      <a:pt x="27575" y="11191"/>
                      <a:pt x="27334" y="9497"/>
                      <a:pt x="27092" y="8287"/>
                    </a:cubicBezTo>
                    <a:cubicBezTo>
                      <a:pt x="21770" y="303"/>
                      <a:pt x="15239" y="-1995"/>
                      <a:pt x="6289" y="1755"/>
                    </a:cubicBezTo>
                    <a:cubicBezTo>
                      <a:pt x="3145" y="5263"/>
                      <a:pt x="0" y="9497"/>
                      <a:pt x="0" y="15062"/>
                    </a:cubicBezTo>
                    <a:cubicBezTo>
                      <a:pt x="0" y="20385"/>
                      <a:pt x="968" y="25587"/>
                      <a:pt x="5443" y="29700"/>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696" name="Google Shape;696;p31"/>
              <p:cNvSpPr/>
              <p:nvPr/>
            </p:nvSpPr>
            <p:spPr>
              <a:xfrm>
                <a:off x="5558973" y="5024764"/>
                <a:ext cx="32201" cy="26976"/>
              </a:xfrm>
              <a:custGeom>
                <a:avLst/>
                <a:gdLst/>
                <a:ahLst/>
                <a:cxnLst/>
                <a:rect l="l" t="t" r="r" b="b"/>
                <a:pathLst>
                  <a:path w="32201" h="26976" extrusionOk="0">
                    <a:moveTo>
                      <a:pt x="31234" y="19114"/>
                    </a:moveTo>
                    <a:cubicBezTo>
                      <a:pt x="31597" y="17420"/>
                      <a:pt x="31839" y="15727"/>
                      <a:pt x="32202" y="14033"/>
                    </a:cubicBezTo>
                    <a:cubicBezTo>
                      <a:pt x="32202" y="13065"/>
                      <a:pt x="32202" y="12097"/>
                      <a:pt x="32202" y="11129"/>
                    </a:cubicBezTo>
                    <a:cubicBezTo>
                      <a:pt x="31839" y="10767"/>
                      <a:pt x="31718" y="10404"/>
                      <a:pt x="31960" y="9919"/>
                    </a:cubicBezTo>
                    <a:cubicBezTo>
                      <a:pt x="30509" y="7500"/>
                      <a:pt x="29057" y="5081"/>
                      <a:pt x="27969" y="3024"/>
                    </a:cubicBezTo>
                    <a:cubicBezTo>
                      <a:pt x="23010" y="-121"/>
                      <a:pt x="17930" y="363"/>
                      <a:pt x="12972" y="0"/>
                    </a:cubicBezTo>
                    <a:lnTo>
                      <a:pt x="12367" y="363"/>
                    </a:lnTo>
                    <a:lnTo>
                      <a:pt x="11762" y="121"/>
                    </a:lnTo>
                    <a:cubicBezTo>
                      <a:pt x="8859" y="846"/>
                      <a:pt x="5715" y="846"/>
                      <a:pt x="3175" y="3387"/>
                    </a:cubicBezTo>
                    <a:cubicBezTo>
                      <a:pt x="998" y="6775"/>
                      <a:pt x="-211" y="10645"/>
                      <a:pt x="31" y="14880"/>
                    </a:cubicBezTo>
                    <a:cubicBezTo>
                      <a:pt x="272" y="19718"/>
                      <a:pt x="1966" y="23590"/>
                      <a:pt x="7045" y="25526"/>
                    </a:cubicBezTo>
                    <a:cubicBezTo>
                      <a:pt x="10190" y="26856"/>
                      <a:pt x="13334" y="26977"/>
                      <a:pt x="16600" y="26977"/>
                    </a:cubicBezTo>
                    <a:cubicBezTo>
                      <a:pt x="16963" y="26735"/>
                      <a:pt x="17326" y="26251"/>
                      <a:pt x="17568" y="26251"/>
                    </a:cubicBezTo>
                    <a:cubicBezTo>
                      <a:pt x="22043" y="26009"/>
                      <a:pt x="25913" y="23831"/>
                      <a:pt x="29662" y="21654"/>
                    </a:cubicBezTo>
                    <a:cubicBezTo>
                      <a:pt x="30146" y="20807"/>
                      <a:pt x="30630" y="19961"/>
                      <a:pt x="31113" y="19114"/>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697" name="Google Shape;697;p31"/>
              <p:cNvSpPr/>
              <p:nvPr/>
            </p:nvSpPr>
            <p:spPr>
              <a:xfrm>
                <a:off x="5526833" y="4949408"/>
                <a:ext cx="31760" cy="31860"/>
              </a:xfrm>
              <a:custGeom>
                <a:avLst/>
                <a:gdLst/>
                <a:ahLst/>
                <a:cxnLst/>
                <a:rect l="l" t="t" r="r" b="b"/>
                <a:pathLst>
                  <a:path w="31760" h="31860" extrusionOk="0">
                    <a:moveTo>
                      <a:pt x="6894" y="30837"/>
                    </a:moveTo>
                    <a:cubicBezTo>
                      <a:pt x="10885" y="32773"/>
                      <a:pt x="14634" y="31563"/>
                      <a:pt x="18384" y="30474"/>
                    </a:cubicBezTo>
                    <a:cubicBezTo>
                      <a:pt x="20682" y="29748"/>
                      <a:pt x="22496" y="27812"/>
                      <a:pt x="25036" y="27812"/>
                    </a:cubicBezTo>
                    <a:lnTo>
                      <a:pt x="25036" y="27812"/>
                    </a:lnTo>
                    <a:cubicBezTo>
                      <a:pt x="25519" y="27450"/>
                      <a:pt x="26003" y="26966"/>
                      <a:pt x="26366" y="26603"/>
                    </a:cubicBezTo>
                    <a:lnTo>
                      <a:pt x="26366" y="26603"/>
                    </a:lnTo>
                    <a:cubicBezTo>
                      <a:pt x="26850" y="26240"/>
                      <a:pt x="27334" y="25756"/>
                      <a:pt x="27696" y="25272"/>
                    </a:cubicBezTo>
                    <a:lnTo>
                      <a:pt x="27696" y="25272"/>
                    </a:lnTo>
                    <a:cubicBezTo>
                      <a:pt x="28059" y="24788"/>
                      <a:pt x="28543" y="24183"/>
                      <a:pt x="28906" y="23699"/>
                    </a:cubicBezTo>
                    <a:cubicBezTo>
                      <a:pt x="29752" y="22006"/>
                      <a:pt x="30478" y="20312"/>
                      <a:pt x="31325" y="18498"/>
                    </a:cubicBezTo>
                    <a:cubicBezTo>
                      <a:pt x="31325" y="17651"/>
                      <a:pt x="31446" y="16683"/>
                      <a:pt x="31567" y="15836"/>
                    </a:cubicBezTo>
                    <a:cubicBezTo>
                      <a:pt x="32655" y="9183"/>
                      <a:pt x="29027" y="4949"/>
                      <a:pt x="24068" y="1682"/>
                    </a:cubicBezTo>
                    <a:cubicBezTo>
                      <a:pt x="21286" y="-253"/>
                      <a:pt x="17900" y="-495"/>
                      <a:pt x="14634" y="836"/>
                    </a:cubicBezTo>
                    <a:cubicBezTo>
                      <a:pt x="10280" y="2529"/>
                      <a:pt x="7620" y="5917"/>
                      <a:pt x="5322" y="9546"/>
                    </a:cubicBezTo>
                    <a:cubicBezTo>
                      <a:pt x="2298" y="14264"/>
                      <a:pt x="1451" y="19586"/>
                      <a:pt x="0" y="25151"/>
                    </a:cubicBezTo>
                    <a:cubicBezTo>
                      <a:pt x="847" y="26724"/>
                      <a:pt x="1693" y="28417"/>
                      <a:pt x="2540" y="29990"/>
                    </a:cubicBezTo>
                    <a:cubicBezTo>
                      <a:pt x="4233" y="30232"/>
                      <a:pt x="5684" y="30232"/>
                      <a:pt x="6773" y="30837"/>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698" name="Google Shape;698;p31"/>
              <p:cNvSpPr/>
              <p:nvPr/>
            </p:nvSpPr>
            <p:spPr>
              <a:xfrm>
                <a:off x="5349648" y="5024038"/>
                <a:ext cx="38702" cy="28223"/>
              </a:xfrm>
              <a:custGeom>
                <a:avLst/>
                <a:gdLst/>
                <a:ahLst/>
                <a:cxnLst/>
                <a:rect l="l" t="t" r="r" b="b"/>
                <a:pathLst>
                  <a:path w="38702" h="28223" extrusionOk="0">
                    <a:moveTo>
                      <a:pt x="37372" y="18630"/>
                    </a:moveTo>
                    <a:cubicBezTo>
                      <a:pt x="37614" y="16815"/>
                      <a:pt x="36888" y="14759"/>
                      <a:pt x="38702" y="13307"/>
                    </a:cubicBezTo>
                    <a:cubicBezTo>
                      <a:pt x="38339" y="10041"/>
                      <a:pt x="36767" y="7137"/>
                      <a:pt x="35800" y="4113"/>
                    </a:cubicBezTo>
                    <a:cubicBezTo>
                      <a:pt x="35316" y="4113"/>
                      <a:pt x="34953" y="3992"/>
                      <a:pt x="34711" y="3629"/>
                    </a:cubicBezTo>
                    <a:cubicBezTo>
                      <a:pt x="34348" y="3267"/>
                      <a:pt x="33865" y="3024"/>
                      <a:pt x="33502" y="2662"/>
                    </a:cubicBezTo>
                    <a:cubicBezTo>
                      <a:pt x="32171" y="2057"/>
                      <a:pt x="30841" y="1452"/>
                      <a:pt x="29390" y="968"/>
                    </a:cubicBezTo>
                    <a:cubicBezTo>
                      <a:pt x="28906" y="726"/>
                      <a:pt x="28301" y="363"/>
                      <a:pt x="27817" y="121"/>
                    </a:cubicBezTo>
                    <a:cubicBezTo>
                      <a:pt x="26124" y="121"/>
                      <a:pt x="24431" y="121"/>
                      <a:pt x="22738" y="0"/>
                    </a:cubicBezTo>
                    <a:cubicBezTo>
                      <a:pt x="20198" y="484"/>
                      <a:pt x="17658" y="968"/>
                      <a:pt x="15118" y="1331"/>
                    </a:cubicBezTo>
                    <a:cubicBezTo>
                      <a:pt x="14513" y="1331"/>
                      <a:pt x="13788" y="484"/>
                      <a:pt x="13062" y="121"/>
                    </a:cubicBezTo>
                    <a:cubicBezTo>
                      <a:pt x="10159" y="2903"/>
                      <a:pt x="7136" y="5686"/>
                      <a:pt x="4233" y="8589"/>
                    </a:cubicBezTo>
                    <a:cubicBezTo>
                      <a:pt x="2177" y="10525"/>
                      <a:pt x="605" y="12823"/>
                      <a:pt x="0" y="15605"/>
                    </a:cubicBezTo>
                    <a:cubicBezTo>
                      <a:pt x="1209" y="18509"/>
                      <a:pt x="2056" y="21654"/>
                      <a:pt x="4233" y="24074"/>
                    </a:cubicBezTo>
                    <a:lnTo>
                      <a:pt x="4233" y="24074"/>
                    </a:lnTo>
                    <a:cubicBezTo>
                      <a:pt x="4717" y="24557"/>
                      <a:pt x="5201" y="24921"/>
                      <a:pt x="5563" y="25404"/>
                    </a:cubicBezTo>
                    <a:lnTo>
                      <a:pt x="5563" y="25404"/>
                    </a:lnTo>
                    <a:cubicBezTo>
                      <a:pt x="6047" y="25404"/>
                      <a:pt x="6531" y="25404"/>
                      <a:pt x="6894" y="25404"/>
                    </a:cubicBezTo>
                    <a:cubicBezTo>
                      <a:pt x="15965" y="29517"/>
                      <a:pt x="24794" y="29276"/>
                      <a:pt x="33381" y="23711"/>
                    </a:cubicBezTo>
                    <a:cubicBezTo>
                      <a:pt x="34227" y="22864"/>
                      <a:pt x="35074" y="22017"/>
                      <a:pt x="35800" y="21291"/>
                    </a:cubicBezTo>
                    <a:cubicBezTo>
                      <a:pt x="36283" y="20687"/>
                      <a:pt x="36767" y="20203"/>
                      <a:pt x="37251" y="19598"/>
                    </a:cubicBezTo>
                    <a:cubicBezTo>
                      <a:pt x="37130" y="19235"/>
                      <a:pt x="37251" y="18993"/>
                      <a:pt x="37251" y="18751"/>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699" name="Google Shape;699;p31"/>
              <p:cNvSpPr/>
              <p:nvPr/>
            </p:nvSpPr>
            <p:spPr>
              <a:xfrm>
                <a:off x="5388351" y="5037224"/>
                <a:ext cx="1209" cy="1209"/>
              </a:xfrm>
              <a:custGeom>
                <a:avLst/>
                <a:gdLst/>
                <a:ahLst/>
                <a:cxnLst/>
                <a:rect l="l" t="t" r="r" b="b"/>
                <a:pathLst>
                  <a:path w="1209" h="1209" extrusionOk="0">
                    <a:moveTo>
                      <a:pt x="0" y="0"/>
                    </a:moveTo>
                    <a:cubicBezTo>
                      <a:pt x="0" y="0"/>
                      <a:pt x="0" y="0"/>
                      <a:pt x="0" y="0"/>
                    </a:cubicBezTo>
                    <a:cubicBezTo>
                      <a:pt x="0" y="0"/>
                      <a:pt x="0" y="0"/>
                      <a:pt x="0" y="0"/>
                    </a:cubicBezTo>
                    <a:lnTo>
                      <a:pt x="0" y="0"/>
                    </a:lnTo>
                    <a:close/>
                  </a:path>
                </a:pathLst>
              </a:custGeom>
              <a:solidFill>
                <a:srgbClr val="FBAB4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sp>
          <p:nvSpPr>
            <p:cNvPr id="700" name="Google Shape;700;p31"/>
            <p:cNvSpPr/>
            <p:nvPr/>
          </p:nvSpPr>
          <p:spPr>
            <a:xfrm flipH="1">
              <a:off x="6498901" y="8517578"/>
              <a:ext cx="78829" cy="79078"/>
            </a:xfrm>
            <a:custGeom>
              <a:avLst/>
              <a:gdLst/>
              <a:ahLst/>
              <a:cxnLst/>
              <a:rect l="l" t="t" r="r" b="b"/>
              <a:pathLst>
                <a:path w="31760" h="31860" extrusionOk="0">
                  <a:moveTo>
                    <a:pt x="6894" y="30837"/>
                  </a:moveTo>
                  <a:cubicBezTo>
                    <a:pt x="10885" y="32773"/>
                    <a:pt x="14634" y="31563"/>
                    <a:pt x="18384" y="30474"/>
                  </a:cubicBezTo>
                  <a:cubicBezTo>
                    <a:pt x="20682" y="29748"/>
                    <a:pt x="22496" y="27812"/>
                    <a:pt x="25036" y="27812"/>
                  </a:cubicBezTo>
                  <a:lnTo>
                    <a:pt x="25036" y="27812"/>
                  </a:lnTo>
                  <a:cubicBezTo>
                    <a:pt x="25519" y="27450"/>
                    <a:pt x="26003" y="26966"/>
                    <a:pt x="26366" y="26603"/>
                  </a:cubicBezTo>
                  <a:lnTo>
                    <a:pt x="26366" y="26603"/>
                  </a:lnTo>
                  <a:cubicBezTo>
                    <a:pt x="26850" y="26240"/>
                    <a:pt x="27334" y="25756"/>
                    <a:pt x="27696" y="25272"/>
                  </a:cubicBezTo>
                  <a:lnTo>
                    <a:pt x="27696" y="25272"/>
                  </a:lnTo>
                  <a:cubicBezTo>
                    <a:pt x="28059" y="24788"/>
                    <a:pt x="28543" y="24183"/>
                    <a:pt x="28906" y="23699"/>
                  </a:cubicBezTo>
                  <a:cubicBezTo>
                    <a:pt x="29752" y="22006"/>
                    <a:pt x="30478" y="20312"/>
                    <a:pt x="31325" y="18498"/>
                  </a:cubicBezTo>
                  <a:cubicBezTo>
                    <a:pt x="31325" y="17651"/>
                    <a:pt x="31446" y="16683"/>
                    <a:pt x="31567" y="15836"/>
                  </a:cubicBezTo>
                  <a:cubicBezTo>
                    <a:pt x="32655" y="9183"/>
                    <a:pt x="29027" y="4949"/>
                    <a:pt x="24068" y="1682"/>
                  </a:cubicBezTo>
                  <a:cubicBezTo>
                    <a:pt x="21286" y="-253"/>
                    <a:pt x="17900" y="-495"/>
                    <a:pt x="14634" y="836"/>
                  </a:cubicBezTo>
                  <a:cubicBezTo>
                    <a:pt x="10280" y="2529"/>
                    <a:pt x="7620" y="5917"/>
                    <a:pt x="5322" y="9546"/>
                  </a:cubicBezTo>
                  <a:cubicBezTo>
                    <a:pt x="2298" y="14264"/>
                    <a:pt x="1451" y="19586"/>
                    <a:pt x="0" y="25151"/>
                  </a:cubicBezTo>
                  <a:cubicBezTo>
                    <a:pt x="847" y="26724"/>
                    <a:pt x="1693" y="28417"/>
                    <a:pt x="2540" y="29990"/>
                  </a:cubicBezTo>
                  <a:cubicBezTo>
                    <a:pt x="4233" y="30232"/>
                    <a:pt x="5684" y="30232"/>
                    <a:pt x="6773" y="30837"/>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sp>
        <p:nvSpPr>
          <p:cNvPr id="701" name="Google Shape;701;p31"/>
          <p:cNvSpPr txBox="1"/>
          <p:nvPr/>
        </p:nvSpPr>
        <p:spPr>
          <a:xfrm>
            <a:off x="0" y="1664650"/>
            <a:ext cx="5151300" cy="1046100"/>
          </a:xfrm>
          <a:prstGeom prst="rect">
            <a:avLst/>
          </a:prstGeom>
          <a:solidFill>
            <a:srgbClr val="7ABB57"/>
          </a:solidFill>
          <a:ln>
            <a:noFill/>
          </a:ln>
        </p:spPr>
        <p:txBody>
          <a:bodyPr spcFirstLastPara="1" wrap="square" lIns="91425" tIns="45700" rIns="91425" bIns="45700" anchor="ctr" anchorCtr="0">
            <a:noAutofit/>
          </a:bodyPr>
          <a:lstStyle/>
          <a:p>
            <a:pPr marL="311150" marR="0" lvl="0" indent="0" algn="l" rtl="0">
              <a:lnSpc>
                <a:spcPct val="111249"/>
              </a:lnSpc>
              <a:spcBef>
                <a:spcPts val="0"/>
              </a:spcBef>
              <a:spcAft>
                <a:spcPts val="0"/>
              </a:spcAft>
              <a:buClr>
                <a:schemeClr val="lt1"/>
              </a:buClr>
              <a:buSzPts val="3200"/>
              <a:buFont typeface="Arial"/>
              <a:buNone/>
            </a:pPr>
            <a:r>
              <a:rPr lang="en-GB" sz="3200" b="1" i="0">
                <a:solidFill>
                  <a:schemeClr val="lt1"/>
                </a:solidFill>
                <a:latin typeface="Calibri"/>
                <a:ea typeface="Calibri"/>
                <a:cs typeface="Calibri"/>
                <a:sym typeface="Calibri"/>
              </a:rPr>
              <a:t>Marketing et participation communautaire</a:t>
            </a:r>
            <a:endParaRPr/>
          </a:p>
        </p:txBody>
      </p:sp>
      <p:sp>
        <p:nvSpPr>
          <p:cNvPr id="702" name="Google Shape;702;p31"/>
          <p:cNvSpPr txBox="1"/>
          <p:nvPr/>
        </p:nvSpPr>
        <p:spPr>
          <a:xfrm>
            <a:off x="311582" y="4877608"/>
            <a:ext cx="6940500" cy="624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rgbClr val="7ABB57"/>
                </a:solidFill>
                <a:latin typeface="Calibri"/>
                <a:ea typeface="Calibri"/>
                <a:cs typeface="Calibri"/>
                <a:sym typeface="Calibri"/>
              </a:rPr>
              <a:t>7.1 Le pouvoir de la marque</a:t>
            </a:r>
            <a:endParaRPr/>
          </a:p>
          <a:p>
            <a:pPr marL="0" marR="0" lvl="0" indent="0" algn="l" rtl="0">
              <a:spcBef>
                <a:spcPts val="0"/>
              </a:spcBef>
              <a:spcAft>
                <a:spcPts val="0"/>
              </a:spcAft>
              <a:buNone/>
            </a:pPr>
            <a:r>
              <a:rPr lang="en-GB" sz="1150">
                <a:solidFill>
                  <a:schemeClr val="dk1"/>
                </a:solidFill>
                <a:latin typeface="Calibri"/>
                <a:ea typeface="Calibri"/>
                <a:cs typeface="Calibri"/>
                <a:sym typeface="Calibri"/>
              </a:rPr>
              <a:t>Au cœur du café de solidarité d'ACTIN se trouve un engagement à exploiter le pouvoir collectif de notre communauté.  Nous travaillons à renforcer nos propres cafés de solidarité, mais aussi à intégrer les forces de diverses organisations et groupes locaux pour créer un centre dynamique d'activité et de soutien. La marque ACTIN, symbole de la communauté et de la coopération, guide notre approche, en veillant à ce que chaque initiative et événement reflète notre dévouement à l'inclusion et à la croissance mutuelle.</a:t>
            </a:r>
            <a:endParaRPr/>
          </a:p>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a:p>
            <a:pPr marL="0" marR="0" lvl="0" indent="0" algn="l" rtl="0">
              <a:spcBef>
                <a:spcPts val="0"/>
              </a:spcBef>
              <a:spcAft>
                <a:spcPts val="0"/>
              </a:spcAft>
              <a:buNone/>
            </a:pPr>
            <a:endParaRPr sz="1283" b="1">
              <a:solidFill>
                <a:schemeClr val="dk1"/>
              </a:solidFill>
              <a:latin typeface="Century Schoolbook"/>
              <a:ea typeface="Century Schoolbook"/>
              <a:cs typeface="Century Schoolbook"/>
              <a:sym typeface="Century Schoolbook"/>
            </a:endParaRPr>
          </a:p>
          <a:p>
            <a:pPr marL="0" marR="0" lvl="0" indent="0" algn="l" rtl="0">
              <a:spcBef>
                <a:spcPts val="0"/>
              </a:spcBef>
              <a:spcAft>
                <a:spcPts val="0"/>
              </a:spcAft>
              <a:buNone/>
            </a:pPr>
            <a:endParaRPr sz="1283" b="1">
              <a:solidFill>
                <a:schemeClr val="dk1"/>
              </a:solidFill>
              <a:latin typeface="Century Schoolbook"/>
              <a:ea typeface="Century Schoolbook"/>
              <a:cs typeface="Century Schoolbook"/>
              <a:sym typeface="Century Schoolbook"/>
            </a:endParaRPr>
          </a:p>
          <a:p>
            <a:pPr marL="0" marR="0" lvl="0" indent="0" algn="l" rtl="0">
              <a:spcBef>
                <a:spcPts val="0"/>
              </a:spcBef>
              <a:spcAft>
                <a:spcPts val="0"/>
              </a:spcAft>
              <a:buNone/>
            </a:pPr>
            <a:endParaRPr sz="1283" b="1">
              <a:solidFill>
                <a:schemeClr val="dk1"/>
              </a:solidFill>
              <a:latin typeface="Century Schoolbook"/>
              <a:ea typeface="Century Schoolbook"/>
              <a:cs typeface="Century Schoolbook"/>
              <a:sym typeface="Century Schoolbook"/>
            </a:endParaRPr>
          </a:p>
          <a:p>
            <a:pPr marL="0" marR="0" lvl="0" indent="0" algn="l" rtl="0">
              <a:spcBef>
                <a:spcPts val="0"/>
              </a:spcBef>
              <a:spcAft>
                <a:spcPts val="0"/>
              </a:spcAft>
              <a:buNone/>
            </a:pPr>
            <a:endParaRPr sz="1283" b="1">
              <a:solidFill>
                <a:schemeClr val="dk1"/>
              </a:solidFill>
              <a:latin typeface="Century Schoolbook"/>
              <a:ea typeface="Century Schoolbook"/>
              <a:cs typeface="Century Schoolbook"/>
              <a:sym typeface="Century Schoolbook"/>
            </a:endParaRPr>
          </a:p>
          <a:p>
            <a:pPr marL="0" marR="0" lvl="0" indent="0" algn="l" rtl="0">
              <a:spcBef>
                <a:spcPts val="0"/>
              </a:spcBef>
              <a:spcAft>
                <a:spcPts val="0"/>
              </a:spcAft>
              <a:buNone/>
            </a:pPr>
            <a:endParaRPr sz="1283" b="1">
              <a:solidFill>
                <a:schemeClr val="dk1"/>
              </a:solidFill>
              <a:latin typeface="Century Schoolbook"/>
              <a:ea typeface="Century Schoolbook"/>
              <a:cs typeface="Century Schoolbook"/>
              <a:sym typeface="Century Schoolbook"/>
            </a:endParaRPr>
          </a:p>
          <a:p>
            <a:pPr marL="0" marR="0" lvl="0" indent="0" algn="l" rtl="0">
              <a:spcBef>
                <a:spcPts val="0"/>
              </a:spcBef>
              <a:spcAft>
                <a:spcPts val="0"/>
              </a:spcAft>
              <a:buNone/>
            </a:pPr>
            <a:r>
              <a:rPr lang="en-GB" sz="1150">
                <a:solidFill>
                  <a:schemeClr val="dk1"/>
                </a:solidFill>
                <a:latin typeface="Calibri"/>
                <a:ea typeface="Calibri"/>
                <a:cs typeface="Calibri"/>
                <a:sym typeface="Calibri"/>
              </a:rPr>
              <a:t>Tout bon marketing et toute bonne communication commencent par notre marque, qui a été lancée à l'occasion de la Journée mondiale des réfugiés en Irlande et largement utilisée dans les campagnes de relations publiques et de médias sociaux. Nous encourageons nos partenaires à utiliser toutes les ressources de notre stratégie de diffusion ACTIN pour assurer une visibilité maximale</a:t>
            </a:r>
            <a:r>
              <a:rPr lang="en-GB" sz="1150" b="1">
                <a:solidFill>
                  <a:schemeClr val="dk1"/>
                </a:solidFill>
                <a:latin typeface="Calibri"/>
                <a:ea typeface="Calibri"/>
                <a:cs typeface="Calibri"/>
                <a:sym typeface="Calibri"/>
              </a:rPr>
              <a:t>. </a:t>
            </a:r>
            <a:endParaRPr/>
          </a:p>
          <a:p>
            <a:pPr marL="0" marR="0" lvl="0" indent="0" algn="l" rtl="0">
              <a:spcBef>
                <a:spcPts val="0"/>
              </a:spcBef>
              <a:spcAft>
                <a:spcPts val="0"/>
              </a:spcAft>
              <a:buNone/>
            </a:pPr>
            <a:endParaRPr sz="1150" b="1">
              <a:solidFill>
                <a:schemeClr val="dk1"/>
              </a:solidFill>
              <a:latin typeface="Calibri"/>
              <a:ea typeface="Calibri"/>
              <a:cs typeface="Calibri"/>
              <a:sym typeface="Calibri"/>
            </a:endParaRPr>
          </a:p>
          <a:p>
            <a:pPr marL="0" marR="0" lvl="0" indent="0" algn="l" rtl="0">
              <a:spcBef>
                <a:spcPts val="0"/>
              </a:spcBef>
              <a:spcAft>
                <a:spcPts val="0"/>
              </a:spcAft>
              <a:buNone/>
            </a:pPr>
            <a:endParaRPr sz="1150" b="1">
              <a:solidFill>
                <a:schemeClr val="dk1"/>
              </a:solidFill>
              <a:latin typeface="Calibri"/>
              <a:ea typeface="Calibri"/>
              <a:cs typeface="Calibri"/>
              <a:sym typeface="Calibri"/>
            </a:endParaRPr>
          </a:p>
          <a:p>
            <a:pPr marL="0" marR="0" lvl="0" indent="0" algn="l" rtl="0">
              <a:spcBef>
                <a:spcPts val="0"/>
              </a:spcBef>
              <a:spcAft>
                <a:spcPts val="0"/>
              </a:spcAft>
              <a:buNone/>
            </a:pPr>
            <a:endParaRPr sz="1150" b="1">
              <a:solidFill>
                <a:schemeClr val="dk1"/>
              </a:solidFill>
              <a:latin typeface="Calibri"/>
              <a:ea typeface="Calibri"/>
              <a:cs typeface="Calibri"/>
              <a:sym typeface="Calibri"/>
            </a:endParaRPr>
          </a:p>
          <a:p>
            <a:pPr marL="0" marR="0" lvl="0" indent="0" algn="l" rtl="0">
              <a:spcBef>
                <a:spcPts val="0"/>
              </a:spcBef>
              <a:spcAft>
                <a:spcPts val="0"/>
              </a:spcAft>
              <a:buNone/>
            </a:pPr>
            <a:endParaRPr sz="1150" b="1">
              <a:solidFill>
                <a:schemeClr val="dk1"/>
              </a:solidFill>
              <a:latin typeface="Calibri"/>
              <a:ea typeface="Calibri"/>
              <a:cs typeface="Calibri"/>
              <a:sym typeface="Calibri"/>
            </a:endParaRPr>
          </a:p>
          <a:p>
            <a:pPr marL="0" marR="0" lvl="0" indent="0" algn="l" rtl="0">
              <a:spcBef>
                <a:spcPts val="0"/>
              </a:spcBef>
              <a:spcAft>
                <a:spcPts val="0"/>
              </a:spcAft>
              <a:buNone/>
            </a:pPr>
            <a:endParaRPr sz="1150" b="1">
              <a:solidFill>
                <a:schemeClr val="dk1"/>
              </a:solidFill>
              <a:latin typeface="Calibri"/>
              <a:ea typeface="Calibri"/>
              <a:cs typeface="Calibri"/>
              <a:sym typeface="Calibri"/>
            </a:endParaRPr>
          </a:p>
          <a:p>
            <a:pPr marL="0" marR="0" lvl="0" indent="0" algn="l" rtl="0">
              <a:spcBef>
                <a:spcPts val="0"/>
              </a:spcBef>
              <a:spcAft>
                <a:spcPts val="0"/>
              </a:spcAft>
              <a:buNone/>
            </a:pPr>
            <a:endParaRPr sz="1150" b="1">
              <a:solidFill>
                <a:schemeClr val="dk1"/>
              </a:solidFill>
              <a:latin typeface="Calibri"/>
              <a:ea typeface="Calibri"/>
              <a:cs typeface="Calibri"/>
              <a:sym typeface="Calibri"/>
            </a:endParaRPr>
          </a:p>
          <a:p>
            <a:pPr marL="0" marR="0" lvl="0" indent="0" algn="l" rtl="0">
              <a:spcBef>
                <a:spcPts val="0"/>
              </a:spcBef>
              <a:spcAft>
                <a:spcPts val="0"/>
              </a:spcAft>
              <a:buNone/>
            </a:pPr>
            <a:endParaRPr sz="1150" b="1">
              <a:solidFill>
                <a:schemeClr val="dk1"/>
              </a:solidFill>
              <a:latin typeface="Calibri"/>
              <a:ea typeface="Calibri"/>
              <a:cs typeface="Calibri"/>
              <a:sym typeface="Calibri"/>
            </a:endParaRPr>
          </a:p>
          <a:p>
            <a:pPr marL="0" marR="0" lvl="0" indent="0" algn="l" rtl="0">
              <a:spcBef>
                <a:spcPts val="0"/>
              </a:spcBef>
              <a:spcAft>
                <a:spcPts val="0"/>
              </a:spcAft>
              <a:buNone/>
            </a:pPr>
            <a:endParaRPr sz="1150" b="1">
              <a:solidFill>
                <a:schemeClr val="dk1"/>
              </a:solidFill>
              <a:latin typeface="Calibri"/>
              <a:ea typeface="Calibri"/>
              <a:cs typeface="Calibri"/>
              <a:sym typeface="Calibri"/>
            </a:endParaRPr>
          </a:p>
          <a:p>
            <a:pPr marL="0" marR="0" lvl="0" indent="0" algn="l" rtl="0">
              <a:spcBef>
                <a:spcPts val="0"/>
              </a:spcBef>
              <a:spcAft>
                <a:spcPts val="0"/>
              </a:spcAft>
              <a:buNone/>
            </a:pPr>
            <a:endParaRPr sz="1150" b="1">
              <a:solidFill>
                <a:schemeClr val="dk1"/>
              </a:solidFill>
              <a:latin typeface="Calibri"/>
              <a:ea typeface="Calibri"/>
              <a:cs typeface="Calibri"/>
              <a:sym typeface="Calibri"/>
            </a:endParaRPr>
          </a:p>
          <a:p>
            <a:pPr marL="0" marR="0" lvl="0" indent="0" algn="l" rtl="0">
              <a:spcBef>
                <a:spcPts val="0"/>
              </a:spcBef>
              <a:spcAft>
                <a:spcPts val="0"/>
              </a:spcAft>
              <a:buNone/>
            </a:pPr>
            <a:endParaRPr sz="1150" b="1">
              <a:solidFill>
                <a:schemeClr val="dk1"/>
              </a:solidFill>
              <a:latin typeface="Calibri"/>
              <a:ea typeface="Calibri"/>
              <a:cs typeface="Calibri"/>
              <a:sym typeface="Calibri"/>
            </a:endParaRPr>
          </a:p>
          <a:p>
            <a:pPr marL="0" marR="0" lvl="0" indent="0" algn="l" rtl="0">
              <a:spcBef>
                <a:spcPts val="0"/>
              </a:spcBef>
              <a:spcAft>
                <a:spcPts val="0"/>
              </a:spcAft>
              <a:buNone/>
            </a:pPr>
            <a:endParaRPr sz="1150" b="1">
              <a:solidFill>
                <a:schemeClr val="dk1"/>
              </a:solidFill>
              <a:latin typeface="Calibri"/>
              <a:ea typeface="Calibri"/>
              <a:cs typeface="Calibri"/>
              <a:sym typeface="Calibri"/>
            </a:endParaRPr>
          </a:p>
          <a:p>
            <a:pPr marL="0" marR="0" lvl="0" indent="0" algn="l" rtl="0">
              <a:spcBef>
                <a:spcPts val="0"/>
              </a:spcBef>
              <a:spcAft>
                <a:spcPts val="0"/>
              </a:spcAft>
              <a:buNone/>
            </a:pPr>
            <a:endParaRPr sz="1150" b="1">
              <a:solidFill>
                <a:schemeClr val="dk1"/>
              </a:solidFill>
              <a:latin typeface="Calibri"/>
              <a:ea typeface="Calibri"/>
              <a:cs typeface="Calibri"/>
              <a:sym typeface="Calibri"/>
            </a:endParaRPr>
          </a:p>
          <a:p>
            <a:pPr marL="0" marR="0" lvl="0" indent="0" algn="l" rtl="0">
              <a:spcBef>
                <a:spcPts val="0"/>
              </a:spcBef>
              <a:spcAft>
                <a:spcPts val="0"/>
              </a:spcAft>
              <a:buNone/>
            </a:pPr>
            <a:endParaRPr sz="1150" b="1">
              <a:solidFill>
                <a:schemeClr val="dk1"/>
              </a:solidFill>
              <a:latin typeface="Calibri"/>
              <a:ea typeface="Calibri"/>
              <a:cs typeface="Calibri"/>
              <a:sym typeface="Calibri"/>
            </a:endParaRPr>
          </a:p>
          <a:p>
            <a:pPr marL="0" marR="0" lvl="0" indent="0" algn="l" rtl="0">
              <a:spcBef>
                <a:spcPts val="0"/>
              </a:spcBef>
              <a:spcAft>
                <a:spcPts val="0"/>
              </a:spcAft>
              <a:buNone/>
            </a:pPr>
            <a:endParaRPr sz="1150" b="1">
              <a:solidFill>
                <a:schemeClr val="dk1"/>
              </a:solidFill>
              <a:latin typeface="Calibri"/>
              <a:ea typeface="Calibri"/>
              <a:cs typeface="Calibri"/>
              <a:sym typeface="Calibri"/>
            </a:endParaRPr>
          </a:p>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pic>
        <p:nvPicPr>
          <p:cNvPr id="703" name="Google Shape;703;p31" descr="A circle with icons in the middle&#10;&#10;Description automatically generated"/>
          <p:cNvPicPr preferRelativeResize="0"/>
          <p:nvPr/>
        </p:nvPicPr>
        <p:blipFill rotWithShape="1">
          <a:blip r:embed="rId4">
            <a:alphaModFix/>
          </a:blip>
          <a:srcRect/>
          <a:stretch/>
        </p:blipFill>
        <p:spPr>
          <a:xfrm>
            <a:off x="2346083" y="6231890"/>
            <a:ext cx="3022639" cy="1583025"/>
          </a:xfrm>
          <a:prstGeom prst="rect">
            <a:avLst/>
          </a:prstGeom>
          <a:noFill/>
          <a:ln>
            <a:noFill/>
          </a:ln>
        </p:spPr>
      </p:pic>
      <p:pic>
        <p:nvPicPr>
          <p:cNvPr id="704" name="Google Shape;704;p31" descr="A group of women wearing white t-shirts&#10;&#10;Description automatically generated"/>
          <p:cNvPicPr preferRelativeResize="0"/>
          <p:nvPr/>
        </p:nvPicPr>
        <p:blipFill rotWithShape="1">
          <a:blip r:embed="rId5">
            <a:alphaModFix/>
          </a:blip>
          <a:srcRect/>
          <a:stretch/>
        </p:blipFill>
        <p:spPr>
          <a:xfrm>
            <a:off x="492249" y="8412292"/>
            <a:ext cx="3338915" cy="2114646"/>
          </a:xfrm>
          <a:prstGeom prst="rect">
            <a:avLst/>
          </a:prstGeom>
          <a:noFill/>
          <a:ln>
            <a:noFill/>
          </a:ln>
        </p:spPr>
      </p:pic>
      <p:pic>
        <p:nvPicPr>
          <p:cNvPr id="705" name="Google Shape;705;p31" descr="A group of women standing around a table with food&#10;&#10;Description automatically generated"/>
          <p:cNvPicPr preferRelativeResize="0"/>
          <p:nvPr/>
        </p:nvPicPr>
        <p:blipFill rotWithShape="1">
          <a:blip r:embed="rId6">
            <a:alphaModFix/>
          </a:blip>
          <a:srcRect/>
          <a:stretch/>
        </p:blipFill>
        <p:spPr>
          <a:xfrm>
            <a:off x="3912620" y="8412292"/>
            <a:ext cx="3255905" cy="217060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Google Shape;710;p32"/>
          <p:cNvSpPr txBox="1">
            <a:spLocks noGrp="1"/>
          </p:cNvSpPr>
          <p:nvPr>
            <p:ph type="sldNum" idx="12"/>
          </p:nvPr>
        </p:nvSpPr>
        <p:spPr>
          <a:xfrm>
            <a:off x="7134555" y="10316301"/>
            <a:ext cx="357598" cy="26659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25</a:t>
            </a:fld>
            <a:endParaRPr/>
          </a:p>
        </p:txBody>
      </p:sp>
      <p:cxnSp>
        <p:nvCxnSpPr>
          <p:cNvPr id="711" name="Google Shape;711;p32"/>
          <p:cNvCxnSpPr/>
          <p:nvPr/>
        </p:nvCxnSpPr>
        <p:spPr>
          <a:xfrm>
            <a:off x="-12191" y="731957"/>
            <a:ext cx="437888" cy="0"/>
          </a:xfrm>
          <a:prstGeom prst="straightConnector1">
            <a:avLst/>
          </a:prstGeom>
          <a:noFill/>
          <a:ln w="28575" cap="flat" cmpd="sng">
            <a:solidFill>
              <a:srgbClr val="50B4D9"/>
            </a:solidFill>
            <a:prstDash val="solid"/>
            <a:miter lim="800000"/>
            <a:headEnd type="none" w="sm" len="sm"/>
            <a:tailEnd type="none" w="sm" len="sm"/>
          </a:ln>
        </p:spPr>
      </p:cxnSp>
      <p:sp>
        <p:nvSpPr>
          <p:cNvPr id="712" name="Google Shape;712;p32"/>
          <p:cNvSpPr txBox="1"/>
          <p:nvPr/>
        </p:nvSpPr>
        <p:spPr>
          <a:xfrm>
            <a:off x="425700" y="367000"/>
            <a:ext cx="4961400" cy="946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50" b="1">
                <a:solidFill>
                  <a:srgbClr val="7ABB57"/>
                </a:solidFill>
                <a:latin typeface="Calibri"/>
                <a:ea typeface="Calibri"/>
                <a:cs typeface="Calibri"/>
                <a:sym typeface="Calibri"/>
              </a:rPr>
              <a:t>7.2 Renforcer les moyens d'action grâce au marketing collectif</a:t>
            </a:r>
            <a:endParaRPr sz="1050"/>
          </a:p>
          <a:p>
            <a:pPr marL="0" marR="0" lvl="0" indent="0" algn="l" rtl="0">
              <a:spcBef>
                <a:spcPts val="0"/>
              </a:spcBef>
              <a:spcAft>
                <a:spcPts val="0"/>
              </a:spcAft>
              <a:buNone/>
            </a:pPr>
            <a:r>
              <a:rPr lang="en-GB" sz="1050">
                <a:solidFill>
                  <a:schemeClr val="dk1"/>
                </a:solidFill>
                <a:latin typeface="Calibri"/>
                <a:ea typeface="Calibri"/>
                <a:cs typeface="Calibri"/>
                <a:sym typeface="Calibri"/>
              </a:rPr>
              <a:t>Nos efforts de marketing doivent être profondément axés sur la communauté. Nous tirons parti de la marque ACTIN pour amplifier notre message, en utilisant des campagnes de médias sociaux ciblées, des promotions d'événements collaboratifs et des partenariats avec les médias locaux pour mettre en évidence les efforts collectifs de nos parties prenantes. En partageant des histoires de collaboration et d'impact sur la communauté, nous attirons un public plus large mais renforçons également la valeur de l'initiative du Café de la solidarité d'ACTIN. </a:t>
            </a:r>
            <a:endParaRPr sz="1050"/>
          </a:p>
          <a:p>
            <a:pPr marL="0" marR="0" lvl="0" indent="0" algn="l" rtl="0">
              <a:spcBef>
                <a:spcPts val="0"/>
              </a:spcBef>
              <a:spcAft>
                <a:spcPts val="0"/>
              </a:spcAft>
              <a:buNone/>
            </a:pPr>
            <a:endParaRPr sz="1050">
              <a:solidFill>
                <a:schemeClr val="dk1"/>
              </a:solidFill>
              <a:latin typeface="Calibri"/>
              <a:ea typeface="Calibri"/>
              <a:cs typeface="Calibri"/>
              <a:sym typeface="Calibri"/>
            </a:endParaRPr>
          </a:p>
          <a:p>
            <a:pPr marL="0" marR="0" lvl="0" indent="0" algn="l" rtl="0">
              <a:spcBef>
                <a:spcPts val="0"/>
              </a:spcBef>
              <a:spcAft>
                <a:spcPts val="0"/>
              </a:spcAft>
              <a:buNone/>
            </a:pPr>
            <a:r>
              <a:rPr lang="en-GB" sz="1050">
                <a:solidFill>
                  <a:schemeClr val="dk1"/>
                </a:solidFill>
                <a:latin typeface="Calibri"/>
                <a:ea typeface="Calibri"/>
                <a:cs typeface="Calibri"/>
                <a:sym typeface="Calibri"/>
              </a:rPr>
              <a:t>Au cours des prochaines années, nous soutiendrons les cafés de solidarité d'ACTIN avec </a:t>
            </a:r>
            <a:endParaRPr sz="1050"/>
          </a:p>
          <a:p>
            <a:pPr marL="0" marR="0" lvl="0" indent="0" algn="l" rtl="0">
              <a:spcBef>
                <a:spcPts val="0"/>
              </a:spcBef>
              <a:spcAft>
                <a:spcPts val="0"/>
              </a:spcAft>
              <a:buNone/>
            </a:pPr>
            <a:endParaRPr sz="1050" b="1">
              <a:solidFill>
                <a:schemeClr val="dk1"/>
              </a:solidFill>
              <a:latin typeface="Calibri"/>
              <a:ea typeface="Calibri"/>
              <a:cs typeface="Calibri"/>
              <a:sym typeface="Calibri"/>
            </a:endParaRPr>
          </a:p>
          <a:p>
            <a:pPr marL="0" marR="0" lvl="0" indent="0" algn="l" rtl="0">
              <a:spcBef>
                <a:spcPts val="0"/>
              </a:spcBef>
              <a:spcAft>
                <a:spcPts val="0"/>
              </a:spcAft>
              <a:buNone/>
            </a:pPr>
            <a:r>
              <a:rPr lang="en-GB" sz="1050" b="1">
                <a:solidFill>
                  <a:schemeClr val="dk1"/>
                </a:solidFill>
                <a:latin typeface="Calibri"/>
                <a:ea typeface="Calibri"/>
                <a:cs typeface="Calibri"/>
                <a:sym typeface="Calibri"/>
              </a:rPr>
              <a:t>Tactiques de marketing centrées sur la marque </a:t>
            </a:r>
            <a:r>
              <a:rPr lang="en-GB" sz="1050">
                <a:solidFill>
                  <a:schemeClr val="dk1"/>
                </a:solidFill>
                <a:latin typeface="Calibri"/>
                <a:ea typeface="Calibri"/>
                <a:cs typeface="Calibri"/>
                <a:sym typeface="Calibri"/>
              </a:rPr>
              <a:t>englobant </a:t>
            </a:r>
            <a:endParaRPr sz="1050"/>
          </a:p>
          <a:p>
            <a:pPr marL="171450" marR="0" lvl="0" indent="-165100" algn="l" rtl="0">
              <a:spcBef>
                <a:spcPts val="0"/>
              </a:spcBef>
              <a:spcAft>
                <a:spcPts val="0"/>
              </a:spcAft>
              <a:buClr>
                <a:srgbClr val="7ABB57"/>
              </a:buClr>
              <a:buSzPts val="1050"/>
              <a:buFont typeface="Arial"/>
              <a:buChar char="•"/>
            </a:pPr>
            <a:r>
              <a:rPr lang="en-GB" sz="1050" b="1">
                <a:solidFill>
                  <a:srgbClr val="7ABB57"/>
                </a:solidFill>
                <a:latin typeface="Calibri"/>
                <a:ea typeface="Calibri"/>
                <a:cs typeface="Calibri"/>
                <a:sym typeface="Calibri"/>
              </a:rPr>
              <a:t>Visibilité de la marque </a:t>
            </a:r>
            <a:r>
              <a:rPr lang="en-GB" sz="1050" b="1">
                <a:solidFill>
                  <a:schemeClr val="dk1"/>
                </a:solidFill>
                <a:latin typeface="Calibri"/>
                <a:ea typeface="Calibri"/>
                <a:cs typeface="Calibri"/>
                <a:sym typeface="Calibri"/>
              </a:rPr>
              <a:t>:</a:t>
            </a:r>
            <a:r>
              <a:rPr lang="en-GB" sz="1050">
                <a:solidFill>
                  <a:schemeClr val="dk1"/>
                </a:solidFill>
                <a:latin typeface="Calibri"/>
                <a:ea typeface="Calibri"/>
                <a:cs typeface="Calibri"/>
                <a:sym typeface="Calibri"/>
              </a:rPr>
              <a:t> Veiller à ce que la marque ACTIN soit bien en vue dans tout le matériel de marketing, du contenu numérique à la signalisation physique au café - voir l'exemple avec les logos des intervenants locaux. Cela comprend l'utilisation du logo, des couleurs de la marque et d'un message cohérent qui s'aligne sur la mission d'ACTIN.</a:t>
            </a:r>
            <a:endParaRPr sz="1050"/>
          </a:p>
          <a:p>
            <a:pPr marL="171450" marR="0" lvl="0" indent="-98425" algn="l" rtl="0">
              <a:spcBef>
                <a:spcPts val="0"/>
              </a:spcBef>
              <a:spcAft>
                <a:spcPts val="0"/>
              </a:spcAft>
              <a:buClr>
                <a:schemeClr val="dk1"/>
              </a:buClr>
              <a:buSzPts val="1150"/>
              <a:buFont typeface="Arial"/>
              <a:buNone/>
            </a:pPr>
            <a:endParaRPr sz="1050">
              <a:solidFill>
                <a:schemeClr val="dk1"/>
              </a:solidFill>
              <a:latin typeface="Calibri"/>
              <a:ea typeface="Calibri"/>
              <a:cs typeface="Calibri"/>
              <a:sym typeface="Calibri"/>
            </a:endParaRPr>
          </a:p>
          <a:p>
            <a:pPr marL="171450" marR="0" lvl="0" indent="-165100" algn="l" rtl="0">
              <a:spcBef>
                <a:spcPts val="0"/>
              </a:spcBef>
              <a:spcAft>
                <a:spcPts val="0"/>
              </a:spcAft>
              <a:buClr>
                <a:srgbClr val="7ABB57"/>
              </a:buClr>
              <a:buSzPts val="1050"/>
              <a:buFont typeface="Arial"/>
              <a:buChar char="•"/>
            </a:pPr>
            <a:r>
              <a:rPr lang="en-GB" sz="1050" b="1">
                <a:solidFill>
                  <a:srgbClr val="7ABB57"/>
                </a:solidFill>
                <a:latin typeface="Calibri"/>
                <a:ea typeface="Calibri"/>
                <a:cs typeface="Calibri"/>
                <a:sym typeface="Calibri"/>
              </a:rPr>
              <a:t>Raconter des histoires : </a:t>
            </a:r>
            <a:r>
              <a:rPr lang="en-GB" sz="1050">
                <a:solidFill>
                  <a:schemeClr val="dk1"/>
                </a:solidFill>
                <a:latin typeface="Calibri"/>
                <a:ea typeface="Calibri"/>
                <a:cs typeface="Calibri"/>
                <a:sym typeface="Calibri"/>
              </a:rPr>
              <a:t>Utiliser le récit puissant du rôle de la marque ACTIN dans le soutien aux migrants et aux réfugiés. Partagez les histoires de réussite et les témoignages dans les documents de marketing qui soulignent l'impact positif du café et de l'initiative plus large d'ACTIN. Des vidéos seront produites plus tard dans le projet, mais pour l'instant, visitez notre page YouTube pour voir la narration en action.</a:t>
            </a:r>
            <a:endParaRPr sz="1050"/>
          </a:p>
          <a:p>
            <a:pPr marL="171450" marR="0" lvl="0" indent="-98425" algn="l" rtl="0">
              <a:spcBef>
                <a:spcPts val="0"/>
              </a:spcBef>
              <a:spcAft>
                <a:spcPts val="0"/>
              </a:spcAft>
              <a:buClr>
                <a:schemeClr val="dk1"/>
              </a:buClr>
              <a:buSzPts val="1150"/>
              <a:buFont typeface="Arial"/>
              <a:buNone/>
            </a:pPr>
            <a:endParaRPr sz="1050">
              <a:solidFill>
                <a:schemeClr val="dk1"/>
              </a:solidFill>
              <a:latin typeface="Calibri"/>
              <a:ea typeface="Calibri"/>
              <a:cs typeface="Calibri"/>
              <a:sym typeface="Calibri"/>
            </a:endParaRPr>
          </a:p>
          <a:p>
            <a:pPr marL="171450" marR="0" lvl="0" indent="-165100" algn="l" rtl="0">
              <a:spcBef>
                <a:spcPts val="0"/>
              </a:spcBef>
              <a:spcAft>
                <a:spcPts val="0"/>
              </a:spcAft>
              <a:buClr>
                <a:srgbClr val="7ABB57"/>
              </a:buClr>
              <a:buSzPts val="1050"/>
              <a:buFont typeface="Arial"/>
              <a:buChar char="•"/>
            </a:pPr>
            <a:r>
              <a:rPr lang="en-GB" sz="1050" b="1">
                <a:solidFill>
                  <a:srgbClr val="7ABB57"/>
                </a:solidFill>
                <a:latin typeface="Calibri"/>
                <a:ea typeface="Calibri"/>
                <a:cs typeface="Calibri"/>
                <a:sym typeface="Calibri"/>
              </a:rPr>
              <a:t> Matériel publicitaire : </a:t>
            </a:r>
            <a:r>
              <a:rPr lang="en-GB" sz="1050">
                <a:solidFill>
                  <a:schemeClr val="dk1"/>
                </a:solidFill>
                <a:latin typeface="Calibri"/>
                <a:ea typeface="Calibri"/>
                <a:cs typeface="Calibri"/>
                <a:sym typeface="Calibri"/>
              </a:rPr>
              <a:t>Concevoir et distribuer du matériel publicitaire tel que des dépliants, des affiches et des bulletins d'information qui mettent en évidence la marque ACTIN, en veillant à la cohérence des messages visuels et verbaux.</a:t>
            </a:r>
            <a:endParaRPr sz="1050"/>
          </a:p>
          <a:p>
            <a:pPr marL="171450" marR="0" lvl="0" indent="-98425" algn="l" rtl="0">
              <a:spcBef>
                <a:spcPts val="0"/>
              </a:spcBef>
              <a:spcAft>
                <a:spcPts val="0"/>
              </a:spcAft>
              <a:buClr>
                <a:schemeClr val="dk1"/>
              </a:buClr>
              <a:buSzPts val="1150"/>
              <a:buFont typeface="Arial"/>
              <a:buNone/>
            </a:pPr>
            <a:endParaRPr sz="1050" b="1">
              <a:solidFill>
                <a:srgbClr val="7ABB57"/>
              </a:solidFill>
              <a:latin typeface="Calibri"/>
              <a:ea typeface="Calibri"/>
              <a:cs typeface="Calibri"/>
              <a:sym typeface="Calibri"/>
            </a:endParaRPr>
          </a:p>
          <a:p>
            <a:pPr marL="171450" marR="0" lvl="0" indent="-165100" algn="l" rtl="0">
              <a:spcBef>
                <a:spcPts val="0"/>
              </a:spcBef>
              <a:spcAft>
                <a:spcPts val="0"/>
              </a:spcAft>
              <a:buClr>
                <a:srgbClr val="7ABB57"/>
              </a:buClr>
              <a:buSzPts val="1050"/>
              <a:buFont typeface="Arial"/>
              <a:buChar char="•"/>
            </a:pPr>
            <a:r>
              <a:rPr lang="en-GB" sz="1050" b="1">
                <a:solidFill>
                  <a:srgbClr val="7ABB57"/>
                </a:solidFill>
                <a:latin typeface="Calibri"/>
                <a:ea typeface="Calibri"/>
                <a:cs typeface="Calibri"/>
                <a:sym typeface="Calibri"/>
              </a:rPr>
              <a:t>Présence dans les médias numériques et sociaux :   </a:t>
            </a:r>
            <a:r>
              <a:rPr lang="en-GB" sz="1050">
                <a:solidFill>
                  <a:srgbClr val="123240"/>
                </a:solidFill>
                <a:latin typeface="Calibri"/>
                <a:ea typeface="Calibri"/>
                <a:cs typeface="Calibri"/>
                <a:sym typeface="Calibri"/>
              </a:rPr>
              <a:t>Nous encourageons chaque café solidaire à établir sa propre présence dans les médias sociaux pour la sensibilisation locale.  Les campagnes centrales d'ACTIN sur les médias sociaux partageront et mettront en évidence leur travail au fur et à mesure que le projet progresse. Toutes les campagnes d'ACTIN devraient </a:t>
            </a:r>
            <a:r>
              <a:rPr lang="en-GB" sz="1050">
                <a:solidFill>
                  <a:schemeClr val="dk1"/>
                </a:solidFill>
                <a:latin typeface="Calibri"/>
                <a:ea typeface="Calibri"/>
                <a:cs typeface="Calibri"/>
                <a:sym typeface="Calibri"/>
              </a:rPr>
              <a:t>utiliser des hashtags, des thèmes de contenu et la collaboration avec des influenceurs qui résonnent avec la mission d'ACTIN.</a:t>
            </a:r>
            <a:endParaRPr sz="1050"/>
          </a:p>
          <a:p>
            <a:pPr marL="171450" marR="0" lvl="0" indent="-98425" algn="l" rtl="0">
              <a:spcBef>
                <a:spcPts val="0"/>
              </a:spcBef>
              <a:spcAft>
                <a:spcPts val="0"/>
              </a:spcAft>
              <a:buClr>
                <a:schemeClr val="dk1"/>
              </a:buClr>
              <a:buSzPts val="1150"/>
              <a:buFont typeface="Arial"/>
              <a:buNone/>
            </a:pPr>
            <a:endParaRPr sz="1050">
              <a:solidFill>
                <a:schemeClr val="dk1"/>
              </a:solidFill>
              <a:latin typeface="Calibri"/>
              <a:ea typeface="Calibri"/>
              <a:cs typeface="Calibri"/>
              <a:sym typeface="Calibri"/>
            </a:endParaRPr>
          </a:p>
          <a:p>
            <a:pPr marL="171450" marR="0" lvl="0" indent="-165100" algn="l" rtl="0">
              <a:spcBef>
                <a:spcPts val="0"/>
              </a:spcBef>
              <a:spcAft>
                <a:spcPts val="0"/>
              </a:spcAft>
              <a:buClr>
                <a:srgbClr val="7ABB57"/>
              </a:buClr>
              <a:buSzPts val="1050"/>
              <a:buFont typeface="Arial"/>
              <a:buChar char="•"/>
            </a:pPr>
            <a:r>
              <a:rPr lang="en-GB" sz="1050" b="1">
                <a:solidFill>
                  <a:srgbClr val="7ABB57"/>
                </a:solidFill>
                <a:latin typeface="Calibri"/>
                <a:ea typeface="Calibri"/>
                <a:cs typeface="Calibri"/>
                <a:sym typeface="Calibri"/>
              </a:rPr>
              <a:t>Contenu interactif en ligne </a:t>
            </a:r>
            <a:r>
              <a:rPr lang="en-GB" sz="1050" b="1">
                <a:solidFill>
                  <a:schemeClr val="dk1"/>
                </a:solidFill>
                <a:latin typeface="Calibri"/>
                <a:ea typeface="Calibri"/>
                <a:cs typeface="Calibri"/>
                <a:sym typeface="Calibri"/>
              </a:rPr>
              <a:t>:</a:t>
            </a:r>
            <a:r>
              <a:rPr lang="en-GB" sz="1050">
                <a:solidFill>
                  <a:schemeClr val="dk1"/>
                </a:solidFill>
                <a:latin typeface="Calibri"/>
                <a:ea typeface="Calibri"/>
                <a:cs typeface="Calibri"/>
                <a:sym typeface="Calibri"/>
              </a:rPr>
              <a:t> Une fois opérationnels, nous encourageons nos cafés de solidarité ACTIN à créer un contenu en ligne attrayant, y compris des visites virtuelles du café, des vidéos des coulisses mettant en vedette le personnel et les bénévoles, et des événements culturels diffusés en direct qui mettent en évidence le rôle actif de la marque ACTIN au sein de la communauté.  La protection des identités et des données doit être prise en compte dans tout contenu.</a:t>
            </a:r>
            <a:endParaRPr sz="1050"/>
          </a:p>
          <a:p>
            <a:pPr marL="171450" marR="0" lvl="0" indent="-98425" algn="l" rtl="0">
              <a:spcBef>
                <a:spcPts val="0"/>
              </a:spcBef>
              <a:spcAft>
                <a:spcPts val="0"/>
              </a:spcAft>
              <a:buClr>
                <a:schemeClr val="dk1"/>
              </a:buClr>
              <a:buSzPts val="1150"/>
              <a:buFont typeface="Arial"/>
              <a:buNone/>
            </a:pPr>
            <a:endParaRPr sz="1050">
              <a:solidFill>
                <a:schemeClr val="dk1"/>
              </a:solidFill>
              <a:latin typeface="Calibri"/>
              <a:ea typeface="Calibri"/>
              <a:cs typeface="Calibri"/>
              <a:sym typeface="Calibri"/>
            </a:endParaRPr>
          </a:p>
          <a:p>
            <a:pPr marL="171450" marR="0" lvl="0" indent="-165100" algn="l" rtl="0">
              <a:spcBef>
                <a:spcPts val="0"/>
              </a:spcBef>
              <a:spcAft>
                <a:spcPts val="0"/>
              </a:spcAft>
              <a:buClr>
                <a:srgbClr val="7ABB57"/>
              </a:buClr>
              <a:buSzPts val="1050"/>
              <a:buFont typeface="Arial"/>
              <a:buChar char="•"/>
            </a:pPr>
            <a:r>
              <a:rPr lang="en-GB" sz="1050" b="1">
                <a:solidFill>
                  <a:srgbClr val="7ABB57"/>
                </a:solidFill>
                <a:latin typeface="Calibri"/>
                <a:ea typeface="Calibri"/>
                <a:cs typeface="Calibri"/>
                <a:sym typeface="Calibri"/>
              </a:rPr>
              <a:t>Événements sur le thème d'ACTIN : </a:t>
            </a:r>
            <a:r>
              <a:rPr lang="en-GB" sz="1050">
                <a:solidFill>
                  <a:schemeClr val="dk1"/>
                </a:solidFill>
                <a:latin typeface="Calibri"/>
                <a:ea typeface="Calibri"/>
                <a:cs typeface="Calibri"/>
                <a:sym typeface="Calibri"/>
              </a:rPr>
              <a:t>Organiser des événements réguliers au café sur le thème des principaux domaines de mission d'ACTIN, tels que les "Nuits culturelles d'ACTIN" ou les "Échanges linguistiques d'ACTIN". Ces événements renforceront l'engagement de la marque en faveur de l'intégration culturelle et linguistique.</a:t>
            </a:r>
            <a:endParaRPr sz="1050"/>
          </a:p>
          <a:p>
            <a:pPr marL="171450" marR="0" lvl="0" indent="-98425" algn="l" rtl="0">
              <a:spcBef>
                <a:spcPts val="0"/>
              </a:spcBef>
              <a:spcAft>
                <a:spcPts val="0"/>
              </a:spcAft>
              <a:buClr>
                <a:schemeClr val="dk1"/>
              </a:buClr>
              <a:buSzPts val="1150"/>
              <a:buFont typeface="Arial"/>
              <a:buNone/>
            </a:pPr>
            <a:endParaRPr sz="1050" b="1">
              <a:solidFill>
                <a:schemeClr val="dk1"/>
              </a:solidFill>
              <a:latin typeface="Calibri"/>
              <a:ea typeface="Calibri"/>
              <a:cs typeface="Calibri"/>
              <a:sym typeface="Calibri"/>
            </a:endParaRPr>
          </a:p>
          <a:p>
            <a:pPr marL="171450" marR="0" lvl="0" indent="-165100" algn="l" rtl="0">
              <a:spcBef>
                <a:spcPts val="0"/>
              </a:spcBef>
              <a:spcAft>
                <a:spcPts val="0"/>
              </a:spcAft>
              <a:buClr>
                <a:srgbClr val="7ABB57"/>
              </a:buClr>
              <a:buSzPts val="1050"/>
              <a:buFont typeface="Arial"/>
              <a:buChar char="•"/>
            </a:pPr>
            <a:r>
              <a:rPr lang="en-GB" sz="1050" b="1">
                <a:solidFill>
                  <a:srgbClr val="7ABB57"/>
                </a:solidFill>
                <a:latin typeface="Calibri"/>
                <a:ea typeface="Calibri"/>
                <a:cs typeface="Calibri"/>
                <a:sym typeface="Calibri"/>
              </a:rPr>
              <a:t>Participation des bénévoles </a:t>
            </a:r>
            <a:r>
              <a:rPr lang="en-GB" sz="1050" b="1">
                <a:solidFill>
                  <a:schemeClr val="dk1"/>
                </a:solidFill>
                <a:latin typeface="Calibri"/>
                <a:ea typeface="Calibri"/>
                <a:cs typeface="Calibri"/>
                <a:sym typeface="Calibri"/>
              </a:rPr>
              <a:t>:</a:t>
            </a:r>
            <a:r>
              <a:rPr lang="en-GB" sz="1050">
                <a:solidFill>
                  <a:schemeClr val="dk1"/>
                </a:solidFill>
                <a:latin typeface="Calibri"/>
                <a:ea typeface="Calibri"/>
                <a:cs typeface="Calibri"/>
                <a:sym typeface="Calibri"/>
              </a:rPr>
              <a:t> Encourager les bénévoles à porter des vêtements portant la marque ACTIN lors d'événements et d'activités communautaires afin de renforcer la cohésion et la visibilité de la marque.</a:t>
            </a:r>
            <a:endParaRPr sz="1050"/>
          </a:p>
          <a:p>
            <a:pPr marL="0" marR="0" lvl="0" indent="0" algn="l" rtl="0">
              <a:spcBef>
                <a:spcPts val="0"/>
              </a:spcBef>
              <a:spcAft>
                <a:spcPts val="0"/>
              </a:spcAft>
              <a:buNone/>
            </a:pPr>
            <a:endParaRPr sz="1050">
              <a:solidFill>
                <a:schemeClr val="dk1"/>
              </a:solidFill>
              <a:latin typeface="Calibri"/>
              <a:ea typeface="Calibri"/>
              <a:cs typeface="Calibri"/>
              <a:sym typeface="Calibri"/>
            </a:endParaRPr>
          </a:p>
          <a:p>
            <a:pPr marL="171450" marR="0" lvl="0" indent="-165100" algn="l" rtl="0">
              <a:spcBef>
                <a:spcPts val="0"/>
              </a:spcBef>
              <a:spcAft>
                <a:spcPts val="0"/>
              </a:spcAft>
              <a:buClr>
                <a:srgbClr val="7ABB57"/>
              </a:buClr>
              <a:buSzPts val="1050"/>
              <a:buFont typeface="Arial"/>
              <a:buChar char="•"/>
            </a:pPr>
            <a:r>
              <a:rPr lang="en-GB" sz="1050" b="1">
                <a:solidFill>
                  <a:srgbClr val="7ABB57"/>
                </a:solidFill>
                <a:latin typeface="Calibri"/>
                <a:ea typeface="Calibri"/>
                <a:cs typeface="Calibri"/>
                <a:sym typeface="Calibri"/>
              </a:rPr>
              <a:t> Sensibilisation et relations publiques. </a:t>
            </a:r>
            <a:r>
              <a:rPr lang="en-GB" sz="1050">
                <a:solidFill>
                  <a:schemeClr val="dk1"/>
                </a:solidFill>
                <a:latin typeface="Calibri"/>
                <a:ea typeface="Calibri"/>
                <a:cs typeface="Calibri"/>
                <a:sym typeface="Calibri"/>
              </a:rPr>
              <a:t>S'engager avec les médias locaux et nationaux pour présenter des articles et des segments sur le rôle du café dans l'initiative ACTIN, en soulignant comment le café sert de mise en œuvre pratique des objectifs d'ACTIN.</a:t>
            </a:r>
            <a:endParaRPr sz="1050"/>
          </a:p>
          <a:p>
            <a:pPr marL="0" marR="0" lvl="0" indent="0" algn="l" rtl="0">
              <a:spcBef>
                <a:spcPts val="0"/>
              </a:spcBef>
              <a:spcAft>
                <a:spcPts val="0"/>
              </a:spcAft>
              <a:buClr>
                <a:schemeClr val="dk1"/>
              </a:buClr>
              <a:buSzPts val="1150"/>
              <a:buFont typeface="Arial"/>
              <a:buNone/>
            </a:pPr>
            <a:endParaRPr sz="1050">
              <a:solidFill>
                <a:schemeClr val="dk1"/>
              </a:solidFill>
              <a:latin typeface="Calibri"/>
              <a:ea typeface="Calibri"/>
              <a:cs typeface="Calibri"/>
              <a:sym typeface="Calibri"/>
            </a:endParaRPr>
          </a:p>
          <a:p>
            <a:pPr marL="0" marR="0" lvl="0" indent="0" algn="l" rtl="0">
              <a:spcBef>
                <a:spcPts val="0"/>
              </a:spcBef>
              <a:spcAft>
                <a:spcPts val="0"/>
              </a:spcAft>
              <a:buNone/>
            </a:pPr>
            <a:endParaRPr sz="1050" b="1">
              <a:solidFill>
                <a:schemeClr val="dk1"/>
              </a:solidFill>
              <a:latin typeface="Century Schoolbook"/>
              <a:ea typeface="Century Schoolbook"/>
              <a:cs typeface="Century Schoolbook"/>
              <a:sym typeface="Century Schoolbook"/>
            </a:endParaRPr>
          </a:p>
        </p:txBody>
      </p:sp>
      <p:pic>
        <p:nvPicPr>
          <p:cNvPr id="713" name="Google Shape;713;p32"/>
          <p:cNvPicPr preferRelativeResize="0"/>
          <p:nvPr/>
        </p:nvPicPr>
        <p:blipFill rotWithShape="1">
          <a:blip r:embed="rId3">
            <a:alphaModFix/>
          </a:blip>
          <a:srcRect/>
          <a:stretch/>
        </p:blipFill>
        <p:spPr>
          <a:xfrm>
            <a:off x="5419582" y="2979575"/>
            <a:ext cx="1682262" cy="3962400"/>
          </a:xfrm>
          <a:prstGeom prst="rect">
            <a:avLst/>
          </a:prstGeom>
          <a:noFill/>
          <a:ln>
            <a:noFill/>
          </a:ln>
        </p:spPr>
      </p:pic>
      <p:grpSp>
        <p:nvGrpSpPr>
          <p:cNvPr id="714" name="Google Shape;714;p32"/>
          <p:cNvGrpSpPr/>
          <p:nvPr/>
        </p:nvGrpSpPr>
        <p:grpSpPr>
          <a:xfrm>
            <a:off x="4641518" y="9440875"/>
            <a:ext cx="2528226" cy="1046177"/>
            <a:chOff x="5681508" y="5035168"/>
            <a:chExt cx="1406601" cy="582050"/>
          </a:xfrm>
        </p:grpSpPr>
        <p:grpSp>
          <p:nvGrpSpPr>
            <p:cNvPr id="715" name="Google Shape;715;p32"/>
            <p:cNvGrpSpPr/>
            <p:nvPr/>
          </p:nvGrpSpPr>
          <p:grpSpPr>
            <a:xfrm>
              <a:off x="6271456" y="5052748"/>
              <a:ext cx="320570" cy="564130"/>
              <a:chOff x="6271456" y="5052748"/>
              <a:chExt cx="320570" cy="564130"/>
            </a:xfrm>
          </p:grpSpPr>
          <p:sp>
            <p:nvSpPr>
              <p:cNvPr id="716" name="Google Shape;716;p32"/>
              <p:cNvSpPr/>
              <p:nvPr/>
            </p:nvSpPr>
            <p:spPr>
              <a:xfrm>
                <a:off x="6387793" y="5052748"/>
                <a:ext cx="93687" cy="93836"/>
              </a:xfrm>
              <a:custGeom>
                <a:avLst/>
                <a:gdLst/>
                <a:ahLst/>
                <a:cxnLst/>
                <a:rect l="l" t="t" r="r" b="b"/>
                <a:pathLst>
                  <a:path w="93687" h="93836" extrusionOk="0">
                    <a:moveTo>
                      <a:pt x="6698" y="72182"/>
                    </a:moveTo>
                    <a:cubicBezTo>
                      <a:pt x="15285" y="85973"/>
                      <a:pt x="27742" y="93352"/>
                      <a:pt x="44191" y="93473"/>
                    </a:cubicBezTo>
                    <a:cubicBezTo>
                      <a:pt x="44675" y="93473"/>
                      <a:pt x="45279" y="93473"/>
                      <a:pt x="45763" y="93473"/>
                    </a:cubicBezTo>
                    <a:cubicBezTo>
                      <a:pt x="45763" y="93473"/>
                      <a:pt x="45763" y="93716"/>
                      <a:pt x="45763" y="93836"/>
                    </a:cubicBezTo>
                    <a:cubicBezTo>
                      <a:pt x="49513" y="93473"/>
                      <a:pt x="53262" y="93111"/>
                      <a:pt x="56890" y="92626"/>
                    </a:cubicBezTo>
                    <a:cubicBezTo>
                      <a:pt x="64994" y="91538"/>
                      <a:pt x="71887" y="87908"/>
                      <a:pt x="77935" y="82586"/>
                    </a:cubicBezTo>
                    <a:cubicBezTo>
                      <a:pt x="85675" y="75932"/>
                      <a:pt x="89787" y="66980"/>
                      <a:pt x="92327" y="57302"/>
                    </a:cubicBezTo>
                    <a:cubicBezTo>
                      <a:pt x="94141" y="50407"/>
                      <a:pt x="94141" y="43390"/>
                      <a:pt x="92327" y="36616"/>
                    </a:cubicBezTo>
                    <a:cubicBezTo>
                      <a:pt x="90392" y="29236"/>
                      <a:pt x="86885" y="22583"/>
                      <a:pt x="82047" y="16655"/>
                    </a:cubicBezTo>
                    <a:cubicBezTo>
                      <a:pt x="75758" y="8913"/>
                      <a:pt x="67533" y="3953"/>
                      <a:pt x="57858" y="1533"/>
                    </a:cubicBezTo>
                    <a:cubicBezTo>
                      <a:pt x="51690" y="-39"/>
                      <a:pt x="45521" y="-402"/>
                      <a:pt x="39232" y="445"/>
                    </a:cubicBezTo>
                    <a:cubicBezTo>
                      <a:pt x="28952" y="1775"/>
                      <a:pt x="20970" y="7340"/>
                      <a:pt x="13229" y="13631"/>
                    </a:cubicBezTo>
                    <a:cubicBezTo>
                      <a:pt x="8149" y="19800"/>
                      <a:pt x="4279" y="26575"/>
                      <a:pt x="1498" y="33954"/>
                    </a:cubicBezTo>
                    <a:cubicBezTo>
                      <a:pt x="1135" y="34922"/>
                      <a:pt x="893" y="36011"/>
                      <a:pt x="772" y="37099"/>
                    </a:cubicBezTo>
                    <a:cubicBezTo>
                      <a:pt x="-438" y="42785"/>
                      <a:pt x="46" y="48471"/>
                      <a:pt x="409" y="54157"/>
                    </a:cubicBezTo>
                    <a:cubicBezTo>
                      <a:pt x="893" y="60810"/>
                      <a:pt x="3191" y="66859"/>
                      <a:pt x="6577" y="72303"/>
                    </a:cubicBezTo>
                    <a:close/>
                  </a:path>
                </a:pathLst>
              </a:custGeom>
              <a:solidFill>
                <a:srgbClr val="A0D5D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717" name="Google Shape;717;p32"/>
              <p:cNvSpPr/>
              <p:nvPr/>
            </p:nvSpPr>
            <p:spPr>
              <a:xfrm>
                <a:off x="6271456" y="5162201"/>
                <a:ext cx="320570" cy="454677"/>
              </a:xfrm>
              <a:custGeom>
                <a:avLst/>
                <a:gdLst/>
                <a:ahLst/>
                <a:cxnLst/>
                <a:rect l="l" t="t" r="r" b="b"/>
                <a:pathLst>
                  <a:path w="320570" h="454677" extrusionOk="0">
                    <a:moveTo>
                      <a:pt x="317877" y="183143"/>
                    </a:moveTo>
                    <a:cubicBezTo>
                      <a:pt x="315095" y="177094"/>
                      <a:pt x="311225" y="171771"/>
                      <a:pt x="307596" y="166328"/>
                    </a:cubicBezTo>
                    <a:cubicBezTo>
                      <a:pt x="307354" y="165843"/>
                      <a:pt x="306991" y="165359"/>
                      <a:pt x="306750" y="164997"/>
                    </a:cubicBezTo>
                    <a:lnTo>
                      <a:pt x="306750" y="162456"/>
                    </a:lnTo>
                    <a:cubicBezTo>
                      <a:pt x="306629" y="162577"/>
                      <a:pt x="306508" y="162819"/>
                      <a:pt x="306387" y="162940"/>
                    </a:cubicBezTo>
                    <a:cubicBezTo>
                      <a:pt x="305903" y="162940"/>
                      <a:pt x="305661" y="162698"/>
                      <a:pt x="305298" y="162698"/>
                    </a:cubicBezTo>
                    <a:cubicBezTo>
                      <a:pt x="302758" y="158827"/>
                      <a:pt x="300340" y="154835"/>
                      <a:pt x="297800" y="150964"/>
                    </a:cubicBezTo>
                    <a:lnTo>
                      <a:pt x="297800" y="150722"/>
                    </a:lnTo>
                    <a:cubicBezTo>
                      <a:pt x="297074" y="149633"/>
                      <a:pt x="296469" y="148423"/>
                      <a:pt x="295744" y="147334"/>
                    </a:cubicBezTo>
                    <a:cubicBezTo>
                      <a:pt x="288487" y="135116"/>
                      <a:pt x="281230" y="123019"/>
                      <a:pt x="274094" y="110800"/>
                    </a:cubicBezTo>
                    <a:cubicBezTo>
                      <a:pt x="265386" y="95800"/>
                      <a:pt x="256799" y="80678"/>
                      <a:pt x="248091" y="65677"/>
                    </a:cubicBezTo>
                    <a:cubicBezTo>
                      <a:pt x="244342" y="59145"/>
                      <a:pt x="240714" y="52612"/>
                      <a:pt x="236723" y="46200"/>
                    </a:cubicBezTo>
                    <a:cubicBezTo>
                      <a:pt x="231401" y="37611"/>
                      <a:pt x="225838" y="29264"/>
                      <a:pt x="218702" y="22127"/>
                    </a:cubicBezTo>
                    <a:cubicBezTo>
                      <a:pt x="215557" y="18981"/>
                      <a:pt x="212171" y="16078"/>
                      <a:pt x="208905" y="13054"/>
                    </a:cubicBezTo>
                    <a:cubicBezTo>
                      <a:pt x="208179" y="12691"/>
                      <a:pt x="207333" y="12207"/>
                      <a:pt x="206607" y="11844"/>
                    </a:cubicBezTo>
                    <a:cubicBezTo>
                      <a:pt x="201286" y="8577"/>
                      <a:pt x="195601" y="5795"/>
                      <a:pt x="189675" y="3981"/>
                    </a:cubicBezTo>
                    <a:cubicBezTo>
                      <a:pt x="176855" y="-132"/>
                      <a:pt x="163672" y="-737"/>
                      <a:pt x="150368" y="714"/>
                    </a:cubicBezTo>
                    <a:cubicBezTo>
                      <a:pt x="144321" y="1319"/>
                      <a:pt x="138394" y="2529"/>
                      <a:pt x="132347" y="3376"/>
                    </a:cubicBezTo>
                    <a:cubicBezTo>
                      <a:pt x="131501" y="3738"/>
                      <a:pt x="130775" y="4223"/>
                      <a:pt x="129928" y="4464"/>
                    </a:cubicBezTo>
                    <a:cubicBezTo>
                      <a:pt x="125090" y="6279"/>
                      <a:pt x="120374" y="8457"/>
                      <a:pt x="115899" y="11239"/>
                    </a:cubicBezTo>
                    <a:cubicBezTo>
                      <a:pt x="105860" y="17530"/>
                      <a:pt x="97999" y="26119"/>
                      <a:pt x="91347" y="35676"/>
                    </a:cubicBezTo>
                    <a:cubicBezTo>
                      <a:pt x="81066" y="50313"/>
                      <a:pt x="71875" y="65798"/>
                      <a:pt x="62925" y="81283"/>
                    </a:cubicBezTo>
                    <a:cubicBezTo>
                      <a:pt x="57966" y="89993"/>
                      <a:pt x="53007" y="98703"/>
                      <a:pt x="47686" y="107171"/>
                    </a:cubicBezTo>
                    <a:cubicBezTo>
                      <a:pt x="43211" y="114309"/>
                      <a:pt x="39099" y="121567"/>
                      <a:pt x="34987" y="128946"/>
                    </a:cubicBezTo>
                    <a:cubicBezTo>
                      <a:pt x="32084" y="134027"/>
                      <a:pt x="29060" y="139109"/>
                      <a:pt x="26157" y="144189"/>
                    </a:cubicBezTo>
                    <a:cubicBezTo>
                      <a:pt x="22529" y="149875"/>
                      <a:pt x="19022" y="155560"/>
                      <a:pt x="15272" y="161246"/>
                    </a:cubicBezTo>
                    <a:cubicBezTo>
                      <a:pt x="14910" y="161246"/>
                      <a:pt x="14668" y="161609"/>
                      <a:pt x="14184" y="161489"/>
                    </a:cubicBezTo>
                    <a:cubicBezTo>
                      <a:pt x="14184" y="161368"/>
                      <a:pt x="13942" y="161125"/>
                      <a:pt x="13821" y="161004"/>
                    </a:cubicBezTo>
                    <a:lnTo>
                      <a:pt x="13821" y="163545"/>
                    </a:lnTo>
                    <a:cubicBezTo>
                      <a:pt x="13579" y="164029"/>
                      <a:pt x="13216" y="164513"/>
                      <a:pt x="12975" y="164876"/>
                    </a:cubicBezTo>
                    <a:cubicBezTo>
                      <a:pt x="9346" y="170319"/>
                      <a:pt x="5476" y="175642"/>
                      <a:pt x="2694" y="181691"/>
                    </a:cubicBezTo>
                    <a:cubicBezTo>
                      <a:pt x="880" y="185562"/>
                      <a:pt x="-208" y="189554"/>
                      <a:pt x="33" y="193909"/>
                    </a:cubicBezTo>
                    <a:cubicBezTo>
                      <a:pt x="275" y="198265"/>
                      <a:pt x="1848" y="201652"/>
                      <a:pt x="4871" y="204676"/>
                    </a:cubicBezTo>
                    <a:cubicBezTo>
                      <a:pt x="7411" y="207338"/>
                      <a:pt x="10435" y="208184"/>
                      <a:pt x="13942" y="208184"/>
                    </a:cubicBezTo>
                    <a:lnTo>
                      <a:pt x="13942" y="209515"/>
                    </a:lnTo>
                    <a:cubicBezTo>
                      <a:pt x="14789" y="209515"/>
                      <a:pt x="15756" y="209515"/>
                      <a:pt x="16603" y="209515"/>
                    </a:cubicBezTo>
                    <a:cubicBezTo>
                      <a:pt x="21199" y="208910"/>
                      <a:pt x="25190" y="207216"/>
                      <a:pt x="27972" y="203103"/>
                    </a:cubicBezTo>
                    <a:cubicBezTo>
                      <a:pt x="28576" y="202256"/>
                      <a:pt x="29302" y="201410"/>
                      <a:pt x="29907" y="200442"/>
                    </a:cubicBezTo>
                    <a:cubicBezTo>
                      <a:pt x="30270" y="199958"/>
                      <a:pt x="30633" y="199353"/>
                      <a:pt x="30874" y="198869"/>
                    </a:cubicBezTo>
                    <a:cubicBezTo>
                      <a:pt x="34140" y="194635"/>
                      <a:pt x="37405" y="190401"/>
                      <a:pt x="40308" y="186046"/>
                    </a:cubicBezTo>
                    <a:cubicBezTo>
                      <a:pt x="42001" y="183506"/>
                      <a:pt x="43574" y="180965"/>
                      <a:pt x="45267" y="178425"/>
                    </a:cubicBezTo>
                    <a:cubicBezTo>
                      <a:pt x="45267" y="177941"/>
                      <a:pt x="45025" y="177336"/>
                      <a:pt x="44904" y="176852"/>
                    </a:cubicBezTo>
                    <a:cubicBezTo>
                      <a:pt x="46113" y="174916"/>
                      <a:pt x="47444" y="172981"/>
                      <a:pt x="48653" y="171045"/>
                    </a:cubicBezTo>
                    <a:cubicBezTo>
                      <a:pt x="59055" y="154109"/>
                      <a:pt x="69214" y="136931"/>
                      <a:pt x="79373" y="119873"/>
                    </a:cubicBezTo>
                    <a:cubicBezTo>
                      <a:pt x="85783" y="109107"/>
                      <a:pt x="91952" y="98098"/>
                      <a:pt x="98241" y="87331"/>
                    </a:cubicBezTo>
                    <a:cubicBezTo>
                      <a:pt x="98966" y="86122"/>
                      <a:pt x="99692" y="84912"/>
                      <a:pt x="100539" y="83702"/>
                    </a:cubicBezTo>
                    <a:cubicBezTo>
                      <a:pt x="103320" y="79710"/>
                      <a:pt x="107191" y="79831"/>
                      <a:pt x="110456" y="81766"/>
                    </a:cubicBezTo>
                    <a:cubicBezTo>
                      <a:pt x="112149" y="82735"/>
                      <a:pt x="113601" y="84065"/>
                      <a:pt x="114931" y="85154"/>
                    </a:cubicBezTo>
                    <a:cubicBezTo>
                      <a:pt x="114931" y="86001"/>
                      <a:pt x="115052" y="86605"/>
                      <a:pt x="114931" y="87090"/>
                    </a:cubicBezTo>
                    <a:cubicBezTo>
                      <a:pt x="114447" y="88662"/>
                      <a:pt x="113964" y="90114"/>
                      <a:pt x="113238" y="91565"/>
                    </a:cubicBezTo>
                    <a:cubicBezTo>
                      <a:pt x="111545" y="95678"/>
                      <a:pt x="109489" y="99671"/>
                      <a:pt x="107916" y="103905"/>
                    </a:cubicBezTo>
                    <a:cubicBezTo>
                      <a:pt x="103320" y="116365"/>
                      <a:pt x="98966" y="128826"/>
                      <a:pt x="94612" y="141407"/>
                    </a:cubicBezTo>
                    <a:cubicBezTo>
                      <a:pt x="90500" y="153262"/>
                      <a:pt x="86872" y="165238"/>
                      <a:pt x="82881" y="177094"/>
                    </a:cubicBezTo>
                    <a:cubicBezTo>
                      <a:pt x="76833" y="195119"/>
                      <a:pt x="70786" y="213144"/>
                      <a:pt x="64739" y="231169"/>
                    </a:cubicBezTo>
                    <a:cubicBezTo>
                      <a:pt x="58813" y="248831"/>
                      <a:pt x="53007" y="266494"/>
                      <a:pt x="47081" y="284156"/>
                    </a:cubicBezTo>
                    <a:cubicBezTo>
                      <a:pt x="46113" y="287180"/>
                      <a:pt x="44904" y="290205"/>
                      <a:pt x="44178" y="293350"/>
                    </a:cubicBezTo>
                    <a:cubicBezTo>
                      <a:pt x="43816" y="294801"/>
                      <a:pt x="42969" y="296495"/>
                      <a:pt x="44299" y="297947"/>
                    </a:cubicBezTo>
                    <a:cubicBezTo>
                      <a:pt x="44662" y="297947"/>
                      <a:pt x="45025" y="298189"/>
                      <a:pt x="45388" y="298189"/>
                    </a:cubicBezTo>
                    <a:cubicBezTo>
                      <a:pt x="67158" y="298189"/>
                      <a:pt x="88807" y="298189"/>
                      <a:pt x="110577" y="298189"/>
                    </a:cubicBezTo>
                    <a:cubicBezTo>
                      <a:pt x="112754" y="298189"/>
                      <a:pt x="114810" y="298068"/>
                      <a:pt x="116866" y="298794"/>
                    </a:cubicBezTo>
                    <a:cubicBezTo>
                      <a:pt x="118318" y="301213"/>
                      <a:pt x="117713" y="303753"/>
                      <a:pt x="117713" y="306294"/>
                    </a:cubicBezTo>
                    <a:cubicBezTo>
                      <a:pt x="117713" y="309681"/>
                      <a:pt x="117350" y="313068"/>
                      <a:pt x="117350" y="316456"/>
                    </a:cubicBezTo>
                    <a:cubicBezTo>
                      <a:pt x="117350" y="354926"/>
                      <a:pt x="117350" y="393395"/>
                      <a:pt x="117108" y="431744"/>
                    </a:cubicBezTo>
                    <a:cubicBezTo>
                      <a:pt x="117108" y="437067"/>
                      <a:pt x="117834" y="442027"/>
                      <a:pt x="120616" y="446744"/>
                    </a:cubicBezTo>
                    <a:cubicBezTo>
                      <a:pt x="120857" y="447107"/>
                      <a:pt x="121220" y="447470"/>
                      <a:pt x="121462" y="447833"/>
                    </a:cubicBezTo>
                    <a:cubicBezTo>
                      <a:pt x="121825" y="448196"/>
                      <a:pt x="122067" y="448680"/>
                      <a:pt x="122430" y="449043"/>
                    </a:cubicBezTo>
                    <a:cubicBezTo>
                      <a:pt x="122792" y="449406"/>
                      <a:pt x="123155" y="449890"/>
                      <a:pt x="123518" y="450253"/>
                    </a:cubicBezTo>
                    <a:cubicBezTo>
                      <a:pt x="124244" y="450857"/>
                      <a:pt x="124970" y="451583"/>
                      <a:pt x="125816" y="452188"/>
                    </a:cubicBezTo>
                    <a:lnTo>
                      <a:pt x="125816" y="452188"/>
                    </a:lnTo>
                    <a:cubicBezTo>
                      <a:pt x="129444" y="453882"/>
                      <a:pt x="133073" y="454970"/>
                      <a:pt x="137185" y="454608"/>
                    </a:cubicBezTo>
                    <a:cubicBezTo>
                      <a:pt x="146256" y="453761"/>
                      <a:pt x="153512" y="446261"/>
                      <a:pt x="153754" y="437188"/>
                    </a:cubicBezTo>
                    <a:cubicBezTo>
                      <a:pt x="153754" y="433800"/>
                      <a:pt x="153754" y="430413"/>
                      <a:pt x="153754" y="427026"/>
                    </a:cubicBezTo>
                    <a:cubicBezTo>
                      <a:pt x="153754" y="384927"/>
                      <a:pt x="153633" y="342707"/>
                      <a:pt x="153512" y="300608"/>
                    </a:cubicBezTo>
                    <a:cubicBezTo>
                      <a:pt x="153512" y="299882"/>
                      <a:pt x="153633" y="299278"/>
                      <a:pt x="153633" y="298673"/>
                    </a:cubicBezTo>
                    <a:cubicBezTo>
                      <a:pt x="154117" y="298431"/>
                      <a:pt x="154480" y="298189"/>
                      <a:pt x="154843" y="298189"/>
                    </a:cubicBezTo>
                    <a:cubicBezTo>
                      <a:pt x="158108" y="298189"/>
                      <a:pt x="161253" y="298431"/>
                      <a:pt x="164518" y="298431"/>
                    </a:cubicBezTo>
                    <a:cubicBezTo>
                      <a:pt x="165244" y="298431"/>
                      <a:pt x="165970" y="298431"/>
                      <a:pt x="166695" y="298431"/>
                    </a:cubicBezTo>
                    <a:cubicBezTo>
                      <a:pt x="169598" y="298309"/>
                      <a:pt x="169840" y="298431"/>
                      <a:pt x="169719" y="301334"/>
                    </a:cubicBezTo>
                    <a:cubicBezTo>
                      <a:pt x="169719" y="302907"/>
                      <a:pt x="169840" y="304600"/>
                      <a:pt x="169840" y="306173"/>
                    </a:cubicBezTo>
                    <a:cubicBezTo>
                      <a:pt x="169840" y="347062"/>
                      <a:pt x="169840" y="387830"/>
                      <a:pt x="169840" y="428719"/>
                    </a:cubicBezTo>
                    <a:cubicBezTo>
                      <a:pt x="169840" y="433316"/>
                      <a:pt x="169598" y="438034"/>
                      <a:pt x="170808" y="442510"/>
                    </a:cubicBezTo>
                    <a:cubicBezTo>
                      <a:pt x="172259" y="445777"/>
                      <a:pt x="173952" y="448922"/>
                      <a:pt x="176371" y="451583"/>
                    </a:cubicBezTo>
                    <a:cubicBezTo>
                      <a:pt x="178790" y="452793"/>
                      <a:pt x="181209" y="453761"/>
                      <a:pt x="183991" y="454124"/>
                    </a:cubicBezTo>
                    <a:cubicBezTo>
                      <a:pt x="190038" y="454850"/>
                      <a:pt x="195238" y="453035"/>
                      <a:pt x="199834" y="449043"/>
                    </a:cubicBezTo>
                    <a:cubicBezTo>
                      <a:pt x="203705" y="445535"/>
                      <a:pt x="205156" y="441058"/>
                      <a:pt x="205398" y="436099"/>
                    </a:cubicBezTo>
                    <a:cubicBezTo>
                      <a:pt x="205519" y="432832"/>
                      <a:pt x="205398" y="429687"/>
                      <a:pt x="205398" y="426421"/>
                    </a:cubicBezTo>
                    <a:cubicBezTo>
                      <a:pt x="205156" y="384564"/>
                      <a:pt x="204793" y="342828"/>
                      <a:pt x="204551" y="300971"/>
                    </a:cubicBezTo>
                    <a:cubicBezTo>
                      <a:pt x="204551" y="300245"/>
                      <a:pt x="204551" y="299519"/>
                      <a:pt x="204551" y="298552"/>
                    </a:cubicBezTo>
                    <a:cubicBezTo>
                      <a:pt x="205519" y="298431"/>
                      <a:pt x="206365" y="298189"/>
                      <a:pt x="207212" y="298189"/>
                    </a:cubicBezTo>
                    <a:cubicBezTo>
                      <a:pt x="228619" y="298189"/>
                      <a:pt x="249905" y="298189"/>
                      <a:pt x="271313" y="298068"/>
                    </a:cubicBezTo>
                    <a:cubicBezTo>
                      <a:pt x="271676" y="298068"/>
                      <a:pt x="272038" y="298189"/>
                      <a:pt x="272401" y="298309"/>
                    </a:cubicBezTo>
                    <a:cubicBezTo>
                      <a:pt x="273490" y="297947"/>
                      <a:pt x="273369" y="296979"/>
                      <a:pt x="273611" y="296132"/>
                    </a:cubicBezTo>
                    <a:cubicBezTo>
                      <a:pt x="271797" y="289962"/>
                      <a:pt x="269982" y="283793"/>
                      <a:pt x="268047" y="277623"/>
                    </a:cubicBezTo>
                    <a:cubicBezTo>
                      <a:pt x="261516" y="256816"/>
                      <a:pt x="254985" y="235887"/>
                      <a:pt x="248575" y="215080"/>
                    </a:cubicBezTo>
                    <a:cubicBezTo>
                      <a:pt x="243133" y="197781"/>
                      <a:pt x="237932" y="180481"/>
                      <a:pt x="232368" y="163303"/>
                    </a:cubicBezTo>
                    <a:cubicBezTo>
                      <a:pt x="230312" y="157012"/>
                      <a:pt x="228014" y="150843"/>
                      <a:pt x="225958" y="144431"/>
                    </a:cubicBezTo>
                    <a:cubicBezTo>
                      <a:pt x="222572" y="133665"/>
                      <a:pt x="218944" y="123019"/>
                      <a:pt x="215436" y="112252"/>
                    </a:cubicBezTo>
                    <a:cubicBezTo>
                      <a:pt x="212896" y="104751"/>
                      <a:pt x="210236" y="97373"/>
                      <a:pt x="206849" y="90235"/>
                    </a:cubicBezTo>
                    <a:cubicBezTo>
                      <a:pt x="205761" y="88057"/>
                      <a:pt x="205156" y="85880"/>
                      <a:pt x="206003" y="83581"/>
                    </a:cubicBezTo>
                    <a:cubicBezTo>
                      <a:pt x="208990" y="81973"/>
                      <a:pt x="212207" y="81368"/>
                      <a:pt x="215678" y="81766"/>
                    </a:cubicBezTo>
                    <a:cubicBezTo>
                      <a:pt x="217613" y="82614"/>
                      <a:pt x="218581" y="84307"/>
                      <a:pt x="219548" y="86001"/>
                    </a:cubicBezTo>
                    <a:cubicBezTo>
                      <a:pt x="225958" y="97009"/>
                      <a:pt x="232490" y="107897"/>
                      <a:pt x="239020" y="118906"/>
                    </a:cubicBezTo>
                    <a:cubicBezTo>
                      <a:pt x="250873" y="138987"/>
                      <a:pt x="262726" y="159069"/>
                      <a:pt x="274578" y="179030"/>
                    </a:cubicBezTo>
                    <a:cubicBezTo>
                      <a:pt x="274820" y="179393"/>
                      <a:pt x="275062" y="179755"/>
                      <a:pt x="275304" y="180240"/>
                    </a:cubicBezTo>
                    <a:cubicBezTo>
                      <a:pt x="275304" y="180240"/>
                      <a:pt x="275304" y="180360"/>
                      <a:pt x="275304" y="180481"/>
                    </a:cubicBezTo>
                    <a:cubicBezTo>
                      <a:pt x="276997" y="183022"/>
                      <a:pt x="278569" y="185562"/>
                      <a:pt x="280263" y="188103"/>
                    </a:cubicBezTo>
                    <a:cubicBezTo>
                      <a:pt x="280867" y="189070"/>
                      <a:pt x="281714" y="190038"/>
                      <a:pt x="282440" y="191006"/>
                    </a:cubicBezTo>
                    <a:cubicBezTo>
                      <a:pt x="283407" y="192457"/>
                      <a:pt x="284254" y="193909"/>
                      <a:pt x="285221" y="195240"/>
                    </a:cubicBezTo>
                    <a:cubicBezTo>
                      <a:pt x="285826" y="196087"/>
                      <a:pt x="286552" y="196692"/>
                      <a:pt x="287157" y="197417"/>
                    </a:cubicBezTo>
                    <a:cubicBezTo>
                      <a:pt x="288003" y="198506"/>
                      <a:pt x="288850" y="199716"/>
                      <a:pt x="289696" y="200926"/>
                    </a:cubicBezTo>
                    <a:cubicBezTo>
                      <a:pt x="290059" y="201410"/>
                      <a:pt x="290422" y="202015"/>
                      <a:pt x="290664" y="202499"/>
                    </a:cubicBezTo>
                    <a:cubicBezTo>
                      <a:pt x="291269" y="203345"/>
                      <a:pt x="291994" y="204192"/>
                      <a:pt x="292599" y="205160"/>
                    </a:cubicBezTo>
                    <a:cubicBezTo>
                      <a:pt x="295260" y="209273"/>
                      <a:pt x="299251" y="210967"/>
                      <a:pt x="303968" y="211572"/>
                    </a:cubicBezTo>
                    <a:cubicBezTo>
                      <a:pt x="304935" y="211693"/>
                      <a:pt x="305782" y="211693"/>
                      <a:pt x="306629" y="211572"/>
                    </a:cubicBezTo>
                    <a:lnTo>
                      <a:pt x="306629" y="210241"/>
                    </a:lnTo>
                    <a:cubicBezTo>
                      <a:pt x="310015" y="210241"/>
                      <a:pt x="313160" y="209273"/>
                      <a:pt x="315699" y="206733"/>
                    </a:cubicBezTo>
                    <a:cubicBezTo>
                      <a:pt x="318602" y="203708"/>
                      <a:pt x="320295" y="200321"/>
                      <a:pt x="320537" y="195966"/>
                    </a:cubicBezTo>
                    <a:cubicBezTo>
                      <a:pt x="320779" y="191611"/>
                      <a:pt x="319691" y="187740"/>
                      <a:pt x="317877" y="183748"/>
                    </a:cubicBezTo>
                    <a:close/>
                  </a:path>
                </a:pathLst>
              </a:custGeom>
              <a:solidFill>
                <a:srgbClr val="A0D5D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grpSp>
          <p:nvGrpSpPr>
            <p:cNvPr id="718" name="Google Shape;718;p32"/>
            <p:cNvGrpSpPr/>
            <p:nvPr/>
          </p:nvGrpSpPr>
          <p:grpSpPr>
            <a:xfrm>
              <a:off x="5681508" y="5035168"/>
              <a:ext cx="560955" cy="582050"/>
              <a:chOff x="5681508" y="5035168"/>
              <a:chExt cx="560955" cy="582050"/>
            </a:xfrm>
          </p:grpSpPr>
          <p:sp>
            <p:nvSpPr>
              <p:cNvPr id="719" name="Google Shape;719;p32"/>
              <p:cNvSpPr/>
              <p:nvPr/>
            </p:nvSpPr>
            <p:spPr>
              <a:xfrm>
                <a:off x="5758154" y="5246388"/>
                <a:ext cx="61667" cy="61575"/>
              </a:xfrm>
              <a:custGeom>
                <a:avLst/>
                <a:gdLst/>
                <a:ahLst/>
                <a:cxnLst/>
                <a:rect l="l" t="t" r="r" b="b"/>
                <a:pathLst>
                  <a:path w="61667" h="61575" extrusionOk="0">
                    <a:moveTo>
                      <a:pt x="4401" y="47422"/>
                    </a:moveTo>
                    <a:cubicBezTo>
                      <a:pt x="10085" y="56495"/>
                      <a:pt x="18188" y="61334"/>
                      <a:pt x="29073" y="61334"/>
                    </a:cubicBezTo>
                    <a:cubicBezTo>
                      <a:pt x="29436" y="61334"/>
                      <a:pt x="29799" y="61334"/>
                      <a:pt x="30162" y="61334"/>
                    </a:cubicBezTo>
                    <a:cubicBezTo>
                      <a:pt x="30162" y="61334"/>
                      <a:pt x="30162" y="61455"/>
                      <a:pt x="30162" y="61576"/>
                    </a:cubicBezTo>
                    <a:cubicBezTo>
                      <a:pt x="32581" y="61334"/>
                      <a:pt x="35121" y="61091"/>
                      <a:pt x="37539" y="60729"/>
                    </a:cubicBezTo>
                    <a:cubicBezTo>
                      <a:pt x="42861" y="60003"/>
                      <a:pt x="47336" y="57583"/>
                      <a:pt x="51327" y="54196"/>
                    </a:cubicBezTo>
                    <a:cubicBezTo>
                      <a:pt x="56407" y="49841"/>
                      <a:pt x="59189" y="43914"/>
                      <a:pt x="60761" y="37623"/>
                    </a:cubicBezTo>
                    <a:cubicBezTo>
                      <a:pt x="61970" y="33147"/>
                      <a:pt x="61970" y="28550"/>
                      <a:pt x="60761" y="23953"/>
                    </a:cubicBezTo>
                    <a:cubicBezTo>
                      <a:pt x="59430" y="19114"/>
                      <a:pt x="57253" y="14759"/>
                      <a:pt x="53988" y="10887"/>
                    </a:cubicBezTo>
                    <a:cubicBezTo>
                      <a:pt x="49876" y="5807"/>
                      <a:pt x="44433" y="2540"/>
                      <a:pt x="38023" y="968"/>
                    </a:cubicBezTo>
                    <a:cubicBezTo>
                      <a:pt x="34032" y="0"/>
                      <a:pt x="29920" y="-242"/>
                      <a:pt x="25808" y="242"/>
                    </a:cubicBezTo>
                    <a:cubicBezTo>
                      <a:pt x="19035" y="1089"/>
                      <a:pt x="13834" y="4839"/>
                      <a:pt x="8755" y="8831"/>
                    </a:cubicBezTo>
                    <a:cubicBezTo>
                      <a:pt x="5489" y="12823"/>
                      <a:pt x="2949" y="17299"/>
                      <a:pt x="1014" y="22259"/>
                    </a:cubicBezTo>
                    <a:cubicBezTo>
                      <a:pt x="772" y="22864"/>
                      <a:pt x="651" y="23590"/>
                      <a:pt x="530" y="24316"/>
                    </a:cubicBezTo>
                    <a:cubicBezTo>
                      <a:pt x="-316" y="28066"/>
                      <a:pt x="47" y="31816"/>
                      <a:pt x="288" y="35567"/>
                    </a:cubicBezTo>
                    <a:cubicBezTo>
                      <a:pt x="530" y="39921"/>
                      <a:pt x="2103" y="43914"/>
                      <a:pt x="4401" y="47543"/>
                    </a:cubicBezTo>
                    <a:close/>
                  </a:path>
                </a:pathLst>
              </a:custGeom>
              <a:solidFill>
                <a:srgbClr val="50B4D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720" name="Google Shape;720;p32"/>
              <p:cNvSpPr/>
              <p:nvPr/>
            </p:nvSpPr>
            <p:spPr>
              <a:xfrm>
                <a:off x="5681508" y="5318149"/>
                <a:ext cx="179374" cy="299069"/>
              </a:xfrm>
              <a:custGeom>
                <a:avLst/>
                <a:gdLst/>
                <a:ahLst/>
                <a:cxnLst/>
                <a:rect l="l" t="t" r="r" b="b"/>
                <a:pathLst>
                  <a:path w="179374" h="299069" extrusionOk="0">
                    <a:moveTo>
                      <a:pt x="135955" y="7839"/>
                    </a:moveTo>
                    <a:cubicBezTo>
                      <a:pt x="132448" y="5661"/>
                      <a:pt x="128698" y="3847"/>
                      <a:pt x="124828" y="2637"/>
                    </a:cubicBezTo>
                    <a:cubicBezTo>
                      <a:pt x="116362" y="-24"/>
                      <a:pt x="107775" y="-508"/>
                      <a:pt x="98946" y="460"/>
                    </a:cubicBezTo>
                    <a:cubicBezTo>
                      <a:pt x="94955" y="944"/>
                      <a:pt x="91085" y="1670"/>
                      <a:pt x="87093" y="2274"/>
                    </a:cubicBezTo>
                    <a:cubicBezTo>
                      <a:pt x="86610" y="2517"/>
                      <a:pt x="86126" y="2758"/>
                      <a:pt x="85521" y="3000"/>
                    </a:cubicBezTo>
                    <a:cubicBezTo>
                      <a:pt x="82256" y="4210"/>
                      <a:pt x="79232" y="5541"/>
                      <a:pt x="76329" y="7476"/>
                    </a:cubicBezTo>
                    <a:cubicBezTo>
                      <a:pt x="69677" y="11590"/>
                      <a:pt x="64598" y="17275"/>
                      <a:pt x="60123" y="23566"/>
                    </a:cubicBezTo>
                    <a:cubicBezTo>
                      <a:pt x="53350" y="33244"/>
                      <a:pt x="47303" y="43284"/>
                      <a:pt x="41497" y="53567"/>
                    </a:cubicBezTo>
                    <a:cubicBezTo>
                      <a:pt x="38232" y="59253"/>
                      <a:pt x="34966" y="65060"/>
                      <a:pt x="31459" y="70625"/>
                    </a:cubicBezTo>
                    <a:cubicBezTo>
                      <a:pt x="28556" y="75342"/>
                      <a:pt x="25774" y="80181"/>
                      <a:pt x="23114" y="84899"/>
                    </a:cubicBezTo>
                    <a:cubicBezTo>
                      <a:pt x="21178" y="88287"/>
                      <a:pt x="19243" y="91553"/>
                      <a:pt x="17308" y="94940"/>
                    </a:cubicBezTo>
                    <a:cubicBezTo>
                      <a:pt x="14889" y="98691"/>
                      <a:pt x="12591" y="102440"/>
                      <a:pt x="10172" y="106191"/>
                    </a:cubicBezTo>
                    <a:cubicBezTo>
                      <a:pt x="9931" y="106191"/>
                      <a:pt x="9810" y="106433"/>
                      <a:pt x="9447" y="106433"/>
                    </a:cubicBezTo>
                    <a:cubicBezTo>
                      <a:pt x="9447" y="106433"/>
                      <a:pt x="9326" y="106191"/>
                      <a:pt x="9205" y="106070"/>
                    </a:cubicBezTo>
                    <a:lnTo>
                      <a:pt x="9205" y="107764"/>
                    </a:lnTo>
                    <a:cubicBezTo>
                      <a:pt x="8963" y="108005"/>
                      <a:pt x="8842" y="108369"/>
                      <a:pt x="8600" y="108610"/>
                    </a:cubicBezTo>
                    <a:cubicBezTo>
                      <a:pt x="6181" y="112239"/>
                      <a:pt x="3641" y="115748"/>
                      <a:pt x="1827" y="119619"/>
                    </a:cubicBezTo>
                    <a:cubicBezTo>
                      <a:pt x="618" y="122159"/>
                      <a:pt x="-108" y="124700"/>
                      <a:pt x="13" y="127603"/>
                    </a:cubicBezTo>
                    <a:cubicBezTo>
                      <a:pt x="134" y="130385"/>
                      <a:pt x="1223" y="132684"/>
                      <a:pt x="3158" y="134620"/>
                    </a:cubicBezTo>
                    <a:cubicBezTo>
                      <a:pt x="4851" y="136313"/>
                      <a:pt x="6786" y="136918"/>
                      <a:pt x="9084" y="136918"/>
                    </a:cubicBezTo>
                    <a:lnTo>
                      <a:pt x="9084" y="137765"/>
                    </a:lnTo>
                    <a:cubicBezTo>
                      <a:pt x="9689" y="137765"/>
                      <a:pt x="10293" y="137765"/>
                      <a:pt x="10898" y="137765"/>
                    </a:cubicBezTo>
                    <a:cubicBezTo>
                      <a:pt x="13922" y="137402"/>
                      <a:pt x="16583" y="136193"/>
                      <a:pt x="18397" y="133531"/>
                    </a:cubicBezTo>
                    <a:cubicBezTo>
                      <a:pt x="18760" y="132926"/>
                      <a:pt x="19243" y="132442"/>
                      <a:pt x="19606" y="131837"/>
                    </a:cubicBezTo>
                    <a:cubicBezTo>
                      <a:pt x="19848" y="131474"/>
                      <a:pt x="20090" y="131111"/>
                      <a:pt x="20332" y="130749"/>
                    </a:cubicBezTo>
                    <a:cubicBezTo>
                      <a:pt x="22509" y="127966"/>
                      <a:pt x="24686" y="125184"/>
                      <a:pt x="26621" y="122281"/>
                    </a:cubicBezTo>
                    <a:cubicBezTo>
                      <a:pt x="27709" y="120586"/>
                      <a:pt x="28798" y="118893"/>
                      <a:pt x="29886" y="117321"/>
                    </a:cubicBezTo>
                    <a:cubicBezTo>
                      <a:pt x="29886" y="116957"/>
                      <a:pt x="29766" y="116595"/>
                      <a:pt x="29645" y="116232"/>
                    </a:cubicBezTo>
                    <a:cubicBezTo>
                      <a:pt x="30491" y="114901"/>
                      <a:pt x="31338" y="113691"/>
                      <a:pt x="32063" y="112482"/>
                    </a:cubicBezTo>
                    <a:cubicBezTo>
                      <a:pt x="38957" y="101352"/>
                      <a:pt x="45609" y="90101"/>
                      <a:pt x="52261" y="78851"/>
                    </a:cubicBezTo>
                    <a:cubicBezTo>
                      <a:pt x="56494" y="71713"/>
                      <a:pt x="60486" y="64576"/>
                      <a:pt x="64719" y="57439"/>
                    </a:cubicBezTo>
                    <a:cubicBezTo>
                      <a:pt x="65202" y="56591"/>
                      <a:pt x="65686" y="55866"/>
                      <a:pt x="66291" y="55019"/>
                    </a:cubicBezTo>
                    <a:cubicBezTo>
                      <a:pt x="68105" y="52357"/>
                      <a:pt x="70645" y="52478"/>
                      <a:pt x="72822" y="53809"/>
                    </a:cubicBezTo>
                    <a:cubicBezTo>
                      <a:pt x="73910" y="54414"/>
                      <a:pt x="74878" y="55261"/>
                      <a:pt x="75846" y="55987"/>
                    </a:cubicBezTo>
                    <a:cubicBezTo>
                      <a:pt x="75846" y="56591"/>
                      <a:pt x="75846" y="56955"/>
                      <a:pt x="75846" y="57196"/>
                    </a:cubicBezTo>
                    <a:cubicBezTo>
                      <a:pt x="75483" y="58164"/>
                      <a:pt x="75120" y="59253"/>
                      <a:pt x="74757" y="60221"/>
                    </a:cubicBezTo>
                    <a:cubicBezTo>
                      <a:pt x="73548" y="62882"/>
                      <a:pt x="72338" y="65543"/>
                      <a:pt x="71250" y="68326"/>
                    </a:cubicBezTo>
                    <a:cubicBezTo>
                      <a:pt x="68226" y="76552"/>
                      <a:pt x="65323" y="84779"/>
                      <a:pt x="62542" y="93005"/>
                    </a:cubicBezTo>
                    <a:cubicBezTo>
                      <a:pt x="59881" y="100747"/>
                      <a:pt x="57462" y="108610"/>
                      <a:pt x="54801" y="116473"/>
                    </a:cubicBezTo>
                    <a:cubicBezTo>
                      <a:pt x="50810" y="128329"/>
                      <a:pt x="46819" y="140184"/>
                      <a:pt x="42828" y="152040"/>
                    </a:cubicBezTo>
                    <a:cubicBezTo>
                      <a:pt x="38957" y="163653"/>
                      <a:pt x="35087" y="175267"/>
                      <a:pt x="31217" y="186880"/>
                    </a:cubicBezTo>
                    <a:cubicBezTo>
                      <a:pt x="30491" y="188937"/>
                      <a:pt x="29766" y="190872"/>
                      <a:pt x="29282" y="192929"/>
                    </a:cubicBezTo>
                    <a:cubicBezTo>
                      <a:pt x="29040" y="193897"/>
                      <a:pt x="28556" y="194985"/>
                      <a:pt x="29282" y="195953"/>
                    </a:cubicBezTo>
                    <a:cubicBezTo>
                      <a:pt x="29524" y="195953"/>
                      <a:pt x="29766" y="196075"/>
                      <a:pt x="30007" y="196075"/>
                    </a:cubicBezTo>
                    <a:cubicBezTo>
                      <a:pt x="44279" y="196075"/>
                      <a:pt x="58550" y="196075"/>
                      <a:pt x="72822" y="196075"/>
                    </a:cubicBezTo>
                    <a:cubicBezTo>
                      <a:pt x="74273" y="196075"/>
                      <a:pt x="75604" y="196075"/>
                      <a:pt x="76934" y="196437"/>
                    </a:cubicBezTo>
                    <a:cubicBezTo>
                      <a:pt x="77902" y="198010"/>
                      <a:pt x="77539" y="199704"/>
                      <a:pt x="77539" y="201397"/>
                    </a:cubicBezTo>
                    <a:cubicBezTo>
                      <a:pt x="77539" y="203696"/>
                      <a:pt x="77297" y="205873"/>
                      <a:pt x="77297" y="208172"/>
                    </a:cubicBezTo>
                    <a:cubicBezTo>
                      <a:pt x="77297" y="233455"/>
                      <a:pt x="77297" y="258739"/>
                      <a:pt x="77176" y="284022"/>
                    </a:cubicBezTo>
                    <a:cubicBezTo>
                      <a:pt x="77176" y="287530"/>
                      <a:pt x="77660" y="290797"/>
                      <a:pt x="79474" y="293821"/>
                    </a:cubicBezTo>
                    <a:cubicBezTo>
                      <a:pt x="79716" y="294063"/>
                      <a:pt x="79837" y="294305"/>
                      <a:pt x="80079" y="294547"/>
                    </a:cubicBezTo>
                    <a:cubicBezTo>
                      <a:pt x="80320" y="294789"/>
                      <a:pt x="80562" y="295031"/>
                      <a:pt x="80683" y="295273"/>
                    </a:cubicBezTo>
                    <a:cubicBezTo>
                      <a:pt x="80925" y="295515"/>
                      <a:pt x="81167" y="295757"/>
                      <a:pt x="81409" y="296119"/>
                    </a:cubicBezTo>
                    <a:cubicBezTo>
                      <a:pt x="81893" y="296603"/>
                      <a:pt x="82377" y="296966"/>
                      <a:pt x="82860" y="297450"/>
                    </a:cubicBezTo>
                    <a:lnTo>
                      <a:pt x="82860" y="297450"/>
                    </a:lnTo>
                    <a:cubicBezTo>
                      <a:pt x="85279" y="298539"/>
                      <a:pt x="87698" y="299265"/>
                      <a:pt x="90359" y="299023"/>
                    </a:cubicBezTo>
                    <a:cubicBezTo>
                      <a:pt x="96285" y="298418"/>
                      <a:pt x="101123" y="293579"/>
                      <a:pt x="101244" y="287651"/>
                    </a:cubicBezTo>
                    <a:cubicBezTo>
                      <a:pt x="101244" y="285353"/>
                      <a:pt x="101244" y="283176"/>
                      <a:pt x="101244" y="280877"/>
                    </a:cubicBezTo>
                    <a:cubicBezTo>
                      <a:pt x="101244" y="253174"/>
                      <a:pt x="101244" y="225471"/>
                      <a:pt x="101123" y="197768"/>
                    </a:cubicBezTo>
                    <a:cubicBezTo>
                      <a:pt x="101123" y="197284"/>
                      <a:pt x="101123" y="196921"/>
                      <a:pt x="101123" y="196558"/>
                    </a:cubicBezTo>
                    <a:cubicBezTo>
                      <a:pt x="101486" y="196437"/>
                      <a:pt x="101728" y="196195"/>
                      <a:pt x="101849" y="196195"/>
                    </a:cubicBezTo>
                    <a:cubicBezTo>
                      <a:pt x="103905" y="196195"/>
                      <a:pt x="106082" y="196316"/>
                      <a:pt x="108138" y="196437"/>
                    </a:cubicBezTo>
                    <a:cubicBezTo>
                      <a:pt x="108622" y="196437"/>
                      <a:pt x="109105" y="196437"/>
                      <a:pt x="109589" y="196437"/>
                    </a:cubicBezTo>
                    <a:cubicBezTo>
                      <a:pt x="111524" y="196437"/>
                      <a:pt x="111645" y="196437"/>
                      <a:pt x="111524" y="198373"/>
                    </a:cubicBezTo>
                    <a:cubicBezTo>
                      <a:pt x="111524" y="199462"/>
                      <a:pt x="111524" y="200429"/>
                      <a:pt x="111524" y="201518"/>
                    </a:cubicBezTo>
                    <a:cubicBezTo>
                      <a:pt x="111524" y="228374"/>
                      <a:pt x="111524" y="255231"/>
                      <a:pt x="111524" y="282086"/>
                    </a:cubicBezTo>
                    <a:cubicBezTo>
                      <a:pt x="111524" y="285111"/>
                      <a:pt x="111403" y="288256"/>
                      <a:pt x="112129" y="291159"/>
                    </a:cubicBezTo>
                    <a:cubicBezTo>
                      <a:pt x="113097" y="293337"/>
                      <a:pt x="114185" y="295393"/>
                      <a:pt x="115757" y="297088"/>
                    </a:cubicBezTo>
                    <a:cubicBezTo>
                      <a:pt x="117330" y="297934"/>
                      <a:pt x="118902" y="298539"/>
                      <a:pt x="120716" y="298781"/>
                    </a:cubicBezTo>
                    <a:cubicBezTo>
                      <a:pt x="124707" y="299265"/>
                      <a:pt x="128094" y="298055"/>
                      <a:pt x="131117" y="295393"/>
                    </a:cubicBezTo>
                    <a:cubicBezTo>
                      <a:pt x="133657" y="293095"/>
                      <a:pt x="134625" y="290071"/>
                      <a:pt x="134746" y="286805"/>
                    </a:cubicBezTo>
                    <a:cubicBezTo>
                      <a:pt x="134746" y="284748"/>
                      <a:pt x="134746" y="282571"/>
                      <a:pt x="134746" y="280393"/>
                    </a:cubicBezTo>
                    <a:cubicBezTo>
                      <a:pt x="134504" y="252932"/>
                      <a:pt x="134383" y="225350"/>
                      <a:pt x="134141" y="197889"/>
                    </a:cubicBezTo>
                    <a:cubicBezTo>
                      <a:pt x="134141" y="197405"/>
                      <a:pt x="134141" y="196921"/>
                      <a:pt x="134141" y="196316"/>
                    </a:cubicBezTo>
                    <a:cubicBezTo>
                      <a:pt x="134746" y="196316"/>
                      <a:pt x="135350" y="196075"/>
                      <a:pt x="135834" y="196075"/>
                    </a:cubicBezTo>
                    <a:cubicBezTo>
                      <a:pt x="149864" y="196075"/>
                      <a:pt x="163893" y="196075"/>
                      <a:pt x="177923" y="196075"/>
                    </a:cubicBezTo>
                    <a:cubicBezTo>
                      <a:pt x="178165" y="196075"/>
                      <a:pt x="178407" y="196075"/>
                      <a:pt x="178649" y="196195"/>
                    </a:cubicBezTo>
                    <a:cubicBezTo>
                      <a:pt x="179374" y="195953"/>
                      <a:pt x="179253" y="195349"/>
                      <a:pt x="179374" y="194744"/>
                    </a:cubicBezTo>
                    <a:cubicBezTo>
                      <a:pt x="178165" y="190631"/>
                      <a:pt x="176955" y="186638"/>
                      <a:pt x="175746" y="182525"/>
                    </a:cubicBezTo>
                    <a:cubicBezTo>
                      <a:pt x="171513" y="168855"/>
                      <a:pt x="167159" y="155064"/>
                      <a:pt x="162926" y="141394"/>
                    </a:cubicBezTo>
                    <a:cubicBezTo>
                      <a:pt x="159418" y="130023"/>
                      <a:pt x="155911" y="118651"/>
                      <a:pt x="152283" y="107400"/>
                    </a:cubicBezTo>
                    <a:cubicBezTo>
                      <a:pt x="150952" y="103287"/>
                      <a:pt x="149380" y="99174"/>
                      <a:pt x="148050" y="95061"/>
                    </a:cubicBezTo>
                    <a:cubicBezTo>
                      <a:pt x="145752" y="88045"/>
                      <a:pt x="143454" y="80907"/>
                      <a:pt x="141156" y="73891"/>
                    </a:cubicBezTo>
                    <a:cubicBezTo>
                      <a:pt x="139462" y="68931"/>
                      <a:pt x="137769" y="64092"/>
                      <a:pt x="135471" y="59374"/>
                    </a:cubicBezTo>
                    <a:cubicBezTo>
                      <a:pt x="134746" y="57922"/>
                      <a:pt x="134383" y="56591"/>
                      <a:pt x="134988" y="55019"/>
                    </a:cubicBezTo>
                  </a:path>
                </a:pathLst>
              </a:custGeom>
              <a:solidFill>
                <a:srgbClr val="50B4D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nvGrpSpPr>
              <p:cNvPr id="721" name="Google Shape;721;p32"/>
              <p:cNvGrpSpPr/>
              <p:nvPr/>
            </p:nvGrpSpPr>
            <p:grpSpPr>
              <a:xfrm>
                <a:off x="5898463" y="5035168"/>
                <a:ext cx="344000" cy="581799"/>
                <a:chOff x="5898463" y="5035168"/>
                <a:chExt cx="344000" cy="581799"/>
              </a:xfrm>
            </p:grpSpPr>
            <p:sp>
              <p:nvSpPr>
                <p:cNvPr id="722" name="Google Shape;722;p32"/>
                <p:cNvSpPr/>
                <p:nvPr/>
              </p:nvSpPr>
              <p:spPr>
                <a:xfrm>
                  <a:off x="6021376" y="5035168"/>
                  <a:ext cx="99416" cy="101254"/>
                </a:xfrm>
                <a:custGeom>
                  <a:avLst/>
                  <a:gdLst/>
                  <a:ahLst/>
                  <a:cxnLst/>
                  <a:rect l="l" t="t" r="r" b="b"/>
                  <a:pathLst>
                    <a:path w="99416" h="101254" extrusionOk="0">
                      <a:moveTo>
                        <a:pt x="77647" y="92061"/>
                      </a:moveTo>
                      <a:cubicBezTo>
                        <a:pt x="77888" y="91819"/>
                        <a:pt x="78130" y="91819"/>
                        <a:pt x="78493" y="91819"/>
                      </a:cubicBezTo>
                      <a:cubicBezTo>
                        <a:pt x="83331" y="87101"/>
                        <a:pt x="87806" y="82262"/>
                        <a:pt x="91313" y="76455"/>
                      </a:cubicBezTo>
                      <a:cubicBezTo>
                        <a:pt x="92281" y="74883"/>
                        <a:pt x="93128" y="73068"/>
                        <a:pt x="93853" y="71374"/>
                      </a:cubicBezTo>
                      <a:cubicBezTo>
                        <a:pt x="95425" y="67745"/>
                        <a:pt x="96877" y="63995"/>
                        <a:pt x="98328" y="60366"/>
                      </a:cubicBezTo>
                      <a:lnTo>
                        <a:pt x="98328" y="60366"/>
                      </a:lnTo>
                      <a:cubicBezTo>
                        <a:pt x="98328" y="59640"/>
                        <a:pt x="98449" y="59035"/>
                        <a:pt x="98570" y="58309"/>
                      </a:cubicBezTo>
                      <a:cubicBezTo>
                        <a:pt x="98570" y="57946"/>
                        <a:pt x="98570" y="57583"/>
                        <a:pt x="98570" y="57220"/>
                      </a:cubicBezTo>
                      <a:cubicBezTo>
                        <a:pt x="98328" y="55527"/>
                        <a:pt x="98570" y="54075"/>
                        <a:pt x="99417" y="52624"/>
                      </a:cubicBezTo>
                      <a:cubicBezTo>
                        <a:pt x="99417" y="49599"/>
                        <a:pt x="99417" y="46454"/>
                        <a:pt x="99417" y="43429"/>
                      </a:cubicBezTo>
                      <a:cubicBezTo>
                        <a:pt x="99296" y="42946"/>
                        <a:pt x="99054" y="42582"/>
                        <a:pt x="98933" y="42099"/>
                      </a:cubicBezTo>
                      <a:cubicBezTo>
                        <a:pt x="98812" y="41010"/>
                        <a:pt x="98570" y="39921"/>
                        <a:pt x="98449" y="38712"/>
                      </a:cubicBezTo>
                      <a:cubicBezTo>
                        <a:pt x="98449" y="38107"/>
                        <a:pt x="98449" y="37502"/>
                        <a:pt x="98328" y="36897"/>
                      </a:cubicBezTo>
                      <a:cubicBezTo>
                        <a:pt x="97965" y="36292"/>
                        <a:pt x="97723" y="35808"/>
                        <a:pt x="97361" y="35203"/>
                      </a:cubicBezTo>
                      <a:cubicBezTo>
                        <a:pt x="97119" y="34840"/>
                        <a:pt x="97119" y="34598"/>
                        <a:pt x="97240" y="34235"/>
                      </a:cubicBezTo>
                      <a:cubicBezTo>
                        <a:pt x="96272" y="33752"/>
                        <a:pt x="96151" y="32783"/>
                        <a:pt x="96151" y="31695"/>
                      </a:cubicBezTo>
                      <a:cubicBezTo>
                        <a:pt x="96151" y="31695"/>
                        <a:pt x="96151" y="31695"/>
                        <a:pt x="96151" y="31695"/>
                      </a:cubicBezTo>
                      <a:cubicBezTo>
                        <a:pt x="94095" y="28187"/>
                        <a:pt x="92039" y="24679"/>
                        <a:pt x="89862" y="21170"/>
                      </a:cubicBezTo>
                      <a:cubicBezTo>
                        <a:pt x="87443" y="17299"/>
                        <a:pt x="84298" y="14032"/>
                        <a:pt x="80912" y="11008"/>
                      </a:cubicBezTo>
                      <a:cubicBezTo>
                        <a:pt x="80549" y="10645"/>
                        <a:pt x="80186" y="10162"/>
                        <a:pt x="79945" y="9678"/>
                      </a:cubicBezTo>
                      <a:cubicBezTo>
                        <a:pt x="72204" y="4355"/>
                        <a:pt x="63738" y="846"/>
                        <a:pt x="54425" y="0"/>
                      </a:cubicBezTo>
                      <a:cubicBezTo>
                        <a:pt x="51764" y="0"/>
                        <a:pt x="49224" y="0"/>
                        <a:pt x="46564" y="0"/>
                      </a:cubicBezTo>
                      <a:lnTo>
                        <a:pt x="46564" y="0"/>
                      </a:lnTo>
                      <a:cubicBezTo>
                        <a:pt x="45717" y="0"/>
                        <a:pt x="44871" y="0"/>
                        <a:pt x="44024" y="121"/>
                      </a:cubicBezTo>
                      <a:cubicBezTo>
                        <a:pt x="42935" y="121"/>
                        <a:pt x="41726" y="363"/>
                        <a:pt x="40637" y="363"/>
                      </a:cubicBezTo>
                      <a:cubicBezTo>
                        <a:pt x="39912" y="363"/>
                        <a:pt x="39307" y="363"/>
                        <a:pt x="38581" y="484"/>
                      </a:cubicBezTo>
                      <a:cubicBezTo>
                        <a:pt x="37977" y="1451"/>
                        <a:pt x="37009" y="1451"/>
                        <a:pt x="35921" y="1451"/>
                      </a:cubicBezTo>
                      <a:lnTo>
                        <a:pt x="35437" y="1694"/>
                      </a:lnTo>
                      <a:lnTo>
                        <a:pt x="34953" y="1694"/>
                      </a:lnTo>
                      <a:cubicBezTo>
                        <a:pt x="34469" y="1935"/>
                        <a:pt x="33985" y="2177"/>
                        <a:pt x="33623" y="2540"/>
                      </a:cubicBezTo>
                      <a:cubicBezTo>
                        <a:pt x="32897" y="2661"/>
                        <a:pt x="32171" y="2782"/>
                        <a:pt x="31325" y="2903"/>
                      </a:cubicBezTo>
                      <a:cubicBezTo>
                        <a:pt x="30841" y="3871"/>
                        <a:pt x="29873" y="3871"/>
                        <a:pt x="28906" y="3871"/>
                      </a:cubicBezTo>
                      <a:lnTo>
                        <a:pt x="28906" y="3871"/>
                      </a:lnTo>
                      <a:cubicBezTo>
                        <a:pt x="26850" y="5444"/>
                        <a:pt x="24673" y="6895"/>
                        <a:pt x="22012" y="7379"/>
                      </a:cubicBezTo>
                      <a:lnTo>
                        <a:pt x="22012" y="7379"/>
                      </a:lnTo>
                      <a:cubicBezTo>
                        <a:pt x="21649" y="7742"/>
                        <a:pt x="21165" y="8105"/>
                        <a:pt x="20802" y="8468"/>
                      </a:cubicBezTo>
                      <a:lnTo>
                        <a:pt x="20802" y="8468"/>
                      </a:lnTo>
                      <a:cubicBezTo>
                        <a:pt x="20440" y="8831"/>
                        <a:pt x="19956" y="9194"/>
                        <a:pt x="19593" y="9436"/>
                      </a:cubicBezTo>
                      <a:lnTo>
                        <a:pt x="19593" y="9436"/>
                      </a:lnTo>
                      <a:cubicBezTo>
                        <a:pt x="19351" y="10645"/>
                        <a:pt x="18384" y="10767"/>
                        <a:pt x="17416" y="10767"/>
                      </a:cubicBezTo>
                      <a:cubicBezTo>
                        <a:pt x="17416" y="10767"/>
                        <a:pt x="17416" y="10767"/>
                        <a:pt x="17416" y="10767"/>
                      </a:cubicBezTo>
                      <a:cubicBezTo>
                        <a:pt x="17053" y="11129"/>
                        <a:pt x="16690" y="11493"/>
                        <a:pt x="16206" y="11855"/>
                      </a:cubicBezTo>
                      <a:lnTo>
                        <a:pt x="16206" y="11855"/>
                      </a:lnTo>
                      <a:cubicBezTo>
                        <a:pt x="15844" y="12218"/>
                        <a:pt x="15360" y="12581"/>
                        <a:pt x="14997" y="12944"/>
                      </a:cubicBezTo>
                      <a:lnTo>
                        <a:pt x="14997" y="12944"/>
                      </a:lnTo>
                      <a:cubicBezTo>
                        <a:pt x="14634" y="13307"/>
                        <a:pt x="14271" y="13791"/>
                        <a:pt x="13909" y="14154"/>
                      </a:cubicBezTo>
                      <a:lnTo>
                        <a:pt x="13909" y="14154"/>
                      </a:lnTo>
                      <a:cubicBezTo>
                        <a:pt x="13546" y="14517"/>
                        <a:pt x="13183" y="14880"/>
                        <a:pt x="12820" y="15363"/>
                      </a:cubicBezTo>
                      <a:lnTo>
                        <a:pt x="12820" y="15363"/>
                      </a:lnTo>
                      <a:cubicBezTo>
                        <a:pt x="12457" y="15727"/>
                        <a:pt x="12094" y="16210"/>
                        <a:pt x="11732" y="16573"/>
                      </a:cubicBezTo>
                      <a:lnTo>
                        <a:pt x="11732" y="16573"/>
                      </a:lnTo>
                      <a:cubicBezTo>
                        <a:pt x="11369" y="16936"/>
                        <a:pt x="11006" y="17420"/>
                        <a:pt x="10643" y="17783"/>
                      </a:cubicBezTo>
                      <a:cubicBezTo>
                        <a:pt x="10643" y="17783"/>
                        <a:pt x="10643" y="17783"/>
                        <a:pt x="10643" y="17783"/>
                      </a:cubicBezTo>
                      <a:cubicBezTo>
                        <a:pt x="10643" y="18751"/>
                        <a:pt x="10522" y="19597"/>
                        <a:pt x="9313" y="19961"/>
                      </a:cubicBezTo>
                      <a:lnTo>
                        <a:pt x="9313" y="19961"/>
                      </a:lnTo>
                      <a:cubicBezTo>
                        <a:pt x="8950" y="20444"/>
                        <a:pt x="8587" y="20928"/>
                        <a:pt x="8345" y="21412"/>
                      </a:cubicBezTo>
                      <a:cubicBezTo>
                        <a:pt x="7861" y="22138"/>
                        <a:pt x="7499" y="22864"/>
                        <a:pt x="7015" y="23590"/>
                      </a:cubicBezTo>
                      <a:cubicBezTo>
                        <a:pt x="7015" y="24557"/>
                        <a:pt x="7015" y="25404"/>
                        <a:pt x="5926" y="25767"/>
                      </a:cubicBezTo>
                      <a:lnTo>
                        <a:pt x="5926" y="25767"/>
                      </a:lnTo>
                      <a:cubicBezTo>
                        <a:pt x="5563" y="26251"/>
                        <a:pt x="5321" y="26735"/>
                        <a:pt x="4959" y="27219"/>
                      </a:cubicBezTo>
                      <a:cubicBezTo>
                        <a:pt x="4959" y="27582"/>
                        <a:pt x="4959" y="27824"/>
                        <a:pt x="4717" y="28187"/>
                      </a:cubicBezTo>
                      <a:cubicBezTo>
                        <a:pt x="4717" y="29154"/>
                        <a:pt x="4717" y="30001"/>
                        <a:pt x="3628" y="30485"/>
                      </a:cubicBezTo>
                      <a:lnTo>
                        <a:pt x="3628" y="30485"/>
                      </a:lnTo>
                      <a:cubicBezTo>
                        <a:pt x="3265" y="32663"/>
                        <a:pt x="2661" y="34719"/>
                        <a:pt x="1451" y="36534"/>
                      </a:cubicBezTo>
                      <a:cubicBezTo>
                        <a:pt x="1451" y="36897"/>
                        <a:pt x="1451" y="37139"/>
                        <a:pt x="1330" y="37502"/>
                      </a:cubicBezTo>
                      <a:cubicBezTo>
                        <a:pt x="1330" y="39195"/>
                        <a:pt x="1330" y="41010"/>
                        <a:pt x="1088" y="42703"/>
                      </a:cubicBezTo>
                      <a:cubicBezTo>
                        <a:pt x="1088" y="43429"/>
                        <a:pt x="484" y="44034"/>
                        <a:pt x="242" y="44760"/>
                      </a:cubicBezTo>
                      <a:cubicBezTo>
                        <a:pt x="242" y="47421"/>
                        <a:pt x="121" y="49962"/>
                        <a:pt x="0" y="52624"/>
                      </a:cubicBezTo>
                      <a:cubicBezTo>
                        <a:pt x="0" y="53349"/>
                        <a:pt x="0" y="54196"/>
                        <a:pt x="0" y="54922"/>
                      </a:cubicBezTo>
                      <a:cubicBezTo>
                        <a:pt x="0" y="56373"/>
                        <a:pt x="121" y="57704"/>
                        <a:pt x="242" y="59156"/>
                      </a:cubicBezTo>
                      <a:cubicBezTo>
                        <a:pt x="1209" y="59882"/>
                        <a:pt x="1330" y="60850"/>
                        <a:pt x="1209" y="61938"/>
                      </a:cubicBezTo>
                      <a:cubicBezTo>
                        <a:pt x="1209" y="62664"/>
                        <a:pt x="1209" y="63269"/>
                        <a:pt x="1330" y="63995"/>
                      </a:cubicBezTo>
                      <a:cubicBezTo>
                        <a:pt x="2661" y="64963"/>
                        <a:pt x="2298" y="66414"/>
                        <a:pt x="2540" y="67624"/>
                      </a:cubicBezTo>
                      <a:cubicBezTo>
                        <a:pt x="3991" y="70527"/>
                        <a:pt x="5443" y="73310"/>
                        <a:pt x="6652" y="76334"/>
                      </a:cubicBezTo>
                      <a:cubicBezTo>
                        <a:pt x="8224" y="80084"/>
                        <a:pt x="10159" y="83472"/>
                        <a:pt x="13425" y="86012"/>
                      </a:cubicBezTo>
                      <a:cubicBezTo>
                        <a:pt x="13909" y="86375"/>
                        <a:pt x="14271" y="86738"/>
                        <a:pt x="14634" y="87222"/>
                      </a:cubicBezTo>
                      <a:cubicBezTo>
                        <a:pt x="18142" y="92061"/>
                        <a:pt x="23221" y="94601"/>
                        <a:pt x="28543" y="96658"/>
                      </a:cubicBezTo>
                      <a:cubicBezTo>
                        <a:pt x="29631" y="97021"/>
                        <a:pt x="30599" y="97625"/>
                        <a:pt x="31687" y="97989"/>
                      </a:cubicBezTo>
                      <a:cubicBezTo>
                        <a:pt x="33623" y="98714"/>
                        <a:pt x="35558" y="99561"/>
                        <a:pt x="37614" y="99924"/>
                      </a:cubicBezTo>
                      <a:cubicBezTo>
                        <a:pt x="42331" y="100529"/>
                        <a:pt x="47168" y="100771"/>
                        <a:pt x="51885" y="101255"/>
                      </a:cubicBezTo>
                      <a:cubicBezTo>
                        <a:pt x="52490" y="100892"/>
                        <a:pt x="53095" y="100408"/>
                        <a:pt x="53699" y="100287"/>
                      </a:cubicBezTo>
                      <a:cubicBezTo>
                        <a:pt x="55876" y="100166"/>
                        <a:pt x="58054" y="100166"/>
                        <a:pt x="60230" y="100045"/>
                      </a:cubicBezTo>
                      <a:cubicBezTo>
                        <a:pt x="60472" y="99924"/>
                        <a:pt x="60835" y="99924"/>
                        <a:pt x="61077" y="100045"/>
                      </a:cubicBezTo>
                      <a:cubicBezTo>
                        <a:pt x="62045" y="98714"/>
                        <a:pt x="63496" y="99077"/>
                        <a:pt x="64826" y="98956"/>
                      </a:cubicBezTo>
                      <a:cubicBezTo>
                        <a:pt x="65552" y="97504"/>
                        <a:pt x="67003" y="97868"/>
                        <a:pt x="68213" y="97747"/>
                      </a:cubicBezTo>
                      <a:cubicBezTo>
                        <a:pt x="68213" y="97747"/>
                        <a:pt x="68213" y="97747"/>
                        <a:pt x="68213" y="97747"/>
                      </a:cubicBezTo>
                      <a:cubicBezTo>
                        <a:pt x="68576" y="97504"/>
                        <a:pt x="69059" y="97142"/>
                        <a:pt x="69422" y="96899"/>
                      </a:cubicBezTo>
                      <a:cubicBezTo>
                        <a:pt x="69664" y="96658"/>
                        <a:pt x="70027" y="96658"/>
                        <a:pt x="70390" y="96658"/>
                      </a:cubicBezTo>
                      <a:cubicBezTo>
                        <a:pt x="72325" y="95448"/>
                        <a:pt x="73897" y="93512"/>
                        <a:pt x="76316" y="93150"/>
                      </a:cubicBezTo>
                      <a:cubicBezTo>
                        <a:pt x="76316" y="93150"/>
                        <a:pt x="76316" y="93150"/>
                        <a:pt x="76316" y="93150"/>
                      </a:cubicBezTo>
                      <a:cubicBezTo>
                        <a:pt x="76679" y="92786"/>
                        <a:pt x="77163" y="92424"/>
                        <a:pt x="77526" y="92182"/>
                      </a:cubicBezTo>
                      <a:close/>
                    </a:path>
                  </a:pathLst>
                </a:custGeom>
                <a:solidFill>
                  <a:srgbClr val="F3745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723" name="Google Shape;723;p32"/>
                <p:cNvSpPr/>
                <p:nvPr/>
              </p:nvSpPr>
              <p:spPr>
                <a:xfrm>
                  <a:off x="5898463" y="5149246"/>
                  <a:ext cx="344000" cy="467721"/>
                </a:xfrm>
                <a:custGeom>
                  <a:avLst/>
                  <a:gdLst/>
                  <a:ahLst/>
                  <a:cxnLst/>
                  <a:rect l="l" t="t" r="r" b="b"/>
                  <a:pathLst>
                    <a:path w="344000" h="467721" extrusionOk="0">
                      <a:moveTo>
                        <a:pt x="342670" y="182428"/>
                      </a:moveTo>
                      <a:cubicBezTo>
                        <a:pt x="342670" y="181823"/>
                        <a:pt x="342065" y="181218"/>
                        <a:pt x="341703" y="180614"/>
                      </a:cubicBezTo>
                      <a:cubicBezTo>
                        <a:pt x="341703" y="180130"/>
                        <a:pt x="341582" y="179767"/>
                        <a:pt x="341461" y="179283"/>
                      </a:cubicBezTo>
                      <a:cubicBezTo>
                        <a:pt x="341219" y="178920"/>
                        <a:pt x="340856" y="178436"/>
                        <a:pt x="340614" y="178074"/>
                      </a:cubicBezTo>
                      <a:cubicBezTo>
                        <a:pt x="340735" y="176743"/>
                        <a:pt x="340009" y="175654"/>
                        <a:pt x="339284" y="174686"/>
                      </a:cubicBezTo>
                      <a:cubicBezTo>
                        <a:pt x="338921" y="174323"/>
                        <a:pt x="338558" y="173960"/>
                        <a:pt x="338316" y="173597"/>
                      </a:cubicBezTo>
                      <a:lnTo>
                        <a:pt x="338316" y="173597"/>
                      </a:lnTo>
                      <a:cubicBezTo>
                        <a:pt x="337832" y="170573"/>
                        <a:pt x="335776" y="168396"/>
                        <a:pt x="334809" y="165613"/>
                      </a:cubicBezTo>
                      <a:cubicBezTo>
                        <a:pt x="334446" y="165250"/>
                        <a:pt x="334204" y="164766"/>
                        <a:pt x="333841" y="164403"/>
                      </a:cubicBezTo>
                      <a:cubicBezTo>
                        <a:pt x="333599" y="164040"/>
                        <a:pt x="333478" y="163798"/>
                        <a:pt x="333599" y="163315"/>
                      </a:cubicBezTo>
                      <a:cubicBezTo>
                        <a:pt x="333357" y="162831"/>
                        <a:pt x="332995" y="162467"/>
                        <a:pt x="332753" y="161984"/>
                      </a:cubicBezTo>
                      <a:cubicBezTo>
                        <a:pt x="332511" y="161742"/>
                        <a:pt x="332390" y="161379"/>
                        <a:pt x="332511" y="161016"/>
                      </a:cubicBezTo>
                      <a:cubicBezTo>
                        <a:pt x="332148" y="161016"/>
                        <a:pt x="331785" y="160774"/>
                        <a:pt x="331422" y="160774"/>
                      </a:cubicBezTo>
                      <a:cubicBezTo>
                        <a:pt x="331422" y="160411"/>
                        <a:pt x="331422" y="160048"/>
                        <a:pt x="331422" y="159685"/>
                      </a:cubicBezTo>
                      <a:lnTo>
                        <a:pt x="331422" y="159685"/>
                      </a:lnTo>
                      <a:cubicBezTo>
                        <a:pt x="331180" y="159685"/>
                        <a:pt x="330817" y="159685"/>
                        <a:pt x="330576" y="159564"/>
                      </a:cubicBezTo>
                      <a:cubicBezTo>
                        <a:pt x="330455" y="158838"/>
                        <a:pt x="330334" y="158113"/>
                        <a:pt x="330213" y="157387"/>
                      </a:cubicBezTo>
                      <a:cubicBezTo>
                        <a:pt x="329487" y="156177"/>
                        <a:pt x="328761" y="154967"/>
                        <a:pt x="328036" y="153758"/>
                      </a:cubicBezTo>
                      <a:cubicBezTo>
                        <a:pt x="327673" y="153394"/>
                        <a:pt x="327431" y="153032"/>
                        <a:pt x="327068" y="152669"/>
                      </a:cubicBezTo>
                      <a:cubicBezTo>
                        <a:pt x="326826" y="152427"/>
                        <a:pt x="326705" y="152064"/>
                        <a:pt x="326705" y="151701"/>
                      </a:cubicBezTo>
                      <a:cubicBezTo>
                        <a:pt x="326343" y="151217"/>
                        <a:pt x="325980" y="150733"/>
                        <a:pt x="325617" y="150250"/>
                      </a:cubicBezTo>
                      <a:cubicBezTo>
                        <a:pt x="324891" y="149040"/>
                        <a:pt x="324045" y="147951"/>
                        <a:pt x="323319" y="146741"/>
                      </a:cubicBezTo>
                      <a:cubicBezTo>
                        <a:pt x="322956" y="146378"/>
                        <a:pt x="322714" y="146016"/>
                        <a:pt x="322351" y="145652"/>
                      </a:cubicBezTo>
                      <a:cubicBezTo>
                        <a:pt x="322110" y="145411"/>
                        <a:pt x="321989" y="145047"/>
                        <a:pt x="322110" y="144685"/>
                      </a:cubicBezTo>
                      <a:cubicBezTo>
                        <a:pt x="321747" y="144201"/>
                        <a:pt x="321505" y="143717"/>
                        <a:pt x="321142" y="143354"/>
                      </a:cubicBezTo>
                      <a:cubicBezTo>
                        <a:pt x="318844" y="141055"/>
                        <a:pt x="317876" y="138031"/>
                        <a:pt x="316425" y="135369"/>
                      </a:cubicBezTo>
                      <a:cubicBezTo>
                        <a:pt x="316062" y="135007"/>
                        <a:pt x="315820" y="134523"/>
                        <a:pt x="315458" y="134160"/>
                      </a:cubicBezTo>
                      <a:cubicBezTo>
                        <a:pt x="315216" y="133918"/>
                        <a:pt x="315216" y="133555"/>
                        <a:pt x="315216" y="133192"/>
                      </a:cubicBezTo>
                      <a:cubicBezTo>
                        <a:pt x="314853" y="132708"/>
                        <a:pt x="314490" y="132224"/>
                        <a:pt x="314248" y="131861"/>
                      </a:cubicBezTo>
                      <a:lnTo>
                        <a:pt x="314248" y="131861"/>
                      </a:lnTo>
                      <a:cubicBezTo>
                        <a:pt x="314006" y="131499"/>
                        <a:pt x="313643" y="131135"/>
                        <a:pt x="313402" y="130773"/>
                      </a:cubicBezTo>
                      <a:cubicBezTo>
                        <a:pt x="310620" y="126055"/>
                        <a:pt x="307838" y="121457"/>
                        <a:pt x="305056" y="116740"/>
                      </a:cubicBezTo>
                      <a:cubicBezTo>
                        <a:pt x="304814" y="116377"/>
                        <a:pt x="304452" y="116014"/>
                        <a:pt x="304210" y="115651"/>
                      </a:cubicBezTo>
                      <a:cubicBezTo>
                        <a:pt x="304210" y="115288"/>
                        <a:pt x="303968" y="114804"/>
                        <a:pt x="303847" y="114441"/>
                      </a:cubicBezTo>
                      <a:cubicBezTo>
                        <a:pt x="303605" y="114078"/>
                        <a:pt x="303242" y="113715"/>
                        <a:pt x="303000" y="113353"/>
                      </a:cubicBezTo>
                      <a:cubicBezTo>
                        <a:pt x="301791" y="111780"/>
                        <a:pt x="300581" y="110207"/>
                        <a:pt x="299251" y="108634"/>
                      </a:cubicBezTo>
                      <a:cubicBezTo>
                        <a:pt x="299130" y="108271"/>
                        <a:pt x="299009" y="107788"/>
                        <a:pt x="298888" y="107424"/>
                      </a:cubicBezTo>
                      <a:cubicBezTo>
                        <a:pt x="298646" y="107062"/>
                        <a:pt x="298404" y="106820"/>
                        <a:pt x="298162" y="106457"/>
                      </a:cubicBezTo>
                      <a:cubicBezTo>
                        <a:pt x="298162" y="106094"/>
                        <a:pt x="298162" y="105731"/>
                        <a:pt x="298162" y="105247"/>
                      </a:cubicBezTo>
                      <a:cubicBezTo>
                        <a:pt x="297800" y="104884"/>
                        <a:pt x="297558" y="104400"/>
                        <a:pt x="297195" y="104037"/>
                      </a:cubicBezTo>
                      <a:cubicBezTo>
                        <a:pt x="296953" y="103795"/>
                        <a:pt x="296953" y="103433"/>
                        <a:pt x="296953" y="103070"/>
                      </a:cubicBezTo>
                      <a:cubicBezTo>
                        <a:pt x="296590" y="102585"/>
                        <a:pt x="296348" y="102102"/>
                        <a:pt x="295985" y="101739"/>
                      </a:cubicBezTo>
                      <a:lnTo>
                        <a:pt x="295985" y="101739"/>
                      </a:lnTo>
                      <a:cubicBezTo>
                        <a:pt x="295623" y="101739"/>
                        <a:pt x="295260" y="101618"/>
                        <a:pt x="294897" y="101497"/>
                      </a:cubicBezTo>
                      <a:cubicBezTo>
                        <a:pt x="294897" y="101255"/>
                        <a:pt x="294897" y="100892"/>
                        <a:pt x="295139" y="100650"/>
                      </a:cubicBezTo>
                      <a:cubicBezTo>
                        <a:pt x="294292" y="99077"/>
                        <a:pt x="293325" y="97505"/>
                        <a:pt x="292478" y="95932"/>
                      </a:cubicBezTo>
                      <a:cubicBezTo>
                        <a:pt x="291389" y="95569"/>
                        <a:pt x="291269" y="94602"/>
                        <a:pt x="291148" y="93755"/>
                      </a:cubicBezTo>
                      <a:cubicBezTo>
                        <a:pt x="288487" y="89883"/>
                        <a:pt x="285826" y="86012"/>
                        <a:pt x="283286" y="82020"/>
                      </a:cubicBezTo>
                      <a:cubicBezTo>
                        <a:pt x="282682" y="81052"/>
                        <a:pt x="282440" y="79964"/>
                        <a:pt x="281956" y="78875"/>
                      </a:cubicBezTo>
                      <a:cubicBezTo>
                        <a:pt x="281593" y="78391"/>
                        <a:pt x="281230" y="77907"/>
                        <a:pt x="280988" y="77423"/>
                      </a:cubicBezTo>
                      <a:lnTo>
                        <a:pt x="280988" y="77423"/>
                      </a:lnTo>
                      <a:cubicBezTo>
                        <a:pt x="280746" y="77060"/>
                        <a:pt x="280384" y="76697"/>
                        <a:pt x="280142" y="76335"/>
                      </a:cubicBezTo>
                      <a:cubicBezTo>
                        <a:pt x="279295" y="75246"/>
                        <a:pt x="278328" y="74036"/>
                        <a:pt x="277481" y="72947"/>
                      </a:cubicBezTo>
                      <a:cubicBezTo>
                        <a:pt x="276755" y="71374"/>
                        <a:pt x="275909" y="69802"/>
                        <a:pt x="275183" y="68108"/>
                      </a:cubicBezTo>
                      <a:cubicBezTo>
                        <a:pt x="274941" y="67745"/>
                        <a:pt x="274578" y="67383"/>
                        <a:pt x="274336" y="67019"/>
                      </a:cubicBezTo>
                      <a:cubicBezTo>
                        <a:pt x="274336" y="66657"/>
                        <a:pt x="274094" y="66293"/>
                        <a:pt x="273973" y="65931"/>
                      </a:cubicBezTo>
                      <a:cubicBezTo>
                        <a:pt x="273611" y="65931"/>
                        <a:pt x="273248" y="65931"/>
                        <a:pt x="273006" y="65810"/>
                      </a:cubicBezTo>
                      <a:cubicBezTo>
                        <a:pt x="273006" y="65447"/>
                        <a:pt x="273006" y="65084"/>
                        <a:pt x="273006" y="64721"/>
                      </a:cubicBezTo>
                      <a:cubicBezTo>
                        <a:pt x="272764" y="64479"/>
                        <a:pt x="272643" y="64116"/>
                        <a:pt x="272643" y="63753"/>
                      </a:cubicBezTo>
                      <a:cubicBezTo>
                        <a:pt x="271313" y="62906"/>
                        <a:pt x="270345" y="61818"/>
                        <a:pt x="270345" y="60124"/>
                      </a:cubicBezTo>
                      <a:lnTo>
                        <a:pt x="270345" y="60124"/>
                      </a:lnTo>
                      <a:cubicBezTo>
                        <a:pt x="269982" y="59761"/>
                        <a:pt x="269740" y="59277"/>
                        <a:pt x="269378" y="58914"/>
                      </a:cubicBezTo>
                      <a:cubicBezTo>
                        <a:pt x="267442" y="56253"/>
                        <a:pt x="265386" y="53471"/>
                        <a:pt x="263451" y="50809"/>
                      </a:cubicBezTo>
                      <a:cubicBezTo>
                        <a:pt x="263451" y="50446"/>
                        <a:pt x="263451" y="50083"/>
                        <a:pt x="263451" y="49599"/>
                      </a:cubicBezTo>
                      <a:cubicBezTo>
                        <a:pt x="263209" y="49237"/>
                        <a:pt x="262847" y="48752"/>
                        <a:pt x="262605" y="48389"/>
                      </a:cubicBezTo>
                      <a:lnTo>
                        <a:pt x="262605" y="48147"/>
                      </a:lnTo>
                      <a:cubicBezTo>
                        <a:pt x="262000" y="47906"/>
                        <a:pt x="261637" y="47542"/>
                        <a:pt x="261153" y="47301"/>
                      </a:cubicBezTo>
                      <a:cubicBezTo>
                        <a:pt x="261153" y="46938"/>
                        <a:pt x="261153" y="46575"/>
                        <a:pt x="261153" y="46091"/>
                      </a:cubicBezTo>
                      <a:lnTo>
                        <a:pt x="261153" y="46091"/>
                      </a:lnTo>
                      <a:cubicBezTo>
                        <a:pt x="260911" y="45728"/>
                        <a:pt x="260549" y="45365"/>
                        <a:pt x="260307" y="45002"/>
                      </a:cubicBezTo>
                      <a:cubicBezTo>
                        <a:pt x="259460" y="44155"/>
                        <a:pt x="258613" y="43308"/>
                        <a:pt x="257767" y="42462"/>
                      </a:cubicBezTo>
                      <a:lnTo>
                        <a:pt x="257767" y="42462"/>
                      </a:lnTo>
                      <a:cubicBezTo>
                        <a:pt x="257404" y="40042"/>
                        <a:pt x="255348" y="38833"/>
                        <a:pt x="254139" y="36897"/>
                      </a:cubicBezTo>
                      <a:cubicBezTo>
                        <a:pt x="251720" y="33873"/>
                        <a:pt x="249301" y="30848"/>
                        <a:pt x="246882" y="27824"/>
                      </a:cubicBezTo>
                      <a:cubicBezTo>
                        <a:pt x="246156" y="26977"/>
                        <a:pt x="245551" y="26130"/>
                        <a:pt x="244826" y="25162"/>
                      </a:cubicBezTo>
                      <a:cubicBezTo>
                        <a:pt x="244463" y="24800"/>
                        <a:pt x="244100" y="24437"/>
                        <a:pt x="243737" y="24074"/>
                      </a:cubicBezTo>
                      <a:lnTo>
                        <a:pt x="243737" y="24074"/>
                      </a:lnTo>
                      <a:cubicBezTo>
                        <a:pt x="243374" y="23590"/>
                        <a:pt x="243012" y="23227"/>
                        <a:pt x="242649" y="22864"/>
                      </a:cubicBezTo>
                      <a:cubicBezTo>
                        <a:pt x="238416" y="19477"/>
                        <a:pt x="234062" y="15969"/>
                        <a:pt x="229829" y="12581"/>
                      </a:cubicBezTo>
                      <a:cubicBezTo>
                        <a:pt x="228861" y="12097"/>
                        <a:pt x="227773" y="11735"/>
                        <a:pt x="226805" y="11130"/>
                      </a:cubicBezTo>
                      <a:cubicBezTo>
                        <a:pt x="225233" y="10162"/>
                        <a:pt x="223781" y="8952"/>
                        <a:pt x="221725" y="8831"/>
                      </a:cubicBezTo>
                      <a:cubicBezTo>
                        <a:pt x="221362" y="7742"/>
                        <a:pt x="220395" y="7742"/>
                        <a:pt x="219427" y="7621"/>
                      </a:cubicBezTo>
                      <a:cubicBezTo>
                        <a:pt x="218943" y="6532"/>
                        <a:pt x="217976" y="6532"/>
                        <a:pt x="217008" y="6654"/>
                      </a:cubicBezTo>
                      <a:cubicBezTo>
                        <a:pt x="216283" y="5081"/>
                        <a:pt x="214831" y="5444"/>
                        <a:pt x="213622" y="5444"/>
                      </a:cubicBezTo>
                      <a:lnTo>
                        <a:pt x="213622" y="5444"/>
                      </a:lnTo>
                      <a:cubicBezTo>
                        <a:pt x="213138" y="4355"/>
                        <a:pt x="212292" y="4355"/>
                        <a:pt x="211324" y="4476"/>
                      </a:cubicBezTo>
                      <a:cubicBezTo>
                        <a:pt x="210840" y="4113"/>
                        <a:pt x="210356" y="3629"/>
                        <a:pt x="209873" y="3267"/>
                      </a:cubicBezTo>
                      <a:lnTo>
                        <a:pt x="209389" y="3267"/>
                      </a:lnTo>
                      <a:cubicBezTo>
                        <a:pt x="209389" y="3267"/>
                        <a:pt x="209026" y="3267"/>
                        <a:pt x="209026" y="3267"/>
                      </a:cubicBezTo>
                      <a:cubicBezTo>
                        <a:pt x="207817" y="3267"/>
                        <a:pt x="206728" y="3267"/>
                        <a:pt x="205519" y="3267"/>
                      </a:cubicBezTo>
                      <a:cubicBezTo>
                        <a:pt x="205519" y="2903"/>
                        <a:pt x="205519" y="2541"/>
                        <a:pt x="205277" y="2298"/>
                      </a:cubicBezTo>
                      <a:cubicBezTo>
                        <a:pt x="204188" y="2298"/>
                        <a:pt x="203100" y="2298"/>
                        <a:pt x="202011" y="2298"/>
                      </a:cubicBezTo>
                      <a:cubicBezTo>
                        <a:pt x="200923" y="2298"/>
                        <a:pt x="199834" y="2057"/>
                        <a:pt x="198746" y="1936"/>
                      </a:cubicBezTo>
                      <a:cubicBezTo>
                        <a:pt x="196932" y="605"/>
                        <a:pt x="195117" y="363"/>
                        <a:pt x="193303" y="1936"/>
                      </a:cubicBezTo>
                      <a:cubicBezTo>
                        <a:pt x="193061" y="1936"/>
                        <a:pt x="192819" y="1936"/>
                        <a:pt x="192699" y="1694"/>
                      </a:cubicBezTo>
                      <a:cubicBezTo>
                        <a:pt x="192094" y="1210"/>
                        <a:pt x="191610" y="726"/>
                        <a:pt x="190643" y="0"/>
                      </a:cubicBezTo>
                      <a:lnTo>
                        <a:pt x="151335" y="0"/>
                      </a:lnTo>
                      <a:cubicBezTo>
                        <a:pt x="151093" y="242"/>
                        <a:pt x="150852" y="605"/>
                        <a:pt x="150489" y="726"/>
                      </a:cubicBezTo>
                      <a:cubicBezTo>
                        <a:pt x="147949" y="1210"/>
                        <a:pt x="145409" y="1572"/>
                        <a:pt x="142869" y="1936"/>
                      </a:cubicBezTo>
                      <a:cubicBezTo>
                        <a:pt x="141781" y="1936"/>
                        <a:pt x="140692" y="2177"/>
                        <a:pt x="139604" y="2298"/>
                      </a:cubicBezTo>
                      <a:cubicBezTo>
                        <a:pt x="138394" y="3992"/>
                        <a:pt x="136459" y="3145"/>
                        <a:pt x="134887" y="3629"/>
                      </a:cubicBezTo>
                      <a:cubicBezTo>
                        <a:pt x="134040" y="4839"/>
                        <a:pt x="132710" y="4476"/>
                        <a:pt x="131500" y="4597"/>
                      </a:cubicBezTo>
                      <a:cubicBezTo>
                        <a:pt x="130654" y="6049"/>
                        <a:pt x="129202" y="5565"/>
                        <a:pt x="127993" y="5928"/>
                      </a:cubicBezTo>
                      <a:cubicBezTo>
                        <a:pt x="126300" y="7137"/>
                        <a:pt x="124244" y="7621"/>
                        <a:pt x="122309" y="8105"/>
                      </a:cubicBezTo>
                      <a:cubicBezTo>
                        <a:pt x="121825" y="8347"/>
                        <a:pt x="121462" y="8710"/>
                        <a:pt x="120978" y="8952"/>
                      </a:cubicBezTo>
                      <a:cubicBezTo>
                        <a:pt x="120615" y="9194"/>
                        <a:pt x="120253" y="9315"/>
                        <a:pt x="119890" y="9194"/>
                      </a:cubicBezTo>
                      <a:cubicBezTo>
                        <a:pt x="119527" y="9557"/>
                        <a:pt x="119043" y="9799"/>
                        <a:pt x="118680" y="10162"/>
                      </a:cubicBezTo>
                      <a:cubicBezTo>
                        <a:pt x="118438" y="10404"/>
                        <a:pt x="118076" y="10525"/>
                        <a:pt x="117713" y="10525"/>
                      </a:cubicBezTo>
                      <a:cubicBezTo>
                        <a:pt x="116866" y="11855"/>
                        <a:pt x="115778" y="12823"/>
                        <a:pt x="114084" y="12823"/>
                      </a:cubicBezTo>
                      <a:cubicBezTo>
                        <a:pt x="114084" y="12823"/>
                        <a:pt x="114084" y="12823"/>
                        <a:pt x="114084" y="12823"/>
                      </a:cubicBezTo>
                      <a:cubicBezTo>
                        <a:pt x="113721" y="13186"/>
                        <a:pt x="113238" y="13549"/>
                        <a:pt x="112875" y="13912"/>
                      </a:cubicBezTo>
                      <a:lnTo>
                        <a:pt x="112875" y="13912"/>
                      </a:lnTo>
                      <a:cubicBezTo>
                        <a:pt x="112512" y="14275"/>
                        <a:pt x="112149" y="14638"/>
                        <a:pt x="111665" y="15001"/>
                      </a:cubicBezTo>
                      <a:lnTo>
                        <a:pt x="111665" y="15001"/>
                      </a:lnTo>
                      <a:cubicBezTo>
                        <a:pt x="111303" y="15364"/>
                        <a:pt x="110940" y="15727"/>
                        <a:pt x="110698" y="15969"/>
                      </a:cubicBezTo>
                      <a:cubicBezTo>
                        <a:pt x="109972" y="16453"/>
                        <a:pt x="109247" y="16936"/>
                        <a:pt x="108521" y="17420"/>
                      </a:cubicBezTo>
                      <a:cubicBezTo>
                        <a:pt x="108158" y="17783"/>
                        <a:pt x="107674" y="18146"/>
                        <a:pt x="107312" y="18509"/>
                      </a:cubicBezTo>
                      <a:lnTo>
                        <a:pt x="107312" y="18509"/>
                      </a:lnTo>
                      <a:cubicBezTo>
                        <a:pt x="106949" y="18872"/>
                        <a:pt x="106465" y="19235"/>
                        <a:pt x="106102" y="19477"/>
                      </a:cubicBezTo>
                      <a:lnTo>
                        <a:pt x="106102" y="19477"/>
                      </a:lnTo>
                      <a:cubicBezTo>
                        <a:pt x="105739" y="19961"/>
                        <a:pt x="105376" y="20323"/>
                        <a:pt x="105014" y="20687"/>
                      </a:cubicBezTo>
                      <a:lnTo>
                        <a:pt x="105014" y="20687"/>
                      </a:lnTo>
                      <a:cubicBezTo>
                        <a:pt x="104651" y="21170"/>
                        <a:pt x="104288" y="21413"/>
                        <a:pt x="103925" y="21775"/>
                      </a:cubicBezTo>
                      <a:lnTo>
                        <a:pt x="103804" y="21775"/>
                      </a:lnTo>
                      <a:cubicBezTo>
                        <a:pt x="103441" y="22259"/>
                        <a:pt x="103078" y="22622"/>
                        <a:pt x="102716" y="22985"/>
                      </a:cubicBezTo>
                      <a:lnTo>
                        <a:pt x="102716" y="22985"/>
                      </a:lnTo>
                      <a:cubicBezTo>
                        <a:pt x="102353" y="23469"/>
                        <a:pt x="101990" y="23832"/>
                        <a:pt x="101748" y="24316"/>
                      </a:cubicBezTo>
                      <a:cubicBezTo>
                        <a:pt x="100660" y="25526"/>
                        <a:pt x="99571" y="26735"/>
                        <a:pt x="98482" y="27945"/>
                      </a:cubicBezTo>
                      <a:cubicBezTo>
                        <a:pt x="98241" y="28792"/>
                        <a:pt x="98241" y="29881"/>
                        <a:pt x="97031" y="30001"/>
                      </a:cubicBezTo>
                      <a:cubicBezTo>
                        <a:pt x="96668" y="30486"/>
                        <a:pt x="96306" y="30848"/>
                        <a:pt x="95943" y="31332"/>
                      </a:cubicBezTo>
                      <a:cubicBezTo>
                        <a:pt x="95580" y="31816"/>
                        <a:pt x="95217" y="32179"/>
                        <a:pt x="94854" y="32663"/>
                      </a:cubicBezTo>
                      <a:cubicBezTo>
                        <a:pt x="94491" y="33026"/>
                        <a:pt x="94128" y="33389"/>
                        <a:pt x="93887" y="33752"/>
                      </a:cubicBezTo>
                      <a:cubicBezTo>
                        <a:pt x="93645" y="34599"/>
                        <a:pt x="93645" y="35687"/>
                        <a:pt x="92435" y="35808"/>
                      </a:cubicBezTo>
                      <a:lnTo>
                        <a:pt x="92435" y="35808"/>
                      </a:lnTo>
                      <a:cubicBezTo>
                        <a:pt x="92072" y="36292"/>
                        <a:pt x="91831" y="36655"/>
                        <a:pt x="91468" y="37139"/>
                      </a:cubicBezTo>
                      <a:lnTo>
                        <a:pt x="91468" y="37139"/>
                      </a:lnTo>
                      <a:cubicBezTo>
                        <a:pt x="91105" y="37623"/>
                        <a:pt x="90863" y="37986"/>
                        <a:pt x="90500" y="38469"/>
                      </a:cubicBezTo>
                      <a:cubicBezTo>
                        <a:pt x="90500" y="38469"/>
                        <a:pt x="90500" y="38469"/>
                        <a:pt x="90500" y="38469"/>
                      </a:cubicBezTo>
                      <a:cubicBezTo>
                        <a:pt x="90137" y="38833"/>
                        <a:pt x="89774" y="39316"/>
                        <a:pt x="89412" y="39679"/>
                      </a:cubicBezTo>
                      <a:cubicBezTo>
                        <a:pt x="89412" y="39679"/>
                        <a:pt x="89412" y="39679"/>
                        <a:pt x="89412" y="39679"/>
                      </a:cubicBezTo>
                      <a:cubicBezTo>
                        <a:pt x="89412" y="40647"/>
                        <a:pt x="89412" y="41615"/>
                        <a:pt x="88202" y="41978"/>
                      </a:cubicBezTo>
                      <a:cubicBezTo>
                        <a:pt x="88202" y="41978"/>
                        <a:pt x="88202" y="41978"/>
                        <a:pt x="88202" y="41978"/>
                      </a:cubicBezTo>
                      <a:cubicBezTo>
                        <a:pt x="87839" y="42462"/>
                        <a:pt x="87477" y="42946"/>
                        <a:pt x="87114" y="43429"/>
                      </a:cubicBezTo>
                      <a:lnTo>
                        <a:pt x="87114" y="43429"/>
                      </a:lnTo>
                      <a:cubicBezTo>
                        <a:pt x="87114" y="43672"/>
                        <a:pt x="87114" y="44034"/>
                        <a:pt x="86872" y="44277"/>
                      </a:cubicBezTo>
                      <a:cubicBezTo>
                        <a:pt x="86509" y="44760"/>
                        <a:pt x="86146" y="45123"/>
                        <a:pt x="85783" y="45607"/>
                      </a:cubicBezTo>
                      <a:cubicBezTo>
                        <a:pt x="85058" y="46696"/>
                        <a:pt x="84211" y="47906"/>
                        <a:pt x="83485" y="48994"/>
                      </a:cubicBezTo>
                      <a:cubicBezTo>
                        <a:pt x="81429" y="52261"/>
                        <a:pt x="79494" y="55527"/>
                        <a:pt x="77438" y="58672"/>
                      </a:cubicBezTo>
                      <a:cubicBezTo>
                        <a:pt x="72358" y="66536"/>
                        <a:pt x="67279" y="74399"/>
                        <a:pt x="62078" y="82262"/>
                      </a:cubicBezTo>
                      <a:cubicBezTo>
                        <a:pt x="56636" y="90609"/>
                        <a:pt x="50951" y="98715"/>
                        <a:pt x="45751" y="107183"/>
                      </a:cubicBezTo>
                      <a:cubicBezTo>
                        <a:pt x="35228" y="124119"/>
                        <a:pt x="24585" y="140934"/>
                        <a:pt x="13579" y="157508"/>
                      </a:cubicBezTo>
                      <a:cubicBezTo>
                        <a:pt x="9830" y="163193"/>
                        <a:pt x="5718" y="168879"/>
                        <a:pt x="2815" y="175170"/>
                      </a:cubicBezTo>
                      <a:cubicBezTo>
                        <a:pt x="880" y="179283"/>
                        <a:pt x="-208" y="183396"/>
                        <a:pt x="33" y="187872"/>
                      </a:cubicBezTo>
                      <a:cubicBezTo>
                        <a:pt x="275" y="192348"/>
                        <a:pt x="1969" y="195977"/>
                        <a:pt x="5113" y="199123"/>
                      </a:cubicBezTo>
                      <a:cubicBezTo>
                        <a:pt x="8016" y="202147"/>
                        <a:pt x="11523" y="203236"/>
                        <a:pt x="15635" y="202994"/>
                      </a:cubicBezTo>
                      <a:cubicBezTo>
                        <a:pt x="15998" y="202994"/>
                        <a:pt x="16361" y="202994"/>
                        <a:pt x="16845" y="202994"/>
                      </a:cubicBezTo>
                      <a:cubicBezTo>
                        <a:pt x="22045" y="203357"/>
                        <a:pt x="26278" y="201059"/>
                        <a:pt x="29423" y="197066"/>
                      </a:cubicBezTo>
                      <a:cubicBezTo>
                        <a:pt x="33898" y="191381"/>
                        <a:pt x="38373" y="185574"/>
                        <a:pt x="42485" y="179525"/>
                      </a:cubicBezTo>
                      <a:cubicBezTo>
                        <a:pt x="51072" y="166823"/>
                        <a:pt x="59175" y="153758"/>
                        <a:pt x="67762" y="141055"/>
                      </a:cubicBezTo>
                      <a:cubicBezTo>
                        <a:pt x="76229" y="128474"/>
                        <a:pt x="84332" y="115651"/>
                        <a:pt x="92193" y="102707"/>
                      </a:cubicBezTo>
                      <a:cubicBezTo>
                        <a:pt x="96668" y="95085"/>
                        <a:pt x="101264" y="87585"/>
                        <a:pt x="105860" y="80085"/>
                      </a:cubicBezTo>
                      <a:cubicBezTo>
                        <a:pt x="107674" y="77181"/>
                        <a:pt x="109126" y="73915"/>
                        <a:pt x="112754" y="71737"/>
                      </a:cubicBezTo>
                      <a:cubicBezTo>
                        <a:pt x="113843" y="71858"/>
                        <a:pt x="115294" y="72100"/>
                        <a:pt x="116745" y="72342"/>
                      </a:cubicBezTo>
                      <a:cubicBezTo>
                        <a:pt x="116866" y="72342"/>
                        <a:pt x="116987" y="72584"/>
                        <a:pt x="117108" y="72826"/>
                      </a:cubicBezTo>
                      <a:cubicBezTo>
                        <a:pt x="117108" y="75487"/>
                        <a:pt x="117592" y="78270"/>
                        <a:pt x="117108" y="80810"/>
                      </a:cubicBezTo>
                      <a:cubicBezTo>
                        <a:pt x="116261" y="84682"/>
                        <a:pt x="116382" y="88432"/>
                        <a:pt x="116382" y="92303"/>
                      </a:cubicBezTo>
                      <a:cubicBezTo>
                        <a:pt x="116382" y="99077"/>
                        <a:pt x="116382" y="105852"/>
                        <a:pt x="116382" y="112506"/>
                      </a:cubicBezTo>
                      <a:cubicBezTo>
                        <a:pt x="116382" y="198760"/>
                        <a:pt x="116382" y="285014"/>
                        <a:pt x="116382" y="371268"/>
                      </a:cubicBezTo>
                      <a:cubicBezTo>
                        <a:pt x="116382" y="395342"/>
                        <a:pt x="116382" y="419537"/>
                        <a:pt x="116382" y="443611"/>
                      </a:cubicBezTo>
                      <a:cubicBezTo>
                        <a:pt x="116382" y="450022"/>
                        <a:pt x="117592" y="455829"/>
                        <a:pt x="122671" y="460305"/>
                      </a:cubicBezTo>
                      <a:cubicBezTo>
                        <a:pt x="122913" y="460547"/>
                        <a:pt x="123034" y="461031"/>
                        <a:pt x="123155" y="461273"/>
                      </a:cubicBezTo>
                      <a:cubicBezTo>
                        <a:pt x="124365" y="461515"/>
                        <a:pt x="125090" y="462362"/>
                        <a:pt x="125574" y="463450"/>
                      </a:cubicBezTo>
                      <a:cubicBezTo>
                        <a:pt x="125816" y="463934"/>
                        <a:pt x="126300" y="464176"/>
                        <a:pt x="126663" y="464539"/>
                      </a:cubicBezTo>
                      <a:cubicBezTo>
                        <a:pt x="127025" y="464902"/>
                        <a:pt x="127509" y="465265"/>
                        <a:pt x="127872" y="465507"/>
                      </a:cubicBezTo>
                      <a:cubicBezTo>
                        <a:pt x="127872" y="465507"/>
                        <a:pt x="127872" y="465507"/>
                        <a:pt x="127872" y="465507"/>
                      </a:cubicBezTo>
                      <a:cubicBezTo>
                        <a:pt x="128356" y="465870"/>
                        <a:pt x="128719" y="466233"/>
                        <a:pt x="129202" y="466716"/>
                      </a:cubicBezTo>
                      <a:cubicBezTo>
                        <a:pt x="129565" y="466716"/>
                        <a:pt x="129807" y="466716"/>
                        <a:pt x="130170" y="466716"/>
                      </a:cubicBezTo>
                      <a:cubicBezTo>
                        <a:pt x="131984" y="466837"/>
                        <a:pt x="133919" y="466837"/>
                        <a:pt x="135734" y="467201"/>
                      </a:cubicBezTo>
                      <a:cubicBezTo>
                        <a:pt x="143111" y="468773"/>
                        <a:pt x="149400" y="466716"/>
                        <a:pt x="154964" y="461999"/>
                      </a:cubicBezTo>
                      <a:cubicBezTo>
                        <a:pt x="156536" y="460668"/>
                        <a:pt x="158592" y="459821"/>
                        <a:pt x="159076" y="457402"/>
                      </a:cubicBezTo>
                      <a:cubicBezTo>
                        <a:pt x="159076" y="456434"/>
                        <a:pt x="159076" y="455466"/>
                        <a:pt x="160043" y="454982"/>
                      </a:cubicBezTo>
                      <a:cubicBezTo>
                        <a:pt x="160164" y="450506"/>
                        <a:pt x="160406" y="446151"/>
                        <a:pt x="160406" y="441675"/>
                      </a:cubicBezTo>
                      <a:cubicBezTo>
                        <a:pt x="160406" y="376591"/>
                        <a:pt x="160406" y="311628"/>
                        <a:pt x="160406" y="246544"/>
                      </a:cubicBezTo>
                      <a:cubicBezTo>
                        <a:pt x="160406" y="243278"/>
                        <a:pt x="161132" y="240133"/>
                        <a:pt x="161858" y="236625"/>
                      </a:cubicBezTo>
                      <a:cubicBezTo>
                        <a:pt x="162825" y="235536"/>
                        <a:pt x="164035" y="234326"/>
                        <a:pt x="165002" y="233237"/>
                      </a:cubicBezTo>
                      <a:cubicBezTo>
                        <a:pt x="168389" y="231786"/>
                        <a:pt x="171533" y="231302"/>
                        <a:pt x="174799" y="231302"/>
                      </a:cubicBezTo>
                      <a:cubicBezTo>
                        <a:pt x="179636" y="231302"/>
                        <a:pt x="184716" y="234326"/>
                        <a:pt x="184595" y="240980"/>
                      </a:cubicBezTo>
                      <a:cubicBezTo>
                        <a:pt x="184474" y="250295"/>
                        <a:pt x="184595" y="259489"/>
                        <a:pt x="184595" y="268804"/>
                      </a:cubicBezTo>
                      <a:cubicBezTo>
                        <a:pt x="184595" y="304491"/>
                        <a:pt x="184716" y="340178"/>
                        <a:pt x="184837" y="375866"/>
                      </a:cubicBezTo>
                      <a:cubicBezTo>
                        <a:pt x="186288" y="392076"/>
                        <a:pt x="185442" y="408165"/>
                        <a:pt x="185684" y="424376"/>
                      </a:cubicBezTo>
                      <a:cubicBezTo>
                        <a:pt x="185684" y="433449"/>
                        <a:pt x="185684" y="442522"/>
                        <a:pt x="185684" y="451595"/>
                      </a:cubicBezTo>
                      <a:cubicBezTo>
                        <a:pt x="185805" y="451837"/>
                        <a:pt x="185926" y="452200"/>
                        <a:pt x="185684" y="452442"/>
                      </a:cubicBezTo>
                      <a:cubicBezTo>
                        <a:pt x="187014" y="453409"/>
                        <a:pt x="186772" y="454861"/>
                        <a:pt x="186772" y="456192"/>
                      </a:cubicBezTo>
                      <a:cubicBezTo>
                        <a:pt x="186893" y="456434"/>
                        <a:pt x="186893" y="456676"/>
                        <a:pt x="186772" y="457038"/>
                      </a:cubicBezTo>
                      <a:cubicBezTo>
                        <a:pt x="188103" y="457402"/>
                        <a:pt x="189191" y="458128"/>
                        <a:pt x="188949" y="459700"/>
                      </a:cubicBezTo>
                      <a:cubicBezTo>
                        <a:pt x="194392" y="466596"/>
                        <a:pt x="201648" y="468168"/>
                        <a:pt x="209994" y="467080"/>
                      </a:cubicBezTo>
                      <a:cubicBezTo>
                        <a:pt x="211082" y="466959"/>
                        <a:pt x="212171" y="466837"/>
                        <a:pt x="213259" y="466716"/>
                      </a:cubicBezTo>
                      <a:cubicBezTo>
                        <a:pt x="214106" y="466475"/>
                        <a:pt x="214831" y="466112"/>
                        <a:pt x="215678" y="465870"/>
                      </a:cubicBezTo>
                      <a:cubicBezTo>
                        <a:pt x="215920" y="466233"/>
                        <a:pt x="216041" y="466354"/>
                        <a:pt x="216162" y="466475"/>
                      </a:cubicBezTo>
                      <a:cubicBezTo>
                        <a:pt x="216041" y="466475"/>
                        <a:pt x="215799" y="466233"/>
                        <a:pt x="215678" y="465870"/>
                      </a:cubicBezTo>
                      <a:cubicBezTo>
                        <a:pt x="216041" y="465870"/>
                        <a:pt x="216404" y="465628"/>
                        <a:pt x="216767" y="465507"/>
                      </a:cubicBezTo>
                      <a:lnTo>
                        <a:pt x="216767" y="465507"/>
                      </a:lnTo>
                      <a:cubicBezTo>
                        <a:pt x="217129" y="465144"/>
                        <a:pt x="217492" y="464902"/>
                        <a:pt x="217855" y="464660"/>
                      </a:cubicBezTo>
                      <a:cubicBezTo>
                        <a:pt x="218218" y="464660"/>
                        <a:pt x="218702" y="464418"/>
                        <a:pt x="219065" y="464297"/>
                      </a:cubicBezTo>
                      <a:cubicBezTo>
                        <a:pt x="219427" y="463208"/>
                        <a:pt x="220395" y="463087"/>
                        <a:pt x="221362" y="463087"/>
                      </a:cubicBezTo>
                      <a:cubicBezTo>
                        <a:pt x="221362" y="463087"/>
                        <a:pt x="221362" y="463087"/>
                        <a:pt x="221362" y="463087"/>
                      </a:cubicBezTo>
                      <a:cubicBezTo>
                        <a:pt x="221725" y="462724"/>
                        <a:pt x="222088" y="462362"/>
                        <a:pt x="222572" y="461877"/>
                      </a:cubicBezTo>
                      <a:cubicBezTo>
                        <a:pt x="223660" y="460668"/>
                        <a:pt x="224749" y="459579"/>
                        <a:pt x="225717" y="458369"/>
                      </a:cubicBezTo>
                      <a:cubicBezTo>
                        <a:pt x="225958" y="457523"/>
                        <a:pt x="226079" y="456434"/>
                        <a:pt x="227168" y="456071"/>
                      </a:cubicBezTo>
                      <a:cubicBezTo>
                        <a:pt x="228740" y="450506"/>
                        <a:pt x="229829" y="444941"/>
                        <a:pt x="229345" y="439135"/>
                      </a:cubicBezTo>
                      <a:cubicBezTo>
                        <a:pt x="229345" y="437804"/>
                        <a:pt x="229103" y="436473"/>
                        <a:pt x="228861" y="435143"/>
                      </a:cubicBezTo>
                      <a:cubicBezTo>
                        <a:pt x="228377" y="432118"/>
                        <a:pt x="228256" y="429094"/>
                        <a:pt x="228861" y="425949"/>
                      </a:cubicBezTo>
                      <a:cubicBezTo>
                        <a:pt x="229103" y="424860"/>
                        <a:pt x="229345" y="423650"/>
                        <a:pt x="229224" y="422561"/>
                      </a:cubicBezTo>
                      <a:cubicBezTo>
                        <a:pt x="229103" y="420505"/>
                        <a:pt x="228498" y="418448"/>
                        <a:pt x="228498" y="416271"/>
                      </a:cubicBezTo>
                      <a:cubicBezTo>
                        <a:pt x="228498" y="414456"/>
                        <a:pt x="229103" y="412641"/>
                        <a:pt x="228498" y="410706"/>
                      </a:cubicBezTo>
                      <a:cubicBezTo>
                        <a:pt x="228014" y="409133"/>
                        <a:pt x="228014" y="407198"/>
                        <a:pt x="228498" y="405504"/>
                      </a:cubicBezTo>
                      <a:cubicBezTo>
                        <a:pt x="229587" y="401633"/>
                        <a:pt x="229224" y="397882"/>
                        <a:pt x="229224" y="394012"/>
                      </a:cubicBezTo>
                      <a:cubicBezTo>
                        <a:pt x="229224" y="297112"/>
                        <a:pt x="229224" y="200212"/>
                        <a:pt x="229345" y="103311"/>
                      </a:cubicBezTo>
                      <a:cubicBezTo>
                        <a:pt x="229345" y="97747"/>
                        <a:pt x="229345" y="92182"/>
                        <a:pt x="229466" y="86496"/>
                      </a:cubicBezTo>
                      <a:cubicBezTo>
                        <a:pt x="229466" y="84561"/>
                        <a:pt x="229466" y="82625"/>
                        <a:pt x="229345" y="80690"/>
                      </a:cubicBezTo>
                      <a:cubicBezTo>
                        <a:pt x="229345" y="80326"/>
                        <a:pt x="229345" y="79843"/>
                        <a:pt x="229345" y="79480"/>
                      </a:cubicBezTo>
                      <a:cubicBezTo>
                        <a:pt x="229103" y="78996"/>
                        <a:pt x="228740" y="78391"/>
                        <a:pt x="228619" y="77907"/>
                      </a:cubicBezTo>
                      <a:cubicBezTo>
                        <a:pt x="228135" y="76213"/>
                        <a:pt x="228135" y="74520"/>
                        <a:pt x="229466" y="72947"/>
                      </a:cubicBezTo>
                      <a:cubicBezTo>
                        <a:pt x="230675" y="71374"/>
                        <a:pt x="232247" y="71012"/>
                        <a:pt x="234424" y="71374"/>
                      </a:cubicBezTo>
                      <a:cubicBezTo>
                        <a:pt x="236360" y="72584"/>
                        <a:pt x="237811" y="74520"/>
                        <a:pt x="239141" y="76697"/>
                      </a:cubicBezTo>
                      <a:cubicBezTo>
                        <a:pt x="245189" y="87343"/>
                        <a:pt x="251236" y="97989"/>
                        <a:pt x="257525" y="108514"/>
                      </a:cubicBezTo>
                      <a:cubicBezTo>
                        <a:pt x="261395" y="115046"/>
                        <a:pt x="265628" y="121579"/>
                        <a:pt x="269619" y="127990"/>
                      </a:cubicBezTo>
                      <a:cubicBezTo>
                        <a:pt x="277844" y="141177"/>
                        <a:pt x="286068" y="154241"/>
                        <a:pt x="294413" y="167306"/>
                      </a:cubicBezTo>
                      <a:cubicBezTo>
                        <a:pt x="298162" y="173235"/>
                        <a:pt x="302154" y="179162"/>
                        <a:pt x="306024" y="185090"/>
                      </a:cubicBezTo>
                      <a:cubicBezTo>
                        <a:pt x="307959" y="188114"/>
                        <a:pt x="309773" y="191260"/>
                        <a:pt x="311587" y="194405"/>
                      </a:cubicBezTo>
                      <a:cubicBezTo>
                        <a:pt x="312071" y="195251"/>
                        <a:pt x="312434" y="196099"/>
                        <a:pt x="313039" y="196824"/>
                      </a:cubicBezTo>
                      <a:cubicBezTo>
                        <a:pt x="313764" y="197792"/>
                        <a:pt x="314611" y="198518"/>
                        <a:pt x="314490" y="198518"/>
                      </a:cubicBezTo>
                      <a:cubicBezTo>
                        <a:pt x="317756" y="200212"/>
                        <a:pt x="319932" y="201300"/>
                        <a:pt x="322110" y="202389"/>
                      </a:cubicBezTo>
                      <a:cubicBezTo>
                        <a:pt x="322351" y="202389"/>
                        <a:pt x="322472" y="202389"/>
                        <a:pt x="322714" y="202389"/>
                      </a:cubicBezTo>
                      <a:cubicBezTo>
                        <a:pt x="328399" y="204203"/>
                        <a:pt x="333115" y="202268"/>
                        <a:pt x="337228" y="198276"/>
                      </a:cubicBezTo>
                      <a:cubicBezTo>
                        <a:pt x="338679" y="196824"/>
                        <a:pt x="340251" y="195373"/>
                        <a:pt x="341703" y="193921"/>
                      </a:cubicBezTo>
                      <a:cubicBezTo>
                        <a:pt x="342307" y="192106"/>
                        <a:pt x="342912" y="190171"/>
                        <a:pt x="343396" y="188356"/>
                      </a:cubicBezTo>
                      <a:cubicBezTo>
                        <a:pt x="343033" y="187630"/>
                        <a:pt x="343396" y="187388"/>
                        <a:pt x="344000" y="187147"/>
                      </a:cubicBezTo>
                      <a:cubicBezTo>
                        <a:pt x="344000" y="185452"/>
                        <a:pt x="344000" y="183880"/>
                        <a:pt x="343759" y="182187"/>
                      </a:cubicBezTo>
                      <a:close/>
                    </a:path>
                  </a:pathLst>
                </a:custGeom>
                <a:solidFill>
                  <a:srgbClr val="F3745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sp>
            <p:nvSpPr>
              <p:cNvPr id="724" name="Google Shape;724;p32"/>
              <p:cNvSpPr/>
              <p:nvPr/>
            </p:nvSpPr>
            <p:spPr>
              <a:xfrm>
                <a:off x="6118298" y="5178681"/>
                <a:ext cx="112964" cy="166509"/>
              </a:xfrm>
              <a:custGeom>
                <a:avLst/>
                <a:gdLst/>
                <a:ahLst/>
                <a:cxnLst/>
                <a:rect l="l" t="t" r="r" b="b"/>
                <a:pathLst>
                  <a:path w="112964" h="166509" extrusionOk="0">
                    <a:moveTo>
                      <a:pt x="112796" y="164970"/>
                    </a:moveTo>
                    <a:cubicBezTo>
                      <a:pt x="80625" y="117548"/>
                      <a:pt x="48454" y="70126"/>
                      <a:pt x="16283" y="22583"/>
                    </a:cubicBezTo>
                    <a:cubicBezTo>
                      <a:pt x="11807" y="16051"/>
                      <a:pt x="7333" y="9397"/>
                      <a:pt x="2858" y="2865"/>
                    </a:cubicBezTo>
                    <a:cubicBezTo>
                      <a:pt x="-1617" y="-3668"/>
                      <a:pt x="318" y="2865"/>
                      <a:pt x="1043" y="3953"/>
                    </a:cubicBezTo>
                    <a:cubicBezTo>
                      <a:pt x="33215" y="51375"/>
                      <a:pt x="65386" y="98797"/>
                      <a:pt x="97557" y="146339"/>
                    </a:cubicBezTo>
                    <a:cubicBezTo>
                      <a:pt x="102032" y="152872"/>
                      <a:pt x="106507" y="159526"/>
                      <a:pt x="110982" y="166058"/>
                    </a:cubicBezTo>
                    <a:cubicBezTo>
                      <a:pt x="111708" y="167147"/>
                      <a:pt x="113522" y="166058"/>
                      <a:pt x="112796" y="164970"/>
                    </a:cubicBezTo>
                    <a:lnTo>
                      <a:pt x="112796" y="164970"/>
                    </a:lnTo>
                    <a:close/>
                  </a:path>
                </a:pathLst>
              </a:custGeom>
              <a:solidFill>
                <a:srgbClr val="F3745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725" name="Google Shape;725;p32"/>
              <p:cNvSpPr/>
              <p:nvPr/>
            </p:nvSpPr>
            <p:spPr>
              <a:xfrm>
                <a:off x="5905238" y="5180732"/>
                <a:ext cx="113887" cy="165833"/>
              </a:xfrm>
              <a:custGeom>
                <a:avLst/>
                <a:gdLst/>
                <a:ahLst/>
                <a:cxnLst/>
                <a:rect l="l" t="t" r="r" b="b"/>
                <a:pathLst>
                  <a:path w="113887" h="165833" extrusionOk="0">
                    <a:moveTo>
                      <a:pt x="3539" y="163403"/>
                    </a:moveTo>
                    <a:cubicBezTo>
                      <a:pt x="35831" y="115981"/>
                      <a:pt x="68002" y="68559"/>
                      <a:pt x="100295" y="21259"/>
                    </a:cubicBezTo>
                    <a:cubicBezTo>
                      <a:pt x="104770" y="14726"/>
                      <a:pt x="109244" y="8073"/>
                      <a:pt x="113720" y="1540"/>
                    </a:cubicBezTo>
                    <a:cubicBezTo>
                      <a:pt x="114445" y="451"/>
                      <a:pt x="112631" y="-638"/>
                      <a:pt x="111905" y="451"/>
                    </a:cubicBezTo>
                    <a:cubicBezTo>
                      <a:pt x="79613" y="47873"/>
                      <a:pt x="47442" y="95294"/>
                      <a:pt x="15150" y="142595"/>
                    </a:cubicBezTo>
                    <a:cubicBezTo>
                      <a:pt x="10674" y="149128"/>
                      <a:pt x="6200" y="155781"/>
                      <a:pt x="1725" y="162314"/>
                    </a:cubicBezTo>
                    <a:cubicBezTo>
                      <a:pt x="-2750" y="168847"/>
                      <a:pt x="2813" y="164491"/>
                      <a:pt x="3539" y="163403"/>
                    </a:cubicBezTo>
                    <a:lnTo>
                      <a:pt x="3539" y="163403"/>
                    </a:lnTo>
                    <a:close/>
                  </a:path>
                </a:pathLst>
              </a:custGeom>
              <a:solidFill>
                <a:srgbClr val="F3745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726" name="Google Shape;726;p32"/>
              <p:cNvSpPr/>
              <p:nvPr/>
            </p:nvSpPr>
            <p:spPr>
              <a:xfrm>
                <a:off x="5772351" y="5318470"/>
                <a:ext cx="143451" cy="42337"/>
              </a:xfrm>
              <a:custGeom>
                <a:avLst/>
                <a:gdLst/>
                <a:ahLst/>
                <a:cxnLst/>
                <a:rect l="l" t="t" r="r" b="b"/>
                <a:pathLst>
                  <a:path w="143451" h="42337" extrusionOk="0">
                    <a:moveTo>
                      <a:pt x="38339" y="26996"/>
                    </a:moveTo>
                    <a:cubicBezTo>
                      <a:pt x="39549" y="26391"/>
                      <a:pt x="40879" y="26632"/>
                      <a:pt x="42089" y="26996"/>
                    </a:cubicBezTo>
                    <a:cubicBezTo>
                      <a:pt x="50313" y="28568"/>
                      <a:pt x="58537" y="30020"/>
                      <a:pt x="66761" y="31593"/>
                    </a:cubicBezTo>
                    <a:cubicBezTo>
                      <a:pt x="81880" y="34375"/>
                      <a:pt x="96877" y="37157"/>
                      <a:pt x="111995" y="39940"/>
                    </a:cubicBezTo>
                    <a:cubicBezTo>
                      <a:pt x="112358" y="39940"/>
                      <a:pt x="112600" y="39940"/>
                      <a:pt x="112963" y="40061"/>
                    </a:cubicBezTo>
                    <a:cubicBezTo>
                      <a:pt x="112963" y="40061"/>
                      <a:pt x="112963" y="40061"/>
                      <a:pt x="112963" y="40061"/>
                    </a:cubicBezTo>
                    <a:cubicBezTo>
                      <a:pt x="114898" y="40303"/>
                      <a:pt x="116954" y="40666"/>
                      <a:pt x="118889" y="40908"/>
                    </a:cubicBezTo>
                    <a:cubicBezTo>
                      <a:pt x="119614" y="40908"/>
                      <a:pt x="120461" y="40908"/>
                      <a:pt x="121187" y="41149"/>
                    </a:cubicBezTo>
                    <a:cubicBezTo>
                      <a:pt x="122275" y="41270"/>
                      <a:pt x="123364" y="41513"/>
                      <a:pt x="124573" y="41633"/>
                    </a:cubicBezTo>
                    <a:cubicBezTo>
                      <a:pt x="125178" y="41633"/>
                      <a:pt x="125904" y="41633"/>
                      <a:pt x="126508" y="41633"/>
                    </a:cubicBezTo>
                    <a:cubicBezTo>
                      <a:pt x="127476" y="41633"/>
                      <a:pt x="128443" y="41754"/>
                      <a:pt x="129290" y="41875"/>
                    </a:cubicBezTo>
                    <a:cubicBezTo>
                      <a:pt x="129653" y="41875"/>
                      <a:pt x="130137" y="41996"/>
                      <a:pt x="130500" y="41996"/>
                    </a:cubicBezTo>
                    <a:cubicBezTo>
                      <a:pt x="131225" y="41996"/>
                      <a:pt x="131951" y="41996"/>
                      <a:pt x="132556" y="42238"/>
                    </a:cubicBezTo>
                    <a:cubicBezTo>
                      <a:pt x="135700" y="42722"/>
                      <a:pt x="138361" y="41392"/>
                      <a:pt x="140659" y="39456"/>
                    </a:cubicBezTo>
                    <a:cubicBezTo>
                      <a:pt x="141143" y="39093"/>
                      <a:pt x="141505" y="38609"/>
                      <a:pt x="141868" y="38125"/>
                    </a:cubicBezTo>
                    <a:lnTo>
                      <a:pt x="141263" y="37520"/>
                    </a:lnTo>
                    <a:cubicBezTo>
                      <a:pt x="142715" y="35827"/>
                      <a:pt x="143561" y="33891"/>
                      <a:pt x="143441" y="31471"/>
                    </a:cubicBezTo>
                    <a:cubicBezTo>
                      <a:pt x="143199" y="28689"/>
                      <a:pt x="142231" y="26391"/>
                      <a:pt x="140175" y="24455"/>
                    </a:cubicBezTo>
                    <a:cubicBezTo>
                      <a:pt x="138119" y="22519"/>
                      <a:pt x="135700" y="21310"/>
                      <a:pt x="133039" y="20584"/>
                    </a:cubicBezTo>
                    <a:cubicBezTo>
                      <a:pt x="128806" y="19374"/>
                      <a:pt x="124573" y="19011"/>
                      <a:pt x="120219" y="18407"/>
                    </a:cubicBezTo>
                    <a:cubicBezTo>
                      <a:pt x="119856" y="18407"/>
                      <a:pt x="119493" y="18407"/>
                      <a:pt x="119131" y="18285"/>
                    </a:cubicBezTo>
                    <a:lnTo>
                      <a:pt x="117921" y="17197"/>
                    </a:lnTo>
                    <a:cubicBezTo>
                      <a:pt x="117921" y="17318"/>
                      <a:pt x="117921" y="17438"/>
                      <a:pt x="117921" y="17559"/>
                    </a:cubicBezTo>
                    <a:cubicBezTo>
                      <a:pt x="117679" y="17802"/>
                      <a:pt x="117558" y="17802"/>
                      <a:pt x="117316" y="18043"/>
                    </a:cubicBezTo>
                    <a:cubicBezTo>
                      <a:pt x="114293" y="17681"/>
                      <a:pt x="111269" y="17197"/>
                      <a:pt x="108246" y="16713"/>
                    </a:cubicBezTo>
                    <a:lnTo>
                      <a:pt x="108246" y="16713"/>
                    </a:lnTo>
                    <a:cubicBezTo>
                      <a:pt x="107399" y="16471"/>
                      <a:pt x="106552" y="16350"/>
                      <a:pt x="105706" y="16108"/>
                    </a:cubicBezTo>
                    <a:cubicBezTo>
                      <a:pt x="96514" y="14414"/>
                      <a:pt x="87443" y="12842"/>
                      <a:pt x="78251" y="11027"/>
                    </a:cubicBezTo>
                    <a:cubicBezTo>
                      <a:pt x="67003" y="8850"/>
                      <a:pt x="55876" y="6551"/>
                      <a:pt x="44629" y="4373"/>
                    </a:cubicBezTo>
                    <a:cubicBezTo>
                      <a:pt x="39791" y="3406"/>
                      <a:pt x="34953" y="2438"/>
                      <a:pt x="30115" y="1591"/>
                    </a:cubicBezTo>
                    <a:cubicBezTo>
                      <a:pt x="23584" y="502"/>
                      <a:pt x="17053" y="-344"/>
                      <a:pt x="10401" y="139"/>
                    </a:cubicBezTo>
                    <a:cubicBezTo>
                      <a:pt x="7499" y="382"/>
                      <a:pt x="4596" y="744"/>
                      <a:pt x="1693" y="1107"/>
                    </a:cubicBezTo>
                    <a:cubicBezTo>
                      <a:pt x="1088" y="1349"/>
                      <a:pt x="605" y="1591"/>
                      <a:pt x="0" y="1712"/>
                    </a:cubicBezTo>
                  </a:path>
                </a:pathLst>
              </a:custGeom>
              <a:solidFill>
                <a:srgbClr val="50B4D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grpSp>
          <p:nvGrpSpPr>
            <p:cNvPr id="727" name="Google Shape;727;p32"/>
            <p:cNvGrpSpPr/>
            <p:nvPr/>
          </p:nvGrpSpPr>
          <p:grpSpPr>
            <a:xfrm>
              <a:off x="6615687" y="5133568"/>
              <a:ext cx="269367" cy="473526"/>
              <a:chOff x="6615687" y="5133568"/>
              <a:chExt cx="269367" cy="473526"/>
            </a:xfrm>
          </p:grpSpPr>
          <p:sp>
            <p:nvSpPr>
              <p:cNvPr id="728" name="Google Shape;728;p32"/>
              <p:cNvSpPr/>
              <p:nvPr/>
            </p:nvSpPr>
            <p:spPr>
              <a:xfrm>
                <a:off x="6713721" y="5133568"/>
                <a:ext cx="78482" cy="78705"/>
              </a:xfrm>
              <a:custGeom>
                <a:avLst/>
                <a:gdLst/>
                <a:ahLst/>
                <a:cxnLst/>
                <a:rect l="l" t="t" r="r" b="b"/>
                <a:pathLst>
                  <a:path w="78482" h="78705" extrusionOk="0">
                    <a:moveTo>
                      <a:pt x="5386" y="60680"/>
                    </a:moveTo>
                    <a:cubicBezTo>
                      <a:pt x="12642" y="72293"/>
                      <a:pt x="23044" y="78463"/>
                      <a:pt x="36831" y="78463"/>
                    </a:cubicBezTo>
                    <a:cubicBezTo>
                      <a:pt x="37315" y="78463"/>
                      <a:pt x="37678" y="78463"/>
                      <a:pt x="38162" y="78463"/>
                    </a:cubicBezTo>
                    <a:cubicBezTo>
                      <a:pt x="38162" y="78463"/>
                      <a:pt x="38162" y="78705"/>
                      <a:pt x="38162" y="78705"/>
                    </a:cubicBezTo>
                    <a:cubicBezTo>
                      <a:pt x="41306" y="78342"/>
                      <a:pt x="44451" y="78100"/>
                      <a:pt x="47595" y="77616"/>
                    </a:cubicBezTo>
                    <a:cubicBezTo>
                      <a:pt x="54368" y="76648"/>
                      <a:pt x="60174" y="73624"/>
                      <a:pt x="65253" y="69269"/>
                    </a:cubicBezTo>
                    <a:cubicBezTo>
                      <a:pt x="71784" y="63583"/>
                      <a:pt x="75171" y="56204"/>
                      <a:pt x="77348" y="48098"/>
                    </a:cubicBezTo>
                    <a:cubicBezTo>
                      <a:pt x="78799" y="42292"/>
                      <a:pt x="78920" y="36485"/>
                      <a:pt x="77348" y="30678"/>
                    </a:cubicBezTo>
                    <a:cubicBezTo>
                      <a:pt x="75655" y="24508"/>
                      <a:pt x="72752" y="18823"/>
                      <a:pt x="68761" y="13984"/>
                    </a:cubicBezTo>
                    <a:cubicBezTo>
                      <a:pt x="63439" y="7452"/>
                      <a:pt x="56545" y="3338"/>
                      <a:pt x="48442" y="1282"/>
                    </a:cubicBezTo>
                    <a:cubicBezTo>
                      <a:pt x="43362" y="-49"/>
                      <a:pt x="38162" y="-291"/>
                      <a:pt x="32840" y="314"/>
                    </a:cubicBezTo>
                    <a:cubicBezTo>
                      <a:pt x="24253" y="1403"/>
                      <a:pt x="17480" y="6121"/>
                      <a:pt x="11070" y="11322"/>
                    </a:cubicBezTo>
                    <a:cubicBezTo>
                      <a:pt x="6837" y="16525"/>
                      <a:pt x="3571" y="22210"/>
                      <a:pt x="1274" y="28380"/>
                    </a:cubicBezTo>
                    <a:cubicBezTo>
                      <a:pt x="911" y="29227"/>
                      <a:pt x="790" y="30073"/>
                      <a:pt x="669" y="31042"/>
                    </a:cubicBezTo>
                    <a:cubicBezTo>
                      <a:pt x="-420" y="35759"/>
                      <a:pt x="64" y="40598"/>
                      <a:pt x="427" y="45316"/>
                    </a:cubicBezTo>
                    <a:cubicBezTo>
                      <a:pt x="790" y="50881"/>
                      <a:pt x="2725" y="55962"/>
                      <a:pt x="5628" y="60559"/>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729" name="Google Shape;729;p32"/>
              <p:cNvSpPr/>
              <p:nvPr/>
            </p:nvSpPr>
            <p:spPr>
              <a:xfrm>
                <a:off x="6615687" y="5225467"/>
                <a:ext cx="269367" cy="381627"/>
              </a:xfrm>
              <a:custGeom>
                <a:avLst/>
                <a:gdLst/>
                <a:ahLst/>
                <a:cxnLst/>
                <a:rect l="l" t="t" r="r" b="b"/>
                <a:pathLst>
                  <a:path w="269367" h="381627" extrusionOk="0">
                    <a:moveTo>
                      <a:pt x="266937" y="153871"/>
                    </a:moveTo>
                    <a:cubicBezTo>
                      <a:pt x="264518" y="148790"/>
                      <a:pt x="261373" y="144314"/>
                      <a:pt x="258350" y="139717"/>
                    </a:cubicBezTo>
                    <a:cubicBezTo>
                      <a:pt x="258108" y="139355"/>
                      <a:pt x="257866" y="138991"/>
                      <a:pt x="257624" y="138629"/>
                    </a:cubicBezTo>
                    <a:lnTo>
                      <a:pt x="257624" y="136451"/>
                    </a:lnTo>
                    <a:cubicBezTo>
                      <a:pt x="257624" y="136572"/>
                      <a:pt x="257382" y="136814"/>
                      <a:pt x="257261" y="136935"/>
                    </a:cubicBezTo>
                    <a:cubicBezTo>
                      <a:pt x="256898" y="136935"/>
                      <a:pt x="256656" y="136814"/>
                      <a:pt x="256294" y="136693"/>
                    </a:cubicBezTo>
                    <a:cubicBezTo>
                      <a:pt x="254117" y="133426"/>
                      <a:pt x="252060" y="130161"/>
                      <a:pt x="250004" y="126894"/>
                    </a:cubicBezTo>
                    <a:lnTo>
                      <a:pt x="250004" y="126894"/>
                    </a:lnTo>
                    <a:cubicBezTo>
                      <a:pt x="249400" y="125805"/>
                      <a:pt x="248916" y="124838"/>
                      <a:pt x="248311" y="123870"/>
                    </a:cubicBezTo>
                    <a:cubicBezTo>
                      <a:pt x="242264" y="113587"/>
                      <a:pt x="236096" y="103425"/>
                      <a:pt x="230169" y="93142"/>
                    </a:cubicBezTo>
                    <a:cubicBezTo>
                      <a:pt x="222792" y="80561"/>
                      <a:pt x="215656" y="67859"/>
                      <a:pt x="208399" y="55278"/>
                    </a:cubicBezTo>
                    <a:cubicBezTo>
                      <a:pt x="205255" y="49834"/>
                      <a:pt x="202231" y="44269"/>
                      <a:pt x="198845" y="38946"/>
                    </a:cubicBezTo>
                    <a:cubicBezTo>
                      <a:pt x="194370" y="31809"/>
                      <a:pt x="189774" y="24792"/>
                      <a:pt x="183727" y="18744"/>
                    </a:cubicBezTo>
                    <a:cubicBezTo>
                      <a:pt x="181066" y="16082"/>
                      <a:pt x="178163" y="13662"/>
                      <a:pt x="175502" y="11122"/>
                    </a:cubicBezTo>
                    <a:cubicBezTo>
                      <a:pt x="174898" y="10759"/>
                      <a:pt x="174172" y="10397"/>
                      <a:pt x="173567" y="10033"/>
                    </a:cubicBezTo>
                    <a:cubicBezTo>
                      <a:pt x="169092" y="7251"/>
                      <a:pt x="164375" y="4953"/>
                      <a:pt x="159296" y="3380"/>
                    </a:cubicBezTo>
                    <a:cubicBezTo>
                      <a:pt x="148532" y="-128"/>
                      <a:pt x="137526" y="-612"/>
                      <a:pt x="126278" y="598"/>
                    </a:cubicBezTo>
                    <a:cubicBezTo>
                      <a:pt x="121198" y="1202"/>
                      <a:pt x="116239" y="2049"/>
                      <a:pt x="111160" y="2896"/>
                    </a:cubicBezTo>
                    <a:cubicBezTo>
                      <a:pt x="110555" y="3259"/>
                      <a:pt x="109829" y="3622"/>
                      <a:pt x="109225" y="3864"/>
                    </a:cubicBezTo>
                    <a:cubicBezTo>
                      <a:pt x="105112" y="5315"/>
                      <a:pt x="101242" y="7130"/>
                      <a:pt x="97493" y="9549"/>
                    </a:cubicBezTo>
                    <a:cubicBezTo>
                      <a:pt x="89027" y="14872"/>
                      <a:pt x="82496" y="22010"/>
                      <a:pt x="76811" y="30115"/>
                    </a:cubicBezTo>
                    <a:cubicBezTo>
                      <a:pt x="68103" y="42455"/>
                      <a:pt x="60484" y="55398"/>
                      <a:pt x="52985" y="68343"/>
                    </a:cubicBezTo>
                    <a:cubicBezTo>
                      <a:pt x="48752" y="75601"/>
                      <a:pt x="44640" y="82981"/>
                      <a:pt x="40165" y="90118"/>
                    </a:cubicBezTo>
                    <a:cubicBezTo>
                      <a:pt x="36416" y="96167"/>
                      <a:pt x="32908" y="102215"/>
                      <a:pt x="29522" y="108385"/>
                    </a:cubicBezTo>
                    <a:cubicBezTo>
                      <a:pt x="27103" y="112740"/>
                      <a:pt x="24563" y="116974"/>
                      <a:pt x="22023" y="121209"/>
                    </a:cubicBezTo>
                    <a:cubicBezTo>
                      <a:pt x="19000" y="126048"/>
                      <a:pt x="15976" y="130765"/>
                      <a:pt x="12953" y="135483"/>
                    </a:cubicBezTo>
                    <a:cubicBezTo>
                      <a:pt x="12590" y="135483"/>
                      <a:pt x="12469" y="135725"/>
                      <a:pt x="11985" y="135725"/>
                    </a:cubicBezTo>
                    <a:cubicBezTo>
                      <a:pt x="11985" y="135604"/>
                      <a:pt x="11743" y="135483"/>
                      <a:pt x="11622" y="135241"/>
                    </a:cubicBezTo>
                    <a:lnTo>
                      <a:pt x="11622" y="137419"/>
                    </a:lnTo>
                    <a:cubicBezTo>
                      <a:pt x="11380" y="137782"/>
                      <a:pt x="11138" y="138145"/>
                      <a:pt x="10896" y="138508"/>
                    </a:cubicBezTo>
                    <a:cubicBezTo>
                      <a:pt x="7873" y="143104"/>
                      <a:pt x="4607" y="147581"/>
                      <a:pt x="2309" y="152662"/>
                    </a:cubicBezTo>
                    <a:cubicBezTo>
                      <a:pt x="737" y="155928"/>
                      <a:pt x="-110" y="159194"/>
                      <a:pt x="11" y="162823"/>
                    </a:cubicBezTo>
                    <a:cubicBezTo>
                      <a:pt x="132" y="166453"/>
                      <a:pt x="1584" y="169356"/>
                      <a:pt x="4003" y="171896"/>
                    </a:cubicBezTo>
                    <a:cubicBezTo>
                      <a:pt x="6180" y="174074"/>
                      <a:pt x="8720" y="174921"/>
                      <a:pt x="11622" y="174800"/>
                    </a:cubicBezTo>
                    <a:lnTo>
                      <a:pt x="11622" y="175888"/>
                    </a:lnTo>
                    <a:cubicBezTo>
                      <a:pt x="12348" y="175888"/>
                      <a:pt x="13073" y="175888"/>
                      <a:pt x="13920" y="175888"/>
                    </a:cubicBezTo>
                    <a:cubicBezTo>
                      <a:pt x="17790" y="175405"/>
                      <a:pt x="21177" y="173953"/>
                      <a:pt x="23475" y="170445"/>
                    </a:cubicBezTo>
                    <a:cubicBezTo>
                      <a:pt x="23959" y="169719"/>
                      <a:pt x="24563" y="168993"/>
                      <a:pt x="25047" y="168267"/>
                    </a:cubicBezTo>
                    <a:cubicBezTo>
                      <a:pt x="25289" y="167783"/>
                      <a:pt x="25652" y="167420"/>
                      <a:pt x="25894" y="166936"/>
                    </a:cubicBezTo>
                    <a:cubicBezTo>
                      <a:pt x="28675" y="163428"/>
                      <a:pt x="31336" y="159920"/>
                      <a:pt x="33876" y="156170"/>
                    </a:cubicBezTo>
                    <a:cubicBezTo>
                      <a:pt x="35327" y="154113"/>
                      <a:pt x="36658" y="151936"/>
                      <a:pt x="38109" y="149758"/>
                    </a:cubicBezTo>
                    <a:cubicBezTo>
                      <a:pt x="38109" y="149274"/>
                      <a:pt x="37988" y="148911"/>
                      <a:pt x="37867" y="148428"/>
                    </a:cubicBezTo>
                    <a:cubicBezTo>
                      <a:pt x="38956" y="146855"/>
                      <a:pt x="40044" y="145161"/>
                      <a:pt x="41012" y="143589"/>
                    </a:cubicBezTo>
                    <a:cubicBezTo>
                      <a:pt x="49720" y="129313"/>
                      <a:pt x="58307" y="115039"/>
                      <a:pt x="66894" y="100643"/>
                    </a:cubicBezTo>
                    <a:cubicBezTo>
                      <a:pt x="72216" y="91570"/>
                      <a:pt x="77416" y="82376"/>
                      <a:pt x="82738" y="73303"/>
                    </a:cubicBezTo>
                    <a:cubicBezTo>
                      <a:pt x="83342" y="72214"/>
                      <a:pt x="83947" y="71246"/>
                      <a:pt x="84673" y="70279"/>
                    </a:cubicBezTo>
                    <a:cubicBezTo>
                      <a:pt x="86971" y="66891"/>
                      <a:pt x="90357" y="67012"/>
                      <a:pt x="93018" y="68705"/>
                    </a:cubicBezTo>
                    <a:cubicBezTo>
                      <a:pt x="94469" y="69553"/>
                      <a:pt x="95679" y="70641"/>
                      <a:pt x="96767" y="71488"/>
                    </a:cubicBezTo>
                    <a:cubicBezTo>
                      <a:pt x="96767" y="72214"/>
                      <a:pt x="96767" y="72698"/>
                      <a:pt x="96767" y="73061"/>
                    </a:cubicBezTo>
                    <a:cubicBezTo>
                      <a:pt x="96405" y="74392"/>
                      <a:pt x="95921" y="75601"/>
                      <a:pt x="95437" y="76811"/>
                    </a:cubicBezTo>
                    <a:cubicBezTo>
                      <a:pt x="93986" y="80319"/>
                      <a:pt x="92292" y="83707"/>
                      <a:pt x="90962" y="87215"/>
                    </a:cubicBezTo>
                    <a:cubicBezTo>
                      <a:pt x="87092" y="97619"/>
                      <a:pt x="83463" y="108143"/>
                      <a:pt x="79835" y="118668"/>
                    </a:cubicBezTo>
                    <a:cubicBezTo>
                      <a:pt x="76449" y="128587"/>
                      <a:pt x="73304" y="138629"/>
                      <a:pt x="69918" y="148669"/>
                    </a:cubicBezTo>
                    <a:cubicBezTo>
                      <a:pt x="64838" y="163791"/>
                      <a:pt x="59758" y="178913"/>
                      <a:pt x="54679" y="194034"/>
                    </a:cubicBezTo>
                    <a:cubicBezTo>
                      <a:pt x="49720" y="208915"/>
                      <a:pt x="44761" y="223673"/>
                      <a:pt x="39923" y="238553"/>
                    </a:cubicBezTo>
                    <a:cubicBezTo>
                      <a:pt x="39077" y="241093"/>
                      <a:pt x="38109" y="243634"/>
                      <a:pt x="37383" y="246295"/>
                    </a:cubicBezTo>
                    <a:cubicBezTo>
                      <a:pt x="37021" y="247505"/>
                      <a:pt x="36416" y="248956"/>
                      <a:pt x="37383" y="250166"/>
                    </a:cubicBezTo>
                    <a:cubicBezTo>
                      <a:pt x="37746" y="250166"/>
                      <a:pt x="37988" y="250408"/>
                      <a:pt x="38230" y="250408"/>
                    </a:cubicBezTo>
                    <a:cubicBezTo>
                      <a:pt x="56493" y="250408"/>
                      <a:pt x="74755" y="250408"/>
                      <a:pt x="92897" y="250408"/>
                    </a:cubicBezTo>
                    <a:cubicBezTo>
                      <a:pt x="94711" y="250408"/>
                      <a:pt x="96525" y="250408"/>
                      <a:pt x="98219" y="250892"/>
                    </a:cubicBezTo>
                    <a:cubicBezTo>
                      <a:pt x="99428" y="252949"/>
                      <a:pt x="98944" y="255126"/>
                      <a:pt x="98944" y="257183"/>
                    </a:cubicBezTo>
                    <a:cubicBezTo>
                      <a:pt x="98944" y="260086"/>
                      <a:pt x="98702" y="262868"/>
                      <a:pt x="98702" y="265772"/>
                    </a:cubicBezTo>
                    <a:cubicBezTo>
                      <a:pt x="98702" y="298072"/>
                      <a:pt x="98702" y="330372"/>
                      <a:pt x="98461" y="362551"/>
                    </a:cubicBezTo>
                    <a:cubicBezTo>
                      <a:pt x="98461" y="367027"/>
                      <a:pt x="99065" y="371261"/>
                      <a:pt x="101363" y="375132"/>
                    </a:cubicBezTo>
                    <a:cubicBezTo>
                      <a:pt x="101605" y="375374"/>
                      <a:pt x="101847" y="375737"/>
                      <a:pt x="102089" y="375979"/>
                    </a:cubicBezTo>
                    <a:cubicBezTo>
                      <a:pt x="102331" y="376342"/>
                      <a:pt x="102694" y="376705"/>
                      <a:pt x="102936" y="376947"/>
                    </a:cubicBezTo>
                    <a:cubicBezTo>
                      <a:pt x="103298" y="377310"/>
                      <a:pt x="103540" y="377673"/>
                      <a:pt x="103903" y="377914"/>
                    </a:cubicBezTo>
                    <a:cubicBezTo>
                      <a:pt x="104508" y="378519"/>
                      <a:pt x="105112" y="379003"/>
                      <a:pt x="105838" y="379608"/>
                    </a:cubicBezTo>
                    <a:lnTo>
                      <a:pt x="105838" y="379608"/>
                    </a:lnTo>
                    <a:cubicBezTo>
                      <a:pt x="108862" y="381060"/>
                      <a:pt x="112006" y="381907"/>
                      <a:pt x="115393" y="381544"/>
                    </a:cubicBezTo>
                    <a:cubicBezTo>
                      <a:pt x="123012" y="380818"/>
                      <a:pt x="129060" y="374527"/>
                      <a:pt x="129301" y="366906"/>
                    </a:cubicBezTo>
                    <a:cubicBezTo>
                      <a:pt x="129301" y="364002"/>
                      <a:pt x="129301" y="361220"/>
                      <a:pt x="129301" y="358317"/>
                    </a:cubicBezTo>
                    <a:cubicBezTo>
                      <a:pt x="129301" y="322993"/>
                      <a:pt x="129301" y="287547"/>
                      <a:pt x="129181" y="252223"/>
                    </a:cubicBezTo>
                    <a:cubicBezTo>
                      <a:pt x="129181" y="251618"/>
                      <a:pt x="129181" y="251134"/>
                      <a:pt x="129301" y="250650"/>
                    </a:cubicBezTo>
                    <a:cubicBezTo>
                      <a:pt x="129785" y="250408"/>
                      <a:pt x="130027" y="250166"/>
                      <a:pt x="130269" y="250287"/>
                    </a:cubicBezTo>
                    <a:cubicBezTo>
                      <a:pt x="132930" y="250287"/>
                      <a:pt x="135712" y="250408"/>
                      <a:pt x="138372" y="250529"/>
                    </a:cubicBezTo>
                    <a:cubicBezTo>
                      <a:pt x="138977" y="250529"/>
                      <a:pt x="139582" y="250529"/>
                      <a:pt x="140186" y="250529"/>
                    </a:cubicBezTo>
                    <a:cubicBezTo>
                      <a:pt x="142605" y="250408"/>
                      <a:pt x="142847" y="250529"/>
                      <a:pt x="142726" y="252949"/>
                    </a:cubicBezTo>
                    <a:cubicBezTo>
                      <a:pt x="142726" y="254280"/>
                      <a:pt x="142847" y="255610"/>
                      <a:pt x="142847" y="256941"/>
                    </a:cubicBezTo>
                    <a:cubicBezTo>
                      <a:pt x="142847" y="291177"/>
                      <a:pt x="142847" y="325533"/>
                      <a:pt x="142847" y="359768"/>
                    </a:cubicBezTo>
                    <a:cubicBezTo>
                      <a:pt x="142847" y="363640"/>
                      <a:pt x="142605" y="367632"/>
                      <a:pt x="143694" y="371382"/>
                    </a:cubicBezTo>
                    <a:cubicBezTo>
                      <a:pt x="144903" y="374164"/>
                      <a:pt x="146234" y="376826"/>
                      <a:pt x="148411" y="379003"/>
                    </a:cubicBezTo>
                    <a:cubicBezTo>
                      <a:pt x="150467" y="379971"/>
                      <a:pt x="152523" y="380818"/>
                      <a:pt x="154821" y="381181"/>
                    </a:cubicBezTo>
                    <a:cubicBezTo>
                      <a:pt x="159901" y="381786"/>
                      <a:pt x="164255" y="380213"/>
                      <a:pt x="168125" y="376826"/>
                    </a:cubicBezTo>
                    <a:cubicBezTo>
                      <a:pt x="171390" y="373923"/>
                      <a:pt x="172600" y="370051"/>
                      <a:pt x="172721" y="365938"/>
                    </a:cubicBezTo>
                    <a:cubicBezTo>
                      <a:pt x="172842" y="363277"/>
                      <a:pt x="172721" y="360494"/>
                      <a:pt x="172721" y="357833"/>
                    </a:cubicBezTo>
                    <a:cubicBezTo>
                      <a:pt x="172479" y="322750"/>
                      <a:pt x="172237" y="287668"/>
                      <a:pt x="171995" y="252586"/>
                    </a:cubicBezTo>
                    <a:cubicBezTo>
                      <a:pt x="171995" y="251981"/>
                      <a:pt x="171995" y="251376"/>
                      <a:pt x="171995" y="250529"/>
                    </a:cubicBezTo>
                    <a:cubicBezTo>
                      <a:pt x="172842" y="250408"/>
                      <a:pt x="173567" y="250166"/>
                      <a:pt x="174172" y="250166"/>
                    </a:cubicBezTo>
                    <a:cubicBezTo>
                      <a:pt x="192072" y="250166"/>
                      <a:pt x="209972" y="250166"/>
                      <a:pt x="227992" y="250046"/>
                    </a:cubicBezTo>
                    <a:cubicBezTo>
                      <a:pt x="228234" y="250046"/>
                      <a:pt x="228597" y="250046"/>
                      <a:pt x="228839" y="250166"/>
                    </a:cubicBezTo>
                    <a:cubicBezTo>
                      <a:pt x="229686" y="249803"/>
                      <a:pt x="229686" y="249077"/>
                      <a:pt x="229807" y="248351"/>
                    </a:cubicBezTo>
                    <a:cubicBezTo>
                      <a:pt x="228234" y="243150"/>
                      <a:pt x="226783" y="237948"/>
                      <a:pt x="225211" y="232746"/>
                    </a:cubicBezTo>
                    <a:cubicBezTo>
                      <a:pt x="219768" y="215205"/>
                      <a:pt x="214326" y="197785"/>
                      <a:pt x="208762" y="180244"/>
                    </a:cubicBezTo>
                    <a:cubicBezTo>
                      <a:pt x="204287" y="165727"/>
                      <a:pt x="199812" y="151210"/>
                      <a:pt x="195095" y="136814"/>
                    </a:cubicBezTo>
                    <a:cubicBezTo>
                      <a:pt x="193402" y="131491"/>
                      <a:pt x="191467" y="126289"/>
                      <a:pt x="189774" y="120966"/>
                    </a:cubicBezTo>
                    <a:cubicBezTo>
                      <a:pt x="186871" y="111893"/>
                      <a:pt x="183969" y="102941"/>
                      <a:pt x="180945" y="93989"/>
                    </a:cubicBezTo>
                    <a:cubicBezTo>
                      <a:pt x="178889" y="87699"/>
                      <a:pt x="176591" y="81529"/>
                      <a:pt x="173688" y="75480"/>
                    </a:cubicBezTo>
                    <a:cubicBezTo>
                      <a:pt x="172842" y="73666"/>
                      <a:pt x="172237" y="71851"/>
                      <a:pt x="172963" y="69915"/>
                    </a:cubicBezTo>
                    <a:cubicBezTo>
                      <a:pt x="175466" y="68621"/>
                      <a:pt x="178163" y="68101"/>
                      <a:pt x="181066" y="68343"/>
                    </a:cubicBezTo>
                    <a:cubicBezTo>
                      <a:pt x="182638" y="69069"/>
                      <a:pt x="183485" y="70520"/>
                      <a:pt x="184331" y="71972"/>
                    </a:cubicBezTo>
                    <a:cubicBezTo>
                      <a:pt x="189774" y="81166"/>
                      <a:pt x="195216" y="90360"/>
                      <a:pt x="200659" y="99554"/>
                    </a:cubicBezTo>
                    <a:cubicBezTo>
                      <a:pt x="210576" y="116370"/>
                      <a:pt x="220494" y="133306"/>
                      <a:pt x="230532" y="150000"/>
                    </a:cubicBezTo>
                    <a:cubicBezTo>
                      <a:pt x="230774" y="150363"/>
                      <a:pt x="231016" y="150605"/>
                      <a:pt x="231137" y="150968"/>
                    </a:cubicBezTo>
                    <a:cubicBezTo>
                      <a:pt x="231137" y="150968"/>
                      <a:pt x="231137" y="151089"/>
                      <a:pt x="231137" y="151210"/>
                    </a:cubicBezTo>
                    <a:cubicBezTo>
                      <a:pt x="232588" y="153387"/>
                      <a:pt x="233919" y="155444"/>
                      <a:pt x="235370" y="157621"/>
                    </a:cubicBezTo>
                    <a:cubicBezTo>
                      <a:pt x="235975" y="158468"/>
                      <a:pt x="236580" y="159194"/>
                      <a:pt x="237184" y="160041"/>
                    </a:cubicBezTo>
                    <a:cubicBezTo>
                      <a:pt x="238031" y="161250"/>
                      <a:pt x="238757" y="162460"/>
                      <a:pt x="239603" y="163670"/>
                    </a:cubicBezTo>
                    <a:cubicBezTo>
                      <a:pt x="240087" y="164396"/>
                      <a:pt x="240692" y="164880"/>
                      <a:pt x="241296" y="165484"/>
                    </a:cubicBezTo>
                    <a:cubicBezTo>
                      <a:pt x="242022" y="166453"/>
                      <a:pt x="242748" y="167420"/>
                      <a:pt x="243473" y="168388"/>
                    </a:cubicBezTo>
                    <a:cubicBezTo>
                      <a:pt x="243715" y="168872"/>
                      <a:pt x="244078" y="169235"/>
                      <a:pt x="244320" y="169719"/>
                    </a:cubicBezTo>
                    <a:cubicBezTo>
                      <a:pt x="244804" y="170445"/>
                      <a:pt x="245408" y="171170"/>
                      <a:pt x="245892" y="171896"/>
                    </a:cubicBezTo>
                    <a:cubicBezTo>
                      <a:pt x="248190" y="175283"/>
                      <a:pt x="251456" y="176735"/>
                      <a:pt x="255447" y="177340"/>
                    </a:cubicBezTo>
                    <a:cubicBezTo>
                      <a:pt x="256173" y="177340"/>
                      <a:pt x="257019" y="177461"/>
                      <a:pt x="257745" y="177340"/>
                    </a:cubicBezTo>
                    <a:lnTo>
                      <a:pt x="257745" y="176252"/>
                    </a:lnTo>
                    <a:cubicBezTo>
                      <a:pt x="260648" y="176252"/>
                      <a:pt x="263187" y="175526"/>
                      <a:pt x="265364" y="173348"/>
                    </a:cubicBezTo>
                    <a:cubicBezTo>
                      <a:pt x="267783" y="170808"/>
                      <a:pt x="269235" y="167904"/>
                      <a:pt x="269356" y="164275"/>
                    </a:cubicBezTo>
                    <a:cubicBezTo>
                      <a:pt x="269477" y="160646"/>
                      <a:pt x="268630" y="157380"/>
                      <a:pt x="267058" y="154113"/>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grpSp>
          <p:nvGrpSpPr>
            <p:cNvPr id="730" name="Google Shape;730;p32"/>
            <p:cNvGrpSpPr/>
            <p:nvPr/>
          </p:nvGrpSpPr>
          <p:grpSpPr>
            <a:xfrm>
              <a:off x="6890349" y="5271792"/>
              <a:ext cx="197760" cy="335077"/>
              <a:chOff x="6890349" y="5271792"/>
              <a:chExt cx="197760" cy="335077"/>
            </a:xfrm>
          </p:grpSpPr>
          <p:sp>
            <p:nvSpPr>
              <p:cNvPr id="731" name="Google Shape;731;p32"/>
              <p:cNvSpPr/>
              <p:nvPr/>
            </p:nvSpPr>
            <p:spPr>
              <a:xfrm>
                <a:off x="6962085" y="5271792"/>
                <a:ext cx="56360" cy="58309"/>
              </a:xfrm>
              <a:custGeom>
                <a:avLst/>
                <a:gdLst/>
                <a:ahLst/>
                <a:cxnLst/>
                <a:rect l="l" t="t" r="r" b="b"/>
                <a:pathLst>
                  <a:path w="56360" h="58309" extrusionOk="0">
                    <a:moveTo>
                      <a:pt x="44024" y="52866"/>
                    </a:moveTo>
                    <a:cubicBezTo>
                      <a:pt x="44145" y="52866"/>
                      <a:pt x="44266" y="52745"/>
                      <a:pt x="44508" y="52745"/>
                    </a:cubicBezTo>
                    <a:cubicBezTo>
                      <a:pt x="47289" y="50084"/>
                      <a:pt x="49950" y="47180"/>
                      <a:pt x="51885" y="43914"/>
                    </a:cubicBezTo>
                    <a:cubicBezTo>
                      <a:pt x="52490" y="42946"/>
                      <a:pt x="52974" y="41978"/>
                      <a:pt x="53337" y="41011"/>
                    </a:cubicBezTo>
                    <a:cubicBezTo>
                      <a:pt x="54183" y="38954"/>
                      <a:pt x="55030" y="36776"/>
                      <a:pt x="55877" y="34720"/>
                    </a:cubicBezTo>
                    <a:lnTo>
                      <a:pt x="55877" y="34720"/>
                    </a:lnTo>
                    <a:cubicBezTo>
                      <a:pt x="55877" y="34357"/>
                      <a:pt x="55877" y="33994"/>
                      <a:pt x="55877" y="33510"/>
                    </a:cubicBezTo>
                    <a:cubicBezTo>
                      <a:pt x="55877" y="33268"/>
                      <a:pt x="55877" y="33026"/>
                      <a:pt x="55877" y="32905"/>
                    </a:cubicBezTo>
                    <a:cubicBezTo>
                      <a:pt x="55756" y="31938"/>
                      <a:pt x="55877" y="31090"/>
                      <a:pt x="56360" y="30243"/>
                    </a:cubicBezTo>
                    <a:cubicBezTo>
                      <a:pt x="56360" y="28429"/>
                      <a:pt x="56360" y="26735"/>
                      <a:pt x="56360" y="24921"/>
                    </a:cubicBezTo>
                    <a:cubicBezTo>
                      <a:pt x="56360" y="24679"/>
                      <a:pt x="56118" y="24437"/>
                      <a:pt x="56118" y="24195"/>
                    </a:cubicBezTo>
                    <a:cubicBezTo>
                      <a:pt x="56118" y="23590"/>
                      <a:pt x="55877" y="22865"/>
                      <a:pt x="55877" y="22260"/>
                    </a:cubicBezTo>
                    <a:cubicBezTo>
                      <a:pt x="55877" y="21896"/>
                      <a:pt x="55877" y="21534"/>
                      <a:pt x="55877" y="21170"/>
                    </a:cubicBezTo>
                    <a:cubicBezTo>
                      <a:pt x="55756" y="20808"/>
                      <a:pt x="55514" y="20566"/>
                      <a:pt x="55393" y="20203"/>
                    </a:cubicBezTo>
                    <a:cubicBezTo>
                      <a:pt x="55393" y="20082"/>
                      <a:pt x="55272" y="19840"/>
                      <a:pt x="55393" y="19598"/>
                    </a:cubicBezTo>
                    <a:cubicBezTo>
                      <a:pt x="54788" y="19235"/>
                      <a:pt x="54788" y="18751"/>
                      <a:pt x="54788" y="18146"/>
                    </a:cubicBezTo>
                    <a:cubicBezTo>
                      <a:pt x="54788" y="18146"/>
                      <a:pt x="54788" y="18146"/>
                      <a:pt x="54788" y="18146"/>
                    </a:cubicBezTo>
                    <a:cubicBezTo>
                      <a:pt x="53579" y="16090"/>
                      <a:pt x="52369" y="14033"/>
                      <a:pt x="51160" y="12097"/>
                    </a:cubicBezTo>
                    <a:cubicBezTo>
                      <a:pt x="49829" y="9799"/>
                      <a:pt x="48015" y="7984"/>
                      <a:pt x="46080" y="6291"/>
                    </a:cubicBezTo>
                    <a:cubicBezTo>
                      <a:pt x="45838" y="6049"/>
                      <a:pt x="45717" y="5807"/>
                      <a:pt x="45475" y="5565"/>
                    </a:cubicBezTo>
                    <a:cubicBezTo>
                      <a:pt x="41000" y="2541"/>
                      <a:pt x="36163" y="484"/>
                      <a:pt x="30720" y="0"/>
                    </a:cubicBezTo>
                    <a:cubicBezTo>
                      <a:pt x="29148" y="0"/>
                      <a:pt x="27696" y="0"/>
                      <a:pt x="26124" y="0"/>
                    </a:cubicBezTo>
                    <a:lnTo>
                      <a:pt x="26124" y="0"/>
                    </a:lnTo>
                    <a:cubicBezTo>
                      <a:pt x="25640" y="0"/>
                      <a:pt x="25157" y="0"/>
                      <a:pt x="24673" y="0"/>
                    </a:cubicBezTo>
                    <a:cubicBezTo>
                      <a:pt x="24068" y="0"/>
                      <a:pt x="23342" y="0"/>
                      <a:pt x="22738" y="121"/>
                    </a:cubicBezTo>
                    <a:cubicBezTo>
                      <a:pt x="22375" y="121"/>
                      <a:pt x="22012" y="121"/>
                      <a:pt x="21528" y="121"/>
                    </a:cubicBezTo>
                    <a:cubicBezTo>
                      <a:pt x="21165" y="605"/>
                      <a:pt x="20561" y="726"/>
                      <a:pt x="20077" y="726"/>
                    </a:cubicBezTo>
                    <a:lnTo>
                      <a:pt x="19835" y="726"/>
                    </a:lnTo>
                    <a:cubicBezTo>
                      <a:pt x="19835" y="726"/>
                      <a:pt x="19593" y="726"/>
                      <a:pt x="19593" y="726"/>
                    </a:cubicBezTo>
                    <a:cubicBezTo>
                      <a:pt x="19351" y="847"/>
                      <a:pt x="19109" y="1089"/>
                      <a:pt x="18746" y="1210"/>
                    </a:cubicBezTo>
                    <a:cubicBezTo>
                      <a:pt x="18263" y="1210"/>
                      <a:pt x="17900" y="1331"/>
                      <a:pt x="17416" y="1452"/>
                    </a:cubicBezTo>
                    <a:cubicBezTo>
                      <a:pt x="17174" y="2057"/>
                      <a:pt x="16570" y="2057"/>
                      <a:pt x="16086" y="2057"/>
                    </a:cubicBezTo>
                    <a:lnTo>
                      <a:pt x="16086" y="2057"/>
                    </a:lnTo>
                    <a:cubicBezTo>
                      <a:pt x="14876" y="2904"/>
                      <a:pt x="13667" y="3871"/>
                      <a:pt x="12094" y="4114"/>
                    </a:cubicBezTo>
                    <a:lnTo>
                      <a:pt x="12094" y="4114"/>
                    </a:lnTo>
                    <a:cubicBezTo>
                      <a:pt x="11853" y="4355"/>
                      <a:pt x="11611" y="4476"/>
                      <a:pt x="11369" y="4718"/>
                    </a:cubicBezTo>
                    <a:lnTo>
                      <a:pt x="11369" y="4718"/>
                    </a:lnTo>
                    <a:cubicBezTo>
                      <a:pt x="11127" y="4960"/>
                      <a:pt x="10885" y="5081"/>
                      <a:pt x="10643" y="5323"/>
                    </a:cubicBezTo>
                    <a:lnTo>
                      <a:pt x="10643" y="5323"/>
                    </a:lnTo>
                    <a:cubicBezTo>
                      <a:pt x="10522" y="6049"/>
                      <a:pt x="9918" y="6049"/>
                      <a:pt x="9434" y="6170"/>
                    </a:cubicBezTo>
                    <a:cubicBezTo>
                      <a:pt x="9434" y="6170"/>
                      <a:pt x="9434" y="6170"/>
                      <a:pt x="9434" y="6170"/>
                    </a:cubicBezTo>
                    <a:cubicBezTo>
                      <a:pt x="9192" y="6412"/>
                      <a:pt x="8950" y="6654"/>
                      <a:pt x="8708" y="6775"/>
                    </a:cubicBezTo>
                    <a:lnTo>
                      <a:pt x="8708" y="6775"/>
                    </a:lnTo>
                    <a:cubicBezTo>
                      <a:pt x="8466" y="7017"/>
                      <a:pt x="8224" y="7138"/>
                      <a:pt x="7982" y="7380"/>
                    </a:cubicBezTo>
                    <a:lnTo>
                      <a:pt x="7982" y="7380"/>
                    </a:lnTo>
                    <a:cubicBezTo>
                      <a:pt x="7740" y="7622"/>
                      <a:pt x="7499" y="7863"/>
                      <a:pt x="7378" y="8105"/>
                    </a:cubicBezTo>
                    <a:lnTo>
                      <a:pt x="7378" y="8105"/>
                    </a:lnTo>
                    <a:cubicBezTo>
                      <a:pt x="7136" y="8348"/>
                      <a:pt x="6894" y="8589"/>
                      <a:pt x="6773" y="8831"/>
                    </a:cubicBezTo>
                    <a:lnTo>
                      <a:pt x="6773" y="8831"/>
                    </a:lnTo>
                    <a:cubicBezTo>
                      <a:pt x="6531" y="9073"/>
                      <a:pt x="6289" y="9315"/>
                      <a:pt x="6168" y="9557"/>
                    </a:cubicBezTo>
                    <a:lnTo>
                      <a:pt x="6168" y="9557"/>
                    </a:lnTo>
                    <a:cubicBezTo>
                      <a:pt x="5926" y="9799"/>
                      <a:pt x="5805" y="10041"/>
                      <a:pt x="5563" y="10283"/>
                    </a:cubicBezTo>
                    <a:cubicBezTo>
                      <a:pt x="5563" y="10283"/>
                      <a:pt x="5563" y="10283"/>
                      <a:pt x="5563" y="10283"/>
                    </a:cubicBezTo>
                    <a:cubicBezTo>
                      <a:pt x="5563" y="10888"/>
                      <a:pt x="5563" y="11372"/>
                      <a:pt x="4838" y="11493"/>
                    </a:cubicBezTo>
                    <a:lnTo>
                      <a:pt x="4838" y="11493"/>
                    </a:lnTo>
                    <a:cubicBezTo>
                      <a:pt x="4596" y="11856"/>
                      <a:pt x="4475" y="12097"/>
                      <a:pt x="4233" y="12340"/>
                    </a:cubicBezTo>
                    <a:cubicBezTo>
                      <a:pt x="3991" y="12702"/>
                      <a:pt x="3749" y="13187"/>
                      <a:pt x="3507" y="13549"/>
                    </a:cubicBezTo>
                    <a:cubicBezTo>
                      <a:pt x="3507" y="14033"/>
                      <a:pt x="3507" y="14638"/>
                      <a:pt x="2903" y="14880"/>
                    </a:cubicBezTo>
                    <a:lnTo>
                      <a:pt x="2903" y="14880"/>
                    </a:lnTo>
                    <a:cubicBezTo>
                      <a:pt x="2661" y="15243"/>
                      <a:pt x="2540" y="15485"/>
                      <a:pt x="2298" y="15727"/>
                    </a:cubicBezTo>
                    <a:cubicBezTo>
                      <a:pt x="2298" y="15969"/>
                      <a:pt x="2298" y="16090"/>
                      <a:pt x="2298" y="16211"/>
                    </a:cubicBezTo>
                    <a:cubicBezTo>
                      <a:pt x="2298" y="16816"/>
                      <a:pt x="2298" y="17300"/>
                      <a:pt x="1693" y="17541"/>
                    </a:cubicBezTo>
                    <a:lnTo>
                      <a:pt x="1693" y="17541"/>
                    </a:lnTo>
                    <a:cubicBezTo>
                      <a:pt x="1451" y="18751"/>
                      <a:pt x="1209" y="19961"/>
                      <a:pt x="484" y="21050"/>
                    </a:cubicBezTo>
                    <a:cubicBezTo>
                      <a:pt x="484" y="21291"/>
                      <a:pt x="484" y="21413"/>
                      <a:pt x="484" y="21655"/>
                    </a:cubicBezTo>
                    <a:cubicBezTo>
                      <a:pt x="484" y="22622"/>
                      <a:pt x="484" y="23590"/>
                      <a:pt x="484" y="24679"/>
                    </a:cubicBezTo>
                    <a:cubicBezTo>
                      <a:pt x="484" y="25042"/>
                      <a:pt x="121" y="25404"/>
                      <a:pt x="0" y="25889"/>
                    </a:cubicBezTo>
                    <a:cubicBezTo>
                      <a:pt x="0" y="27340"/>
                      <a:pt x="0" y="28913"/>
                      <a:pt x="0" y="30365"/>
                    </a:cubicBezTo>
                    <a:cubicBezTo>
                      <a:pt x="0" y="30848"/>
                      <a:pt x="0" y="31212"/>
                      <a:pt x="0" y="31695"/>
                    </a:cubicBezTo>
                    <a:cubicBezTo>
                      <a:pt x="0" y="32542"/>
                      <a:pt x="0" y="33268"/>
                      <a:pt x="121" y="34115"/>
                    </a:cubicBezTo>
                    <a:cubicBezTo>
                      <a:pt x="726" y="34478"/>
                      <a:pt x="726" y="35082"/>
                      <a:pt x="605" y="35687"/>
                    </a:cubicBezTo>
                    <a:cubicBezTo>
                      <a:pt x="605" y="36051"/>
                      <a:pt x="605" y="36534"/>
                      <a:pt x="605" y="36897"/>
                    </a:cubicBezTo>
                    <a:cubicBezTo>
                      <a:pt x="1330" y="37381"/>
                      <a:pt x="1209" y="38228"/>
                      <a:pt x="1330" y="38954"/>
                    </a:cubicBezTo>
                    <a:cubicBezTo>
                      <a:pt x="2177" y="40647"/>
                      <a:pt x="3024" y="42220"/>
                      <a:pt x="3749" y="43914"/>
                    </a:cubicBezTo>
                    <a:cubicBezTo>
                      <a:pt x="4596" y="46091"/>
                      <a:pt x="5805" y="48027"/>
                      <a:pt x="7620" y="49479"/>
                    </a:cubicBezTo>
                    <a:cubicBezTo>
                      <a:pt x="7861" y="49720"/>
                      <a:pt x="8103" y="49963"/>
                      <a:pt x="8345" y="50204"/>
                    </a:cubicBezTo>
                    <a:cubicBezTo>
                      <a:pt x="10401" y="52987"/>
                      <a:pt x="13304" y="54438"/>
                      <a:pt x="16448" y="55648"/>
                    </a:cubicBezTo>
                    <a:cubicBezTo>
                      <a:pt x="17053" y="55890"/>
                      <a:pt x="17658" y="56253"/>
                      <a:pt x="18263" y="56495"/>
                    </a:cubicBezTo>
                    <a:cubicBezTo>
                      <a:pt x="19351" y="56858"/>
                      <a:pt x="20561" y="57463"/>
                      <a:pt x="21649" y="57584"/>
                    </a:cubicBezTo>
                    <a:cubicBezTo>
                      <a:pt x="24431" y="57947"/>
                      <a:pt x="27092" y="58067"/>
                      <a:pt x="29873" y="58310"/>
                    </a:cubicBezTo>
                    <a:cubicBezTo>
                      <a:pt x="30236" y="58067"/>
                      <a:pt x="30599" y="57826"/>
                      <a:pt x="30962" y="57826"/>
                    </a:cubicBezTo>
                    <a:cubicBezTo>
                      <a:pt x="32171" y="57826"/>
                      <a:pt x="33502" y="57826"/>
                      <a:pt x="34711" y="57705"/>
                    </a:cubicBezTo>
                    <a:cubicBezTo>
                      <a:pt x="34832" y="57705"/>
                      <a:pt x="35074" y="57705"/>
                      <a:pt x="35195" y="57705"/>
                    </a:cubicBezTo>
                    <a:cubicBezTo>
                      <a:pt x="35800" y="56979"/>
                      <a:pt x="36525" y="57100"/>
                      <a:pt x="37372" y="57100"/>
                    </a:cubicBezTo>
                    <a:cubicBezTo>
                      <a:pt x="37856" y="56253"/>
                      <a:pt x="38581" y="56495"/>
                      <a:pt x="39307" y="56374"/>
                    </a:cubicBezTo>
                    <a:cubicBezTo>
                      <a:pt x="39307" y="56374"/>
                      <a:pt x="39307" y="56374"/>
                      <a:pt x="39307" y="56374"/>
                    </a:cubicBezTo>
                    <a:cubicBezTo>
                      <a:pt x="39549" y="56253"/>
                      <a:pt x="39791" y="56011"/>
                      <a:pt x="40033" y="55890"/>
                    </a:cubicBezTo>
                    <a:cubicBezTo>
                      <a:pt x="40154" y="55890"/>
                      <a:pt x="40396" y="55769"/>
                      <a:pt x="40637" y="55769"/>
                    </a:cubicBezTo>
                    <a:cubicBezTo>
                      <a:pt x="41726" y="55043"/>
                      <a:pt x="42694" y="53954"/>
                      <a:pt x="44024" y="53833"/>
                    </a:cubicBezTo>
                    <a:cubicBezTo>
                      <a:pt x="44024" y="53833"/>
                      <a:pt x="44024" y="53833"/>
                      <a:pt x="44024" y="53833"/>
                    </a:cubicBezTo>
                    <a:cubicBezTo>
                      <a:pt x="44266" y="53592"/>
                      <a:pt x="44508" y="53471"/>
                      <a:pt x="44750" y="53228"/>
                    </a:cubicBezTo>
                    <a:close/>
                  </a:path>
                </a:pathLst>
              </a:custGeom>
              <a:solidFill>
                <a:srgbClr val="8CAA4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732" name="Google Shape;732;p32"/>
              <p:cNvSpPr/>
              <p:nvPr/>
            </p:nvSpPr>
            <p:spPr>
              <a:xfrm>
                <a:off x="6890349" y="5337239"/>
                <a:ext cx="197760" cy="269630"/>
              </a:xfrm>
              <a:custGeom>
                <a:avLst/>
                <a:gdLst/>
                <a:ahLst/>
                <a:cxnLst/>
                <a:rect l="l" t="t" r="r" b="b"/>
                <a:pathLst>
                  <a:path w="197760" h="269630" extrusionOk="0">
                    <a:moveTo>
                      <a:pt x="197639" y="105247"/>
                    </a:moveTo>
                    <a:cubicBezTo>
                      <a:pt x="197639" y="104884"/>
                      <a:pt x="197276" y="104521"/>
                      <a:pt x="197034" y="104280"/>
                    </a:cubicBezTo>
                    <a:cubicBezTo>
                      <a:pt x="197034" y="104037"/>
                      <a:pt x="197034" y="103796"/>
                      <a:pt x="196913" y="103554"/>
                    </a:cubicBezTo>
                    <a:cubicBezTo>
                      <a:pt x="196792" y="103311"/>
                      <a:pt x="196551" y="103070"/>
                      <a:pt x="196430" y="102828"/>
                    </a:cubicBezTo>
                    <a:cubicBezTo>
                      <a:pt x="196430" y="101981"/>
                      <a:pt x="196067" y="101497"/>
                      <a:pt x="195704" y="100892"/>
                    </a:cubicBezTo>
                    <a:cubicBezTo>
                      <a:pt x="195462" y="100650"/>
                      <a:pt x="195341" y="100408"/>
                      <a:pt x="195099" y="100287"/>
                    </a:cubicBezTo>
                    <a:lnTo>
                      <a:pt x="195099" y="100287"/>
                    </a:lnTo>
                    <a:cubicBezTo>
                      <a:pt x="194857" y="98594"/>
                      <a:pt x="193648" y="97263"/>
                      <a:pt x="193043" y="95690"/>
                    </a:cubicBezTo>
                    <a:cubicBezTo>
                      <a:pt x="192922" y="95448"/>
                      <a:pt x="192680" y="95207"/>
                      <a:pt x="192559" y="94964"/>
                    </a:cubicBezTo>
                    <a:cubicBezTo>
                      <a:pt x="192438" y="94843"/>
                      <a:pt x="192318" y="94602"/>
                      <a:pt x="192438" y="94360"/>
                    </a:cubicBezTo>
                    <a:cubicBezTo>
                      <a:pt x="192318" y="94118"/>
                      <a:pt x="192076" y="93876"/>
                      <a:pt x="191955" y="93634"/>
                    </a:cubicBezTo>
                    <a:cubicBezTo>
                      <a:pt x="191834" y="93513"/>
                      <a:pt x="191713" y="93271"/>
                      <a:pt x="191834" y="93029"/>
                    </a:cubicBezTo>
                    <a:cubicBezTo>
                      <a:pt x="191592" y="93029"/>
                      <a:pt x="191471" y="93029"/>
                      <a:pt x="191229" y="92908"/>
                    </a:cubicBezTo>
                    <a:cubicBezTo>
                      <a:pt x="191229" y="92666"/>
                      <a:pt x="191229" y="92424"/>
                      <a:pt x="191229" y="92303"/>
                    </a:cubicBezTo>
                    <a:lnTo>
                      <a:pt x="191229" y="92303"/>
                    </a:lnTo>
                    <a:cubicBezTo>
                      <a:pt x="191108" y="92303"/>
                      <a:pt x="190866" y="92303"/>
                      <a:pt x="190745" y="92303"/>
                    </a:cubicBezTo>
                    <a:cubicBezTo>
                      <a:pt x="190745" y="91940"/>
                      <a:pt x="190624" y="91456"/>
                      <a:pt x="190503" y="91094"/>
                    </a:cubicBezTo>
                    <a:cubicBezTo>
                      <a:pt x="190020" y="90368"/>
                      <a:pt x="189657" y="89763"/>
                      <a:pt x="189173" y="89037"/>
                    </a:cubicBezTo>
                    <a:cubicBezTo>
                      <a:pt x="189052" y="88795"/>
                      <a:pt x="188810" y="88674"/>
                      <a:pt x="188689" y="88432"/>
                    </a:cubicBezTo>
                    <a:cubicBezTo>
                      <a:pt x="188568" y="88311"/>
                      <a:pt x="188447" y="88069"/>
                      <a:pt x="188447" y="87827"/>
                    </a:cubicBezTo>
                    <a:cubicBezTo>
                      <a:pt x="188205" y="87585"/>
                      <a:pt x="188085" y="87343"/>
                      <a:pt x="187843" y="86980"/>
                    </a:cubicBezTo>
                    <a:cubicBezTo>
                      <a:pt x="187359" y="86255"/>
                      <a:pt x="186996" y="85650"/>
                      <a:pt x="186512" y="84924"/>
                    </a:cubicBezTo>
                    <a:cubicBezTo>
                      <a:pt x="186391" y="84682"/>
                      <a:pt x="186149" y="84440"/>
                      <a:pt x="186028" y="84319"/>
                    </a:cubicBezTo>
                    <a:cubicBezTo>
                      <a:pt x="185907" y="84198"/>
                      <a:pt x="185787" y="83956"/>
                      <a:pt x="185907" y="83714"/>
                    </a:cubicBezTo>
                    <a:cubicBezTo>
                      <a:pt x="185666" y="83472"/>
                      <a:pt x="185545" y="83230"/>
                      <a:pt x="185303" y="82867"/>
                    </a:cubicBezTo>
                    <a:cubicBezTo>
                      <a:pt x="183972" y="81536"/>
                      <a:pt x="183489" y="79843"/>
                      <a:pt x="182521" y="78270"/>
                    </a:cubicBezTo>
                    <a:cubicBezTo>
                      <a:pt x="182279" y="78028"/>
                      <a:pt x="182158" y="77786"/>
                      <a:pt x="181916" y="77544"/>
                    </a:cubicBezTo>
                    <a:cubicBezTo>
                      <a:pt x="181795" y="77423"/>
                      <a:pt x="181795" y="77182"/>
                      <a:pt x="181795" y="76939"/>
                    </a:cubicBezTo>
                    <a:cubicBezTo>
                      <a:pt x="181553" y="76697"/>
                      <a:pt x="181433" y="76456"/>
                      <a:pt x="181191" y="76092"/>
                    </a:cubicBezTo>
                    <a:lnTo>
                      <a:pt x="181191" y="76092"/>
                    </a:lnTo>
                    <a:cubicBezTo>
                      <a:pt x="181070" y="75851"/>
                      <a:pt x="180828" y="75609"/>
                      <a:pt x="180707" y="75487"/>
                    </a:cubicBezTo>
                    <a:cubicBezTo>
                      <a:pt x="179135" y="72826"/>
                      <a:pt x="177441" y="70165"/>
                      <a:pt x="175869" y="67383"/>
                    </a:cubicBezTo>
                    <a:cubicBezTo>
                      <a:pt x="175748" y="67140"/>
                      <a:pt x="175506" y="67019"/>
                      <a:pt x="175385" y="66778"/>
                    </a:cubicBezTo>
                    <a:cubicBezTo>
                      <a:pt x="175385" y="66536"/>
                      <a:pt x="175264" y="66294"/>
                      <a:pt x="175143" y="66052"/>
                    </a:cubicBezTo>
                    <a:cubicBezTo>
                      <a:pt x="175022" y="65810"/>
                      <a:pt x="174781" y="65568"/>
                      <a:pt x="174660" y="65447"/>
                    </a:cubicBezTo>
                    <a:cubicBezTo>
                      <a:pt x="173934" y="64600"/>
                      <a:pt x="173208" y="63632"/>
                      <a:pt x="172483" y="62785"/>
                    </a:cubicBezTo>
                    <a:cubicBezTo>
                      <a:pt x="172483" y="62544"/>
                      <a:pt x="172362" y="62301"/>
                      <a:pt x="172241" y="62060"/>
                    </a:cubicBezTo>
                    <a:cubicBezTo>
                      <a:pt x="172120" y="61818"/>
                      <a:pt x="171999" y="61697"/>
                      <a:pt x="171757" y="61455"/>
                    </a:cubicBezTo>
                    <a:cubicBezTo>
                      <a:pt x="171757" y="61213"/>
                      <a:pt x="171757" y="60971"/>
                      <a:pt x="171757" y="60729"/>
                    </a:cubicBezTo>
                    <a:cubicBezTo>
                      <a:pt x="171515" y="60487"/>
                      <a:pt x="171394" y="60245"/>
                      <a:pt x="171152" y="60003"/>
                    </a:cubicBezTo>
                    <a:cubicBezTo>
                      <a:pt x="171031" y="59882"/>
                      <a:pt x="171031" y="59640"/>
                      <a:pt x="171031" y="59398"/>
                    </a:cubicBezTo>
                    <a:cubicBezTo>
                      <a:pt x="170789" y="59156"/>
                      <a:pt x="170668" y="58914"/>
                      <a:pt x="170426" y="58551"/>
                    </a:cubicBezTo>
                    <a:lnTo>
                      <a:pt x="170426" y="58551"/>
                    </a:lnTo>
                    <a:cubicBezTo>
                      <a:pt x="170185" y="58551"/>
                      <a:pt x="170064" y="58551"/>
                      <a:pt x="169822" y="58431"/>
                    </a:cubicBezTo>
                    <a:cubicBezTo>
                      <a:pt x="169822" y="58310"/>
                      <a:pt x="169822" y="58067"/>
                      <a:pt x="169822" y="57946"/>
                    </a:cubicBezTo>
                    <a:cubicBezTo>
                      <a:pt x="169338" y="57100"/>
                      <a:pt x="168854" y="56132"/>
                      <a:pt x="168250" y="55285"/>
                    </a:cubicBezTo>
                    <a:cubicBezTo>
                      <a:pt x="167645" y="55043"/>
                      <a:pt x="167524" y="54559"/>
                      <a:pt x="167524" y="53954"/>
                    </a:cubicBezTo>
                    <a:cubicBezTo>
                      <a:pt x="165952" y="51656"/>
                      <a:pt x="164500" y="49478"/>
                      <a:pt x="163049" y="47180"/>
                    </a:cubicBezTo>
                    <a:cubicBezTo>
                      <a:pt x="162686" y="46696"/>
                      <a:pt x="162565" y="45970"/>
                      <a:pt x="162323" y="45365"/>
                    </a:cubicBezTo>
                    <a:cubicBezTo>
                      <a:pt x="162081" y="45124"/>
                      <a:pt x="161960" y="44760"/>
                      <a:pt x="161718" y="44519"/>
                    </a:cubicBezTo>
                    <a:lnTo>
                      <a:pt x="161718" y="44519"/>
                    </a:lnTo>
                    <a:cubicBezTo>
                      <a:pt x="161598" y="44277"/>
                      <a:pt x="161356" y="44034"/>
                      <a:pt x="161235" y="43914"/>
                    </a:cubicBezTo>
                    <a:cubicBezTo>
                      <a:pt x="160751" y="43309"/>
                      <a:pt x="160267" y="42583"/>
                      <a:pt x="159662" y="41978"/>
                    </a:cubicBezTo>
                    <a:cubicBezTo>
                      <a:pt x="159179" y="41010"/>
                      <a:pt x="158816" y="40164"/>
                      <a:pt x="158332" y="39195"/>
                    </a:cubicBezTo>
                    <a:cubicBezTo>
                      <a:pt x="158211" y="38954"/>
                      <a:pt x="157969" y="38833"/>
                      <a:pt x="157848" y="38590"/>
                    </a:cubicBezTo>
                    <a:cubicBezTo>
                      <a:pt x="157848" y="38349"/>
                      <a:pt x="157727" y="38107"/>
                      <a:pt x="157606" y="37986"/>
                    </a:cubicBezTo>
                    <a:cubicBezTo>
                      <a:pt x="157364" y="37986"/>
                      <a:pt x="157244" y="37986"/>
                      <a:pt x="157002" y="37986"/>
                    </a:cubicBezTo>
                    <a:cubicBezTo>
                      <a:pt x="157002" y="37744"/>
                      <a:pt x="157002" y="37623"/>
                      <a:pt x="157002" y="37381"/>
                    </a:cubicBezTo>
                    <a:cubicBezTo>
                      <a:pt x="156881" y="37260"/>
                      <a:pt x="156760" y="37018"/>
                      <a:pt x="156760" y="36897"/>
                    </a:cubicBezTo>
                    <a:cubicBezTo>
                      <a:pt x="155913" y="36413"/>
                      <a:pt x="155429" y="35808"/>
                      <a:pt x="155429" y="34720"/>
                    </a:cubicBezTo>
                    <a:lnTo>
                      <a:pt x="155429" y="34720"/>
                    </a:lnTo>
                    <a:cubicBezTo>
                      <a:pt x="155187" y="34478"/>
                      <a:pt x="155067" y="34236"/>
                      <a:pt x="154825" y="33994"/>
                    </a:cubicBezTo>
                    <a:cubicBezTo>
                      <a:pt x="153736" y="32421"/>
                      <a:pt x="152527" y="30848"/>
                      <a:pt x="151438" y="29276"/>
                    </a:cubicBezTo>
                    <a:cubicBezTo>
                      <a:pt x="151438" y="29034"/>
                      <a:pt x="151438" y="28792"/>
                      <a:pt x="151438" y="28550"/>
                    </a:cubicBezTo>
                    <a:cubicBezTo>
                      <a:pt x="151317" y="28308"/>
                      <a:pt x="151075" y="28066"/>
                      <a:pt x="150954" y="27824"/>
                    </a:cubicBezTo>
                    <a:lnTo>
                      <a:pt x="150954" y="27824"/>
                    </a:lnTo>
                    <a:cubicBezTo>
                      <a:pt x="150713" y="27461"/>
                      <a:pt x="150471" y="27340"/>
                      <a:pt x="150229" y="27219"/>
                    </a:cubicBezTo>
                    <a:cubicBezTo>
                      <a:pt x="150229" y="26977"/>
                      <a:pt x="150229" y="26735"/>
                      <a:pt x="150229" y="26493"/>
                    </a:cubicBezTo>
                    <a:lnTo>
                      <a:pt x="150229" y="26493"/>
                    </a:lnTo>
                    <a:cubicBezTo>
                      <a:pt x="150108" y="26252"/>
                      <a:pt x="149866" y="26009"/>
                      <a:pt x="149745" y="25888"/>
                    </a:cubicBezTo>
                    <a:cubicBezTo>
                      <a:pt x="149261" y="25404"/>
                      <a:pt x="148777" y="24921"/>
                      <a:pt x="148294" y="24437"/>
                    </a:cubicBezTo>
                    <a:lnTo>
                      <a:pt x="148294" y="24437"/>
                    </a:lnTo>
                    <a:cubicBezTo>
                      <a:pt x="148173" y="22985"/>
                      <a:pt x="146842" y="22259"/>
                      <a:pt x="146237" y="21291"/>
                    </a:cubicBezTo>
                    <a:cubicBezTo>
                      <a:pt x="144907" y="19477"/>
                      <a:pt x="143456" y="17783"/>
                      <a:pt x="142125" y="15969"/>
                    </a:cubicBezTo>
                    <a:cubicBezTo>
                      <a:pt x="141763" y="15485"/>
                      <a:pt x="141400" y="15001"/>
                      <a:pt x="140916" y="14517"/>
                    </a:cubicBezTo>
                    <a:cubicBezTo>
                      <a:pt x="140674" y="14275"/>
                      <a:pt x="140553" y="14033"/>
                      <a:pt x="140311" y="13912"/>
                    </a:cubicBezTo>
                    <a:lnTo>
                      <a:pt x="140311" y="13912"/>
                    </a:lnTo>
                    <a:cubicBezTo>
                      <a:pt x="140069" y="13670"/>
                      <a:pt x="139948" y="13428"/>
                      <a:pt x="139707" y="13186"/>
                    </a:cubicBezTo>
                    <a:cubicBezTo>
                      <a:pt x="137288" y="11251"/>
                      <a:pt x="134748" y="9194"/>
                      <a:pt x="132329" y="7258"/>
                    </a:cubicBezTo>
                    <a:cubicBezTo>
                      <a:pt x="131724" y="7017"/>
                      <a:pt x="131119" y="6775"/>
                      <a:pt x="130636" y="6412"/>
                    </a:cubicBezTo>
                    <a:cubicBezTo>
                      <a:pt x="129668" y="5928"/>
                      <a:pt x="128942" y="5081"/>
                      <a:pt x="127733" y="5081"/>
                    </a:cubicBezTo>
                    <a:cubicBezTo>
                      <a:pt x="127491" y="4476"/>
                      <a:pt x="127007" y="4476"/>
                      <a:pt x="126403" y="4355"/>
                    </a:cubicBezTo>
                    <a:cubicBezTo>
                      <a:pt x="126161" y="3750"/>
                      <a:pt x="125556" y="3750"/>
                      <a:pt x="125072" y="3750"/>
                    </a:cubicBezTo>
                    <a:cubicBezTo>
                      <a:pt x="124588" y="2903"/>
                      <a:pt x="123863" y="3145"/>
                      <a:pt x="123137" y="3024"/>
                    </a:cubicBezTo>
                    <a:lnTo>
                      <a:pt x="123137" y="3024"/>
                    </a:lnTo>
                    <a:cubicBezTo>
                      <a:pt x="122895" y="2419"/>
                      <a:pt x="122411" y="2419"/>
                      <a:pt x="121807" y="2541"/>
                    </a:cubicBezTo>
                    <a:cubicBezTo>
                      <a:pt x="121565" y="2298"/>
                      <a:pt x="121202" y="2057"/>
                      <a:pt x="120960" y="1815"/>
                    </a:cubicBezTo>
                    <a:lnTo>
                      <a:pt x="120718" y="1815"/>
                    </a:lnTo>
                    <a:cubicBezTo>
                      <a:pt x="120718" y="1815"/>
                      <a:pt x="120476" y="1815"/>
                      <a:pt x="120476" y="1815"/>
                    </a:cubicBezTo>
                    <a:cubicBezTo>
                      <a:pt x="119751" y="1815"/>
                      <a:pt x="119146" y="1815"/>
                      <a:pt x="118420" y="1815"/>
                    </a:cubicBezTo>
                    <a:cubicBezTo>
                      <a:pt x="118420" y="1573"/>
                      <a:pt x="118420" y="1452"/>
                      <a:pt x="118299" y="1210"/>
                    </a:cubicBezTo>
                    <a:cubicBezTo>
                      <a:pt x="117695" y="1210"/>
                      <a:pt x="117090" y="1210"/>
                      <a:pt x="116485" y="1210"/>
                    </a:cubicBezTo>
                    <a:cubicBezTo>
                      <a:pt x="115880" y="1210"/>
                      <a:pt x="115276" y="1210"/>
                      <a:pt x="114550" y="1089"/>
                    </a:cubicBezTo>
                    <a:cubicBezTo>
                      <a:pt x="113461" y="363"/>
                      <a:pt x="112494" y="121"/>
                      <a:pt x="111405" y="1089"/>
                    </a:cubicBezTo>
                    <a:cubicBezTo>
                      <a:pt x="111285" y="1089"/>
                      <a:pt x="111163" y="1089"/>
                      <a:pt x="111043" y="968"/>
                    </a:cubicBezTo>
                    <a:cubicBezTo>
                      <a:pt x="110680" y="726"/>
                      <a:pt x="110438" y="363"/>
                      <a:pt x="109833" y="0"/>
                    </a:cubicBezTo>
                    <a:lnTo>
                      <a:pt x="87216" y="0"/>
                    </a:lnTo>
                    <a:cubicBezTo>
                      <a:pt x="87096" y="121"/>
                      <a:pt x="86854" y="363"/>
                      <a:pt x="86733" y="363"/>
                    </a:cubicBezTo>
                    <a:cubicBezTo>
                      <a:pt x="85281" y="605"/>
                      <a:pt x="83830" y="847"/>
                      <a:pt x="82379" y="1089"/>
                    </a:cubicBezTo>
                    <a:cubicBezTo>
                      <a:pt x="81774" y="1089"/>
                      <a:pt x="81169" y="1210"/>
                      <a:pt x="80565" y="1331"/>
                    </a:cubicBezTo>
                    <a:cubicBezTo>
                      <a:pt x="79839" y="2298"/>
                      <a:pt x="78750" y="1815"/>
                      <a:pt x="77783" y="2057"/>
                    </a:cubicBezTo>
                    <a:cubicBezTo>
                      <a:pt x="77299" y="2783"/>
                      <a:pt x="76452" y="2541"/>
                      <a:pt x="75848" y="2662"/>
                    </a:cubicBezTo>
                    <a:cubicBezTo>
                      <a:pt x="75364" y="3508"/>
                      <a:pt x="74517" y="3267"/>
                      <a:pt x="73792" y="3388"/>
                    </a:cubicBezTo>
                    <a:cubicBezTo>
                      <a:pt x="72824" y="4113"/>
                      <a:pt x="71615" y="4355"/>
                      <a:pt x="70526" y="4597"/>
                    </a:cubicBezTo>
                    <a:cubicBezTo>
                      <a:pt x="70284" y="4718"/>
                      <a:pt x="70042" y="4960"/>
                      <a:pt x="69800" y="5081"/>
                    </a:cubicBezTo>
                    <a:cubicBezTo>
                      <a:pt x="69559" y="5202"/>
                      <a:pt x="69438" y="5323"/>
                      <a:pt x="69196" y="5202"/>
                    </a:cubicBezTo>
                    <a:cubicBezTo>
                      <a:pt x="68954" y="5323"/>
                      <a:pt x="68712" y="5565"/>
                      <a:pt x="68470" y="5686"/>
                    </a:cubicBezTo>
                    <a:cubicBezTo>
                      <a:pt x="68349" y="5807"/>
                      <a:pt x="68107" y="5928"/>
                      <a:pt x="67865" y="5807"/>
                    </a:cubicBezTo>
                    <a:cubicBezTo>
                      <a:pt x="67382" y="6654"/>
                      <a:pt x="66777" y="7137"/>
                      <a:pt x="65809" y="7137"/>
                    </a:cubicBezTo>
                    <a:cubicBezTo>
                      <a:pt x="65809" y="7137"/>
                      <a:pt x="65809" y="7137"/>
                      <a:pt x="65809" y="7137"/>
                    </a:cubicBezTo>
                    <a:cubicBezTo>
                      <a:pt x="65567" y="7380"/>
                      <a:pt x="65325" y="7501"/>
                      <a:pt x="65084" y="7742"/>
                    </a:cubicBezTo>
                    <a:lnTo>
                      <a:pt x="65084" y="7742"/>
                    </a:lnTo>
                    <a:cubicBezTo>
                      <a:pt x="64842" y="7984"/>
                      <a:pt x="64600" y="8105"/>
                      <a:pt x="64358" y="8347"/>
                    </a:cubicBezTo>
                    <a:lnTo>
                      <a:pt x="64358" y="8347"/>
                    </a:lnTo>
                    <a:cubicBezTo>
                      <a:pt x="64116" y="8589"/>
                      <a:pt x="63995" y="8710"/>
                      <a:pt x="63753" y="8952"/>
                    </a:cubicBezTo>
                    <a:cubicBezTo>
                      <a:pt x="63269" y="9194"/>
                      <a:pt x="62907" y="9557"/>
                      <a:pt x="62423" y="9799"/>
                    </a:cubicBezTo>
                    <a:cubicBezTo>
                      <a:pt x="62181" y="10041"/>
                      <a:pt x="61939" y="10283"/>
                      <a:pt x="61697" y="10404"/>
                    </a:cubicBezTo>
                    <a:lnTo>
                      <a:pt x="61697" y="10404"/>
                    </a:lnTo>
                    <a:cubicBezTo>
                      <a:pt x="61455" y="10646"/>
                      <a:pt x="61213" y="10767"/>
                      <a:pt x="60971" y="11009"/>
                    </a:cubicBezTo>
                    <a:lnTo>
                      <a:pt x="60971" y="11009"/>
                    </a:lnTo>
                    <a:cubicBezTo>
                      <a:pt x="60730" y="11251"/>
                      <a:pt x="60609" y="11493"/>
                      <a:pt x="60367" y="11735"/>
                    </a:cubicBezTo>
                    <a:lnTo>
                      <a:pt x="60367" y="11735"/>
                    </a:lnTo>
                    <a:cubicBezTo>
                      <a:pt x="60125" y="11976"/>
                      <a:pt x="60004" y="12218"/>
                      <a:pt x="59762" y="12340"/>
                    </a:cubicBezTo>
                    <a:lnTo>
                      <a:pt x="59762" y="12340"/>
                    </a:lnTo>
                    <a:cubicBezTo>
                      <a:pt x="59520" y="12581"/>
                      <a:pt x="59399" y="12823"/>
                      <a:pt x="59157" y="13066"/>
                    </a:cubicBezTo>
                    <a:lnTo>
                      <a:pt x="59157" y="13066"/>
                    </a:lnTo>
                    <a:cubicBezTo>
                      <a:pt x="58915" y="13307"/>
                      <a:pt x="58794" y="13549"/>
                      <a:pt x="58552" y="13791"/>
                    </a:cubicBezTo>
                    <a:cubicBezTo>
                      <a:pt x="57948" y="14517"/>
                      <a:pt x="57343" y="15122"/>
                      <a:pt x="56617" y="15848"/>
                    </a:cubicBezTo>
                    <a:cubicBezTo>
                      <a:pt x="56617" y="16331"/>
                      <a:pt x="56496" y="16936"/>
                      <a:pt x="55771" y="17057"/>
                    </a:cubicBezTo>
                    <a:cubicBezTo>
                      <a:pt x="55529" y="17300"/>
                      <a:pt x="55287" y="17541"/>
                      <a:pt x="55166" y="17783"/>
                    </a:cubicBezTo>
                    <a:cubicBezTo>
                      <a:pt x="54924" y="18025"/>
                      <a:pt x="54803" y="18267"/>
                      <a:pt x="54561" y="18509"/>
                    </a:cubicBezTo>
                    <a:cubicBezTo>
                      <a:pt x="54319" y="18751"/>
                      <a:pt x="54198" y="18872"/>
                      <a:pt x="53957" y="19114"/>
                    </a:cubicBezTo>
                    <a:cubicBezTo>
                      <a:pt x="53836" y="19598"/>
                      <a:pt x="53836" y="20203"/>
                      <a:pt x="53110" y="20324"/>
                    </a:cubicBezTo>
                    <a:lnTo>
                      <a:pt x="53110" y="20324"/>
                    </a:lnTo>
                    <a:cubicBezTo>
                      <a:pt x="52868" y="20566"/>
                      <a:pt x="52747" y="20808"/>
                      <a:pt x="52505" y="21049"/>
                    </a:cubicBezTo>
                    <a:lnTo>
                      <a:pt x="52505" y="21049"/>
                    </a:lnTo>
                    <a:cubicBezTo>
                      <a:pt x="52263" y="21291"/>
                      <a:pt x="52142" y="21534"/>
                      <a:pt x="51901" y="21775"/>
                    </a:cubicBezTo>
                    <a:cubicBezTo>
                      <a:pt x="51901" y="21775"/>
                      <a:pt x="51901" y="21775"/>
                      <a:pt x="51901" y="21775"/>
                    </a:cubicBezTo>
                    <a:cubicBezTo>
                      <a:pt x="51659" y="22017"/>
                      <a:pt x="51417" y="22259"/>
                      <a:pt x="51296" y="22501"/>
                    </a:cubicBezTo>
                    <a:cubicBezTo>
                      <a:pt x="51296" y="22501"/>
                      <a:pt x="51296" y="22501"/>
                      <a:pt x="51296" y="22501"/>
                    </a:cubicBezTo>
                    <a:cubicBezTo>
                      <a:pt x="51296" y="23106"/>
                      <a:pt x="51296" y="23590"/>
                      <a:pt x="50570" y="23832"/>
                    </a:cubicBezTo>
                    <a:cubicBezTo>
                      <a:pt x="50570" y="23832"/>
                      <a:pt x="50570" y="23832"/>
                      <a:pt x="50570" y="23832"/>
                    </a:cubicBezTo>
                    <a:cubicBezTo>
                      <a:pt x="50328" y="24074"/>
                      <a:pt x="50207" y="24437"/>
                      <a:pt x="49965" y="24679"/>
                    </a:cubicBezTo>
                    <a:lnTo>
                      <a:pt x="49965" y="24679"/>
                    </a:lnTo>
                    <a:cubicBezTo>
                      <a:pt x="49965" y="24800"/>
                      <a:pt x="49965" y="25042"/>
                      <a:pt x="49965" y="25163"/>
                    </a:cubicBezTo>
                    <a:cubicBezTo>
                      <a:pt x="49724" y="25404"/>
                      <a:pt x="49603" y="25647"/>
                      <a:pt x="49361" y="25888"/>
                    </a:cubicBezTo>
                    <a:cubicBezTo>
                      <a:pt x="48877" y="26493"/>
                      <a:pt x="48514" y="27219"/>
                      <a:pt x="48030" y="27824"/>
                    </a:cubicBezTo>
                    <a:cubicBezTo>
                      <a:pt x="46821" y="29639"/>
                      <a:pt x="45732" y="31574"/>
                      <a:pt x="44523" y="33389"/>
                    </a:cubicBezTo>
                    <a:cubicBezTo>
                      <a:pt x="41620" y="37986"/>
                      <a:pt x="38597" y="42462"/>
                      <a:pt x="35694" y="46938"/>
                    </a:cubicBezTo>
                    <a:cubicBezTo>
                      <a:pt x="32549" y="51777"/>
                      <a:pt x="29284" y="56495"/>
                      <a:pt x="26260" y="61334"/>
                    </a:cubicBezTo>
                    <a:cubicBezTo>
                      <a:pt x="20213" y="71012"/>
                      <a:pt x="14045" y="80811"/>
                      <a:pt x="7756" y="90368"/>
                    </a:cubicBezTo>
                    <a:cubicBezTo>
                      <a:pt x="5579" y="93634"/>
                      <a:pt x="3281" y="96900"/>
                      <a:pt x="1587" y="100529"/>
                    </a:cubicBezTo>
                    <a:cubicBezTo>
                      <a:pt x="499" y="102828"/>
                      <a:pt x="-106" y="105247"/>
                      <a:pt x="15" y="107909"/>
                    </a:cubicBezTo>
                    <a:cubicBezTo>
                      <a:pt x="15" y="110570"/>
                      <a:pt x="1104" y="112627"/>
                      <a:pt x="2918" y="114441"/>
                    </a:cubicBezTo>
                    <a:cubicBezTo>
                      <a:pt x="4611" y="116135"/>
                      <a:pt x="6667" y="116740"/>
                      <a:pt x="8965" y="116619"/>
                    </a:cubicBezTo>
                    <a:cubicBezTo>
                      <a:pt x="9207" y="116619"/>
                      <a:pt x="9449" y="116619"/>
                      <a:pt x="9691" y="116619"/>
                    </a:cubicBezTo>
                    <a:cubicBezTo>
                      <a:pt x="12714" y="116861"/>
                      <a:pt x="15133" y="115530"/>
                      <a:pt x="16948" y="113232"/>
                    </a:cubicBezTo>
                    <a:cubicBezTo>
                      <a:pt x="19487" y="109965"/>
                      <a:pt x="22148" y="106578"/>
                      <a:pt x="24446" y="103070"/>
                    </a:cubicBezTo>
                    <a:cubicBezTo>
                      <a:pt x="29405" y="95690"/>
                      <a:pt x="34122" y="88190"/>
                      <a:pt x="38959" y="80931"/>
                    </a:cubicBezTo>
                    <a:cubicBezTo>
                      <a:pt x="43797" y="73673"/>
                      <a:pt x="48514" y="66294"/>
                      <a:pt x="52989" y="58793"/>
                    </a:cubicBezTo>
                    <a:cubicBezTo>
                      <a:pt x="55650" y="54438"/>
                      <a:pt x="58190" y="50083"/>
                      <a:pt x="60850" y="45728"/>
                    </a:cubicBezTo>
                    <a:cubicBezTo>
                      <a:pt x="61939" y="44034"/>
                      <a:pt x="62665" y="42220"/>
                      <a:pt x="64842" y="41010"/>
                    </a:cubicBezTo>
                    <a:cubicBezTo>
                      <a:pt x="65446" y="41010"/>
                      <a:pt x="66293" y="41252"/>
                      <a:pt x="67140" y="41373"/>
                    </a:cubicBezTo>
                    <a:cubicBezTo>
                      <a:pt x="67140" y="41373"/>
                      <a:pt x="67261" y="41494"/>
                      <a:pt x="67382" y="41615"/>
                    </a:cubicBezTo>
                    <a:cubicBezTo>
                      <a:pt x="67382" y="43188"/>
                      <a:pt x="67623" y="44760"/>
                      <a:pt x="67382" y="46212"/>
                    </a:cubicBezTo>
                    <a:cubicBezTo>
                      <a:pt x="66898" y="48389"/>
                      <a:pt x="67019" y="50567"/>
                      <a:pt x="66898" y="52866"/>
                    </a:cubicBezTo>
                    <a:cubicBezTo>
                      <a:pt x="66898" y="56737"/>
                      <a:pt x="66898" y="60608"/>
                      <a:pt x="66898" y="64600"/>
                    </a:cubicBezTo>
                    <a:cubicBezTo>
                      <a:pt x="66898" y="114320"/>
                      <a:pt x="66898" y="164040"/>
                      <a:pt x="66898" y="213761"/>
                    </a:cubicBezTo>
                    <a:cubicBezTo>
                      <a:pt x="66898" y="227673"/>
                      <a:pt x="66898" y="241585"/>
                      <a:pt x="66898" y="255497"/>
                    </a:cubicBezTo>
                    <a:cubicBezTo>
                      <a:pt x="66898" y="259126"/>
                      <a:pt x="67623" y="262513"/>
                      <a:pt x="70526" y="265054"/>
                    </a:cubicBezTo>
                    <a:cubicBezTo>
                      <a:pt x="70647" y="265175"/>
                      <a:pt x="70768" y="265416"/>
                      <a:pt x="70768" y="265658"/>
                    </a:cubicBezTo>
                    <a:cubicBezTo>
                      <a:pt x="71494" y="265780"/>
                      <a:pt x="71856" y="266263"/>
                      <a:pt x="72098" y="266989"/>
                    </a:cubicBezTo>
                    <a:cubicBezTo>
                      <a:pt x="72219" y="267231"/>
                      <a:pt x="72582" y="267473"/>
                      <a:pt x="72703" y="267594"/>
                    </a:cubicBezTo>
                    <a:cubicBezTo>
                      <a:pt x="72945" y="267836"/>
                      <a:pt x="73187" y="267957"/>
                      <a:pt x="73429" y="268199"/>
                    </a:cubicBezTo>
                    <a:cubicBezTo>
                      <a:pt x="73429" y="268199"/>
                      <a:pt x="73429" y="268199"/>
                      <a:pt x="73429" y="268199"/>
                    </a:cubicBezTo>
                    <a:cubicBezTo>
                      <a:pt x="73671" y="268441"/>
                      <a:pt x="73913" y="268683"/>
                      <a:pt x="74154" y="268925"/>
                    </a:cubicBezTo>
                    <a:cubicBezTo>
                      <a:pt x="74275" y="268925"/>
                      <a:pt x="74517" y="268925"/>
                      <a:pt x="74638" y="268925"/>
                    </a:cubicBezTo>
                    <a:cubicBezTo>
                      <a:pt x="75727" y="268925"/>
                      <a:pt x="76815" y="268925"/>
                      <a:pt x="77904" y="269288"/>
                    </a:cubicBezTo>
                    <a:cubicBezTo>
                      <a:pt x="82137" y="270255"/>
                      <a:pt x="85765" y="269045"/>
                      <a:pt x="88910" y="266263"/>
                    </a:cubicBezTo>
                    <a:cubicBezTo>
                      <a:pt x="89756" y="265537"/>
                      <a:pt x="91087" y="264932"/>
                      <a:pt x="91208" y="263602"/>
                    </a:cubicBezTo>
                    <a:cubicBezTo>
                      <a:pt x="91208" y="263118"/>
                      <a:pt x="91208" y="262513"/>
                      <a:pt x="91812" y="262271"/>
                    </a:cubicBezTo>
                    <a:cubicBezTo>
                      <a:pt x="91812" y="259731"/>
                      <a:pt x="92054" y="257190"/>
                      <a:pt x="92054" y="254650"/>
                    </a:cubicBezTo>
                    <a:cubicBezTo>
                      <a:pt x="92054" y="217148"/>
                      <a:pt x="92054" y="179646"/>
                      <a:pt x="92054" y="142265"/>
                    </a:cubicBezTo>
                    <a:cubicBezTo>
                      <a:pt x="92054" y="140330"/>
                      <a:pt x="92417" y="138515"/>
                      <a:pt x="92901" y="136579"/>
                    </a:cubicBezTo>
                    <a:cubicBezTo>
                      <a:pt x="93506" y="135974"/>
                      <a:pt x="94110" y="135249"/>
                      <a:pt x="94715" y="134644"/>
                    </a:cubicBezTo>
                    <a:cubicBezTo>
                      <a:pt x="96650" y="133797"/>
                      <a:pt x="98464" y="133555"/>
                      <a:pt x="100400" y="133555"/>
                    </a:cubicBezTo>
                    <a:cubicBezTo>
                      <a:pt x="103181" y="133555"/>
                      <a:pt x="106084" y="135369"/>
                      <a:pt x="106084" y="139120"/>
                    </a:cubicBezTo>
                    <a:cubicBezTo>
                      <a:pt x="106084" y="144443"/>
                      <a:pt x="106084" y="149766"/>
                      <a:pt x="106084" y="155089"/>
                    </a:cubicBezTo>
                    <a:cubicBezTo>
                      <a:pt x="106084" y="175654"/>
                      <a:pt x="106084" y="196220"/>
                      <a:pt x="106084" y="216785"/>
                    </a:cubicBezTo>
                    <a:cubicBezTo>
                      <a:pt x="106930" y="226100"/>
                      <a:pt x="106447" y="235415"/>
                      <a:pt x="106568" y="244730"/>
                    </a:cubicBezTo>
                    <a:cubicBezTo>
                      <a:pt x="106568" y="249932"/>
                      <a:pt x="106568" y="255133"/>
                      <a:pt x="106568" y="260457"/>
                    </a:cubicBezTo>
                    <a:cubicBezTo>
                      <a:pt x="106568" y="260577"/>
                      <a:pt x="106689" y="260819"/>
                      <a:pt x="106568" y="260941"/>
                    </a:cubicBezTo>
                    <a:cubicBezTo>
                      <a:pt x="107414" y="261545"/>
                      <a:pt x="107172" y="262271"/>
                      <a:pt x="107172" y="263118"/>
                    </a:cubicBezTo>
                    <a:cubicBezTo>
                      <a:pt x="107172" y="263239"/>
                      <a:pt x="107172" y="263360"/>
                      <a:pt x="107172" y="263602"/>
                    </a:cubicBezTo>
                    <a:cubicBezTo>
                      <a:pt x="108019" y="263844"/>
                      <a:pt x="108503" y="264206"/>
                      <a:pt x="108382" y="265175"/>
                    </a:cubicBezTo>
                    <a:cubicBezTo>
                      <a:pt x="111526" y="269167"/>
                      <a:pt x="115759" y="270135"/>
                      <a:pt x="120476" y="269409"/>
                    </a:cubicBezTo>
                    <a:cubicBezTo>
                      <a:pt x="121081" y="269409"/>
                      <a:pt x="121807" y="269288"/>
                      <a:pt x="122411" y="269167"/>
                    </a:cubicBezTo>
                    <a:cubicBezTo>
                      <a:pt x="122895" y="269045"/>
                      <a:pt x="123379" y="268804"/>
                      <a:pt x="123742" y="268683"/>
                    </a:cubicBezTo>
                    <a:cubicBezTo>
                      <a:pt x="123863" y="268925"/>
                      <a:pt x="123984" y="268925"/>
                      <a:pt x="124105" y="269045"/>
                    </a:cubicBezTo>
                    <a:cubicBezTo>
                      <a:pt x="124105" y="269045"/>
                      <a:pt x="123984" y="269045"/>
                      <a:pt x="123742" y="268683"/>
                    </a:cubicBezTo>
                    <a:cubicBezTo>
                      <a:pt x="123984" y="268683"/>
                      <a:pt x="124105" y="268562"/>
                      <a:pt x="124346" y="268441"/>
                    </a:cubicBezTo>
                    <a:lnTo>
                      <a:pt x="124346" y="268441"/>
                    </a:lnTo>
                    <a:cubicBezTo>
                      <a:pt x="124588" y="268320"/>
                      <a:pt x="124709" y="268078"/>
                      <a:pt x="124951" y="267957"/>
                    </a:cubicBezTo>
                    <a:cubicBezTo>
                      <a:pt x="125193" y="267957"/>
                      <a:pt x="125435" y="267836"/>
                      <a:pt x="125677" y="267715"/>
                    </a:cubicBezTo>
                    <a:cubicBezTo>
                      <a:pt x="125919" y="267110"/>
                      <a:pt x="126403" y="266989"/>
                      <a:pt x="127007" y="266989"/>
                    </a:cubicBezTo>
                    <a:cubicBezTo>
                      <a:pt x="127007" y="266989"/>
                      <a:pt x="127007" y="266989"/>
                      <a:pt x="127007" y="266989"/>
                    </a:cubicBezTo>
                    <a:cubicBezTo>
                      <a:pt x="127249" y="266747"/>
                      <a:pt x="127491" y="266505"/>
                      <a:pt x="127733" y="266263"/>
                    </a:cubicBezTo>
                    <a:cubicBezTo>
                      <a:pt x="128338" y="265658"/>
                      <a:pt x="128942" y="264932"/>
                      <a:pt x="129547" y="264328"/>
                    </a:cubicBezTo>
                    <a:cubicBezTo>
                      <a:pt x="129668" y="263844"/>
                      <a:pt x="129668" y="263239"/>
                      <a:pt x="130394" y="262997"/>
                    </a:cubicBezTo>
                    <a:cubicBezTo>
                      <a:pt x="131240" y="259852"/>
                      <a:pt x="131966" y="256585"/>
                      <a:pt x="131603" y="253198"/>
                    </a:cubicBezTo>
                    <a:cubicBezTo>
                      <a:pt x="131603" y="252472"/>
                      <a:pt x="131482" y="251625"/>
                      <a:pt x="131361" y="250899"/>
                    </a:cubicBezTo>
                    <a:cubicBezTo>
                      <a:pt x="131119" y="249085"/>
                      <a:pt x="130998" y="247391"/>
                      <a:pt x="131361" y="245577"/>
                    </a:cubicBezTo>
                    <a:cubicBezTo>
                      <a:pt x="131482" y="244972"/>
                      <a:pt x="131603" y="244246"/>
                      <a:pt x="131603" y="243641"/>
                    </a:cubicBezTo>
                    <a:cubicBezTo>
                      <a:pt x="131603" y="242431"/>
                      <a:pt x="131240" y="241221"/>
                      <a:pt x="131240" y="240012"/>
                    </a:cubicBezTo>
                    <a:cubicBezTo>
                      <a:pt x="131240" y="238923"/>
                      <a:pt x="131603" y="237956"/>
                      <a:pt x="131240" y="236746"/>
                    </a:cubicBezTo>
                    <a:cubicBezTo>
                      <a:pt x="130998" y="235778"/>
                      <a:pt x="130998" y="234689"/>
                      <a:pt x="131240" y="233721"/>
                    </a:cubicBezTo>
                    <a:cubicBezTo>
                      <a:pt x="131845" y="231544"/>
                      <a:pt x="131603" y="229366"/>
                      <a:pt x="131603" y="227068"/>
                    </a:cubicBezTo>
                    <a:cubicBezTo>
                      <a:pt x="131603" y="171178"/>
                      <a:pt x="131603" y="115409"/>
                      <a:pt x="131603" y="59519"/>
                    </a:cubicBezTo>
                    <a:cubicBezTo>
                      <a:pt x="131603" y="56253"/>
                      <a:pt x="131603" y="53107"/>
                      <a:pt x="131603" y="49841"/>
                    </a:cubicBezTo>
                    <a:cubicBezTo>
                      <a:pt x="131603" y="48753"/>
                      <a:pt x="131603" y="47664"/>
                      <a:pt x="131603" y="46454"/>
                    </a:cubicBezTo>
                    <a:cubicBezTo>
                      <a:pt x="131603" y="46212"/>
                      <a:pt x="131603" y="45970"/>
                      <a:pt x="131603" y="45728"/>
                    </a:cubicBezTo>
                    <a:cubicBezTo>
                      <a:pt x="131482" y="45365"/>
                      <a:pt x="131240" y="45124"/>
                      <a:pt x="131240" y="44760"/>
                    </a:cubicBezTo>
                    <a:cubicBezTo>
                      <a:pt x="130998" y="43793"/>
                      <a:pt x="130998" y="42825"/>
                      <a:pt x="131724" y="41978"/>
                    </a:cubicBezTo>
                    <a:cubicBezTo>
                      <a:pt x="132450" y="41131"/>
                      <a:pt x="133296" y="40889"/>
                      <a:pt x="134627" y="41010"/>
                    </a:cubicBezTo>
                    <a:cubicBezTo>
                      <a:pt x="135715" y="41736"/>
                      <a:pt x="136562" y="42825"/>
                      <a:pt x="137288" y="44034"/>
                    </a:cubicBezTo>
                    <a:cubicBezTo>
                      <a:pt x="140795" y="50204"/>
                      <a:pt x="144302" y="56253"/>
                      <a:pt x="147931" y="62423"/>
                    </a:cubicBezTo>
                    <a:cubicBezTo>
                      <a:pt x="150229" y="66173"/>
                      <a:pt x="152527" y="69923"/>
                      <a:pt x="154946" y="73673"/>
                    </a:cubicBezTo>
                    <a:cubicBezTo>
                      <a:pt x="159662" y="81295"/>
                      <a:pt x="164500" y="88795"/>
                      <a:pt x="169217" y="96416"/>
                    </a:cubicBezTo>
                    <a:cubicBezTo>
                      <a:pt x="171394" y="99803"/>
                      <a:pt x="173692" y="103191"/>
                      <a:pt x="175869" y="106699"/>
                    </a:cubicBezTo>
                    <a:cubicBezTo>
                      <a:pt x="176957" y="108393"/>
                      <a:pt x="178046" y="110207"/>
                      <a:pt x="179014" y="112022"/>
                    </a:cubicBezTo>
                    <a:cubicBezTo>
                      <a:pt x="179255" y="112506"/>
                      <a:pt x="179497" y="112989"/>
                      <a:pt x="179860" y="113474"/>
                    </a:cubicBezTo>
                    <a:cubicBezTo>
                      <a:pt x="180223" y="113957"/>
                      <a:pt x="180707" y="114441"/>
                      <a:pt x="180707" y="114441"/>
                    </a:cubicBezTo>
                    <a:cubicBezTo>
                      <a:pt x="182642" y="115409"/>
                      <a:pt x="183851" y="116014"/>
                      <a:pt x="185061" y="116740"/>
                    </a:cubicBezTo>
                    <a:cubicBezTo>
                      <a:pt x="185061" y="116740"/>
                      <a:pt x="185303" y="116740"/>
                      <a:pt x="185424" y="116740"/>
                    </a:cubicBezTo>
                    <a:cubicBezTo>
                      <a:pt x="188689" y="117828"/>
                      <a:pt x="191471" y="116740"/>
                      <a:pt x="193769" y="114320"/>
                    </a:cubicBezTo>
                    <a:cubicBezTo>
                      <a:pt x="194615" y="113474"/>
                      <a:pt x="195462" y="112627"/>
                      <a:pt x="196430" y="111780"/>
                    </a:cubicBezTo>
                    <a:cubicBezTo>
                      <a:pt x="196792" y="110691"/>
                      <a:pt x="197155" y="109602"/>
                      <a:pt x="197397" y="108514"/>
                    </a:cubicBezTo>
                    <a:cubicBezTo>
                      <a:pt x="197155" y="108150"/>
                      <a:pt x="197397" y="107909"/>
                      <a:pt x="197760" y="107788"/>
                    </a:cubicBezTo>
                    <a:cubicBezTo>
                      <a:pt x="197760" y="106820"/>
                      <a:pt x="197760" y="105852"/>
                      <a:pt x="197760" y="104884"/>
                    </a:cubicBezTo>
                    <a:close/>
                  </a:path>
                </a:pathLst>
              </a:custGeom>
              <a:solidFill>
                <a:srgbClr val="8CAA4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Google Shape;737;p33"/>
          <p:cNvSpPr/>
          <p:nvPr/>
        </p:nvSpPr>
        <p:spPr>
          <a:xfrm>
            <a:off x="1720598" y="8886349"/>
            <a:ext cx="342456" cy="342456"/>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3745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alibri"/>
              <a:ea typeface="Calibri"/>
              <a:cs typeface="Calibri"/>
              <a:sym typeface="Calibri"/>
            </a:endParaRPr>
          </a:p>
        </p:txBody>
      </p:sp>
      <p:sp>
        <p:nvSpPr>
          <p:cNvPr id="738" name="Google Shape;738;p33"/>
          <p:cNvSpPr/>
          <p:nvPr/>
        </p:nvSpPr>
        <p:spPr>
          <a:xfrm>
            <a:off x="897661" y="8883965"/>
            <a:ext cx="342456" cy="342456"/>
          </a:xfrm>
          <a:custGeom>
            <a:avLst/>
            <a:gdLst/>
            <a:ahLst/>
            <a:cxnLst/>
            <a:rect l="l" t="t" r="r" b="b"/>
            <a:pathLst>
              <a:path w="850463" h="850463" extrusionOk="0">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F3745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alibri"/>
              <a:ea typeface="Calibri"/>
              <a:cs typeface="Calibri"/>
              <a:sym typeface="Calibri"/>
            </a:endParaRPr>
          </a:p>
        </p:txBody>
      </p:sp>
      <p:sp>
        <p:nvSpPr>
          <p:cNvPr id="739" name="Google Shape;739;p33"/>
          <p:cNvSpPr/>
          <p:nvPr/>
        </p:nvSpPr>
        <p:spPr>
          <a:xfrm>
            <a:off x="1304861" y="8886349"/>
            <a:ext cx="342456" cy="342456"/>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3745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alibri"/>
              <a:ea typeface="Calibri"/>
              <a:cs typeface="Calibri"/>
              <a:sym typeface="Calibri"/>
            </a:endParaRPr>
          </a:p>
        </p:txBody>
      </p:sp>
      <p:sp>
        <p:nvSpPr>
          <p:cNvPr id="740" name="Google Shape;740;p33"/>
          <p:cNvSpPr/>
          <p:nvPr/>
        </p:nvSpPr>
        <p:spPr>
          <a:xfrm>
            <a:off x="490874" y="8883965"/>
            <a:ext cx="342456" cy="342456"/>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3745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alibri"/>
              <a:ea typeface="Calibri"/>
              <a:cs typeface="Calibri"/>
              <a:sym typeface="Calibri"/>
            </a:endParaRPr>
          </a:p>
        </p:txBody>
      </p:sp>
      <p:grpSp>
        <p:nvGrpSpPr>
          <p:cNvPr id="741" name="Google Shape;741;p33"/>
          <p:cNvGrpSpPr/>
          <p:nvPr/>
        </p:nvGrpSpPr>
        <p:grpSpPr>
          <a:xfrm>
            <a:off x="561997" y="8946138"/>
            <a:ext cx="1437639" cy="219250"/>
            <a:chOff x="538220" y="7789804"/>
            <a:chExt cx="1437639" cy="219250"/>
          </a:xfrm>
        </p:grpSpPr>
        <p:grpSp>
          <p:nvGrpSpPr>
            <p:cNvPr id="742" name="Google Shape;742;p33"/>
            <p:cNvGrpSpPr/>
            <p:nvPr/>
          </p:nvGrpSpPr>
          <p:grpSpPr>
            <a:xfrm>
              <a:off x="1760239" y="7793433"/>
              <a:ext cx="215620" cy="215621"/>
              <a:chOff x="2107521" y="2657382"/>
              <a:chExt cx="535476" cy="535477"/>
            </a:xfrm>
          </p:grpSpPr>
          <p:sp>
            <p:nvSpPr>
              <p:cNvPr id="743" name="Google Shape;743;p33"/>
              <p:cNvSpPr/>
              <p:nvPr/>
            </p:nvSpPr>
            <p:spPr>
              <a:xfrm>
                <a:off x="2107521" y="2657382"/>
                <a:ext cx="535476" cy="535477"/>
              </a:xfrm>
              <a:custGeom>
                <a:avLst/>
                <a:gdLst/>
                <a:ahLst/>
                <a:cxnLst/>
                <a:rect l="l" t="t" r="r" b="b"/>
                <a:pathLst>
                  <a:path w="535476" h="535477" extrusionOk="0">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alibri"/>
                  <a:ea typeface="Calibri"/>
                  <a:cs typeface="Calibri"/>
                  <a:sym typeface="Calibri"/>
                </a:endParaRPr>
              </a:p>
            </p:txBody>
          </p:sp>
          <p:sp>
            <p:nvSpPr>
              <p:cNvPr id="744" name="Google Shape;744;p33"/>
              <p:cNvSpPr/>
              <p:nvPr/>
            </p:nvSpPr>
            <p:spPr>
              <a:xfrm>
                <a:off x="2237925" y="2787786"/>
                <a:ext cx="274668" cy="274668"/>
              </a:xfrm>
              <a:custGeom>
                <a:avLst/>
                <a:gdLst/>
                <a:ahLst/>
                <a:cxnLst/>
                <a:rect l="l" t="t" r="r" b="b"/>
                <a:pathLst>
                  <a:path w="274668" h="274668" extrusionOk="0">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alibri"/>
                  <a:ea typeface="Calibri"/>
                  <a:cs typeface="Calibri"/>
                  <a:sym typeface="Calibri"/>
                </a:endParaRPr>
              </a:p>
            </p:txBody>
          </p:sp>
          <p:sp>
            <p:nvSpPr>
              <p:cNvPr id="745" name="Google Shape;745;p33"/>
              <p:cNvSpPr/>
              <p:nvPr/>
            </p:nvSpPr>
            <p:spPr>
              <a:xfrm>
                <a:off x="2486134" y="2749988"/>
                <a:ext cx="64257" cy="64257"/>
              </a:xfrm>
              <a:custGeom>
                <a:avLst/>
                <a:gdLst/>
                <a:ahLst/>
                <a:cxnLst/>
                <a:rect l="l" t="t" r="r" b="b"/>
                <a:pathLst>
                  <a:path w="64257" h="64257" extrusionOk="0">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alibri"/>
                  <a:ea typeface="Calibri"/>
                  <a:cs typeface="Calibri"/>
                  <a:sym typeface="Calibri"/>
                </a:endParaRPr>
              </a:p>
            </p:txBody>
          </p:sp>
        </p:grpSp>
        <p:sp>
          <p:nvSpPr>
            <p:cNvPr id="746" name="Google Shape;746;p33"/>
            <p:cNvSpPr/>
            <p:nvPr/>
          </p:nvSpPr>
          <p:spPr>
            <a:xfrm>
              <a:off x="930706" y="7818953"/>
              <a:ext cx="228811" cy="160320"/>
            </a:xfrm>
            <a:custGeom>
              <a:avLst/>
              <a:gdLst/>
              <a:ahLst/>
              <a:cxnLst/>
              <a:rect l="l" t="t" r="r" b="b"/>
              <a:pathLst>
                <a:path w="568235" h="398142" extrusionOk="0">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alibri"/>
                <a:ea typeface="Calibri"/>
                <a:cs typeface="Calibri"/>
                <a:sym typeface="Calibri"/>
              </a:endParaRPr>
            </a:p>
          </p:txBody>
        </p:sp>
        <p:grpSp>
          <p:nvGrpSpPr>
            <p:cNvPr id="747" name="Google Shape;747;p33"/>
            <p:cNvGrpSpPr/>
            <p:nvPr/>
          </p:nvGrpSpPr>
          <p:grpSpPr>
            <a:xfrm>
              <a:off x="1347588" y="7789804"/>
              <a:ext cx="218406" cy="209066"/>
              <a:chOff x="3303016" y="4946695"/>
              <a:chExt cx="685139" cy="655838"/>
            </a:xfrm>
          </p:grpSpPr>
          <p:sp>
            <p:nvSpPr>
              <p:cNvPr id="748" name="Google Shape;748;p33"/>
              <p:cNvSpPr/>
              <p:nvPr/>
            </p:nvSpPr>
            <p:spPr>
              <a:xfrm>
                <a:off x="3540110" y="5149321"/>
                <a:ext cx="448045" cy="453212"/>
              </a:xfrm>
              <a:custGeom>
                <a:avLst/>
                <a:gdLst/>
                <a:ahLst/>
                <a:cxnLst/>
                <a:rect l="l" t="t" r="r" b="b"/>
                <a:pathLst>
                  <a:path w="448045" h="453212" extrusionOk="0">
                    <a:moveTo>
                      <a:pt x="0" y="452676"/>
                    </a:moveTo>
                    <a:cubicBezTo>
                      <a:pt x="0" y="305327"/>
                      <a:pt x="0" y="157978"/>
                      <a:pt x="0" y="10629"/>
                    </a:cubicBezTo>
                    <a:cubicBezTo>
                      <a:pt x="48770" y="10629"/>
                      <a:pt x="97541" y="10629"/>
                      <a:pt x="146311" y="10629"/>
                    </a:cubicBezTo>
                    <a:cubicBezTo>
                      <a:pt x="146311" y="30990"/>
                      <a:pt x="146311" y="51351"/>
                      <a:pt x="146311" y="72248"/>
                    </a:cubicBezTo>
                    <a:cubicBezTo>
                      <a:pt x="146311" y="72248"/>
                      <a:pt x="146847" y="72248"/>
                      <a:pt x="146847" y="72248"/>
                    </a:cubicBezTo>
                    <a:cubicBezTo>
                      <a:pt x="147383" y="71712"/>
                      <a:pt x="147919" y="70640"/>
                      <a:pt x="148455" y="70104"/>
                    </a:cubicBezTo>
                    <a:cubicBezTo>
                      <a:pt x="160246" y="52422"/>
                      <a:pt x="174180" y="36884"/>
                      <a:pt x="191330" y="24560"/>
                    </a:cubicBezTo>
                    <a:cubicBezTo>
                      <a:pt x="210624" y="11165"/>
                      <a:pt x="232062" y="4199"/>
                      <a:pt x="255107" y="1520"/>
                    </a:cubicBezTo>
                    <a:cubicBezTo>
                      <a:pt x="282976" y="-1695"/>
                      <a:pt x="310845" y="-87"/>
                      <a:pt x="337642" y="9021"/>
                    </a:cubicBezTo>
                    <a:cubicBezTo>
                      <a:pt x="380517" y="23488"/>
                      <a:pt x="410529" y="52422"/>
                      <a:pt x="428751" y="93680"/>
                    </a:cubicBezTo>
                    <a:cubicBezTo>
                      <a:pt x="438398" y="116184"/>
                      <a:pt x="444294" y="139760"/>
                      <a:pt x="446437" y="163872"/>
                    </a:cubicBezTo>
                    <a:cubicBezTo>
                      <a:pt x="447509" y="177267"/>
                      <a:pt x="448045" y="191198"/>
                      <a:pt x="448045" y="204594"/>
                    </a:cubicBezTo>
                    <a:cubicBezTo>
                      <a:pt x="448045" y="286038"/>
                      <a:pt x="448045" y="368017"/>
                      <a:pt x="448045" y="449461"/>
                    </a:cubicBezTo>
                    <a:cubicBezTo>
                      <a:pt x="448045" y="450533"/>
                      <a:pt x="448045" y="451605"/>
                      <a:pt x="448045" y="453212"/>
                    </a:cubicBezTo>
                    <a:cubicBezTo>
                      <a:pt x="398739" y="453212"/>
                      <a:pt x="349968" y="453212"/>
                      <a:pt x="301198" y="453212"/>
                    </a:cubicBezTo>
                    <a:cubicBezTo>
                      <a:pt x="301198" y="452141"/>
                      <a:pt x="301198" y="451069"/>
                      <a:pt x="301198" y="449461"/>
                    </a:cubicBezTo>
                    <a:cubicBezTo>
                      <a:pt x="301198" y="371232"/>
                      <a:pt x="301198" y="292468"/>
                      <a:pt x="301198" y="214239"/>
                    </a:cubicBezTo>
                    <a:cubicBezTo>
                      <a:pt x="301198" y="195485"/>
                      <a:pt x="299054" y="176732"/>
                      <a:pt x="291551" y="159050"/>
                    </a:cubicBezTo>
                    <a:cubicBezTo>
                      <a:pt x="280832" y="132795"/>
                      <a:pt x="261002" y="118863"/>
                      <a:pt x="232598" y="117256"/>
                    </a:cubicBezTo>
                    <a:cubicBezTo>
                      <a:pt x="196690" y="115113"/>
                      <a:pt x="167749" y="133330"/>
                      <a:pt x="152743" y="167087"/>
                    </a:cubicBezTo>
                    <a:cubicBezTo>
                      <a:pt x="147383" y="178875"/>
                      <a:pt x="146311" y="191198"/>
                      <a:pt x="146311" y="204058"/>
                    </a:cubicBezTo>
                    <a:cubicBezTo>
                      <a:pt x="146311" y="286038"/>
                      <a:pt x="146311" y="368017"/>
                      <a:pt x="146311" y="449461"/>
                    </a:cubicBezTo>
                    <a:cubicBezTo>
                      <a:pt x="146311" y="450533"/>
                      <a:pt x="146311" y="451605"/>
                      <a:pt x="146311" y="453212"/>
                    </a:cubicBezTo>
                    <a:cubicBezTo>
                      <a:pt x="98077" y="452676"/>
                      <a:pt x="48770" y="452676"/>
                      <a:pt x="0" y="45267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749" name="Google Shape;749;p33"/>
              <p:cNvSpPr/>
              <p:nvPr/>
            </p:nvSpPr>
            <p:spPr>
              <a:xfrm>
                <a:off x="3311799" y="5159950"/>
                <a:ext cx="146847" cy="442047"/>
              </a:xfrm>
              <a:custGeom>
                <a:avLst/>
                <a:gdLst/>
                <a:ahLst/>
                <a:cxnLst/>
                <a:rect l="l" t="t" r="r" b="b"/>
                <a:pathLst>
                  <a:path w="146847" h="442047" extrusionOk="0">
                    <a:moveTo>
                      <a:pt x="146847" y="0"/>
                    </a:moveTo>
                    <a:cubicBezTo>
                      <a:pt x="146847" y="147349"/>
                      <a:pt x="146847" y="294698"/>
                      <a:pt x="146847" y="442048"/>
                    </a:cubicBezTo>
                    <a:cubicBezTo>
                      <a:pt x="98077" y="442048"/>
                      <a:pt x="48771" y="442048"/>
                      <a:pt x="0" y="442048"/>
                    </a:cubicBezTo>
                    <a:cubicBezTo>
                      <a:pt x="0" y="294698"/>
                      <a:pt x="0" y="147349"/>
                      <a:pt x="0" y="0"/>
                    </a:cubicBezTo>
                    <a:cubicBezTo>
                      <a:pt x="48771" y="0"/>
                      <a:pt x="97541" y="0"/>
                      <a:pt x="14684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750" name="Google Shape;750;p33"/>
              <p:cNvSpPr/>
              <p:nvPr/>
            </p:nvSpPr>
            <p:spPr>
              <a:xfrm>
                <a:off x="3303016" y="4946695"/>
                <a:ext cx="165330" cy="153521"/>
              </a:xfrm>
              <a:custGeom>
                <a:avLst/>
                <a:gdLst/>
                <a:ahLst/>
                <a:cxnLst/>
                <a:rect l="l" t="t" r="r" b="b"/>
                <a:pathLst>
                  <a:path w="165330" h="153521" extrusionOk="0">
                    <a:moveTo>
                      <a:pt x="83279" y="0"/>
                    </a:moveTo>
                    <a:cubicBezTo>
                      <a:pt x="97213" y="536"/>
                      <a:pt x="110611" y="2679"/>
                      <a:pt x="122938" y="8573"/>
                    </a:cubicBezTo>
                    <a:cubicBezTo>
                      <a:pt x="148127" y="20897"/>
                      <a:pt x="161526" y="41258"/>
                      <a:pt x="164741" y="68584"/>
                    </a:cubicBezTo>
                    <a:cubicBezTo>
                      <a:pt x="167421" y="91624"/>
                      <a:pt x="160990" y="112521"/>
                      <a:pt x="144912" y="129132"/>
                    </a:cubicBezTo>
                    <a:cubicBezTo>
                      <a:pt x="133121" y="141455"/>
                      <a:pt x="118115" y="148421"/>
                      <a:pt x="101500" y="151636"/>
                    </a:cubicBezTo>
                    <a:cubicBezTo>
                      <a:pt x="81135" y="155386"/>
                      <a:pt x="61305" y="153779"/>
                      <a:pt x="42011" y="144670"/>
                    </a:cubicBezTo>
                    <a:cubicBezTo>
                      <a:pt x="12534" y="130739"/>
                      <a:pt x="-1936" y="101805"/>
                      <a:pt x="208" y="71264"/>
                    </a:cubicBezTo>
                    <a:cubicBezTo>
                      <a:pt x="2352" y="35900"/>
                      <a:pt x="27005" y="8037"/>
                      <a:pt x="65057" y="1608"/>
                    </a:cubicBezTo>
                    <a:cubicBezTo>
                      <a:pt x="70952" y="536"/>
                      <a:pt x="76847" y="536"/>
                      <a:pt x="83279"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sp>
          <p:nvSpPr>
            <p:cNvPr id="751" name="Google Shape;751;p33"/>
            <p:cNvSpPr/>
            <p:nvPr/>
          </p:nvSpPr>
          <p:spPr>
            <a:xfrm>
              <a:off x="538220" y="7805291"/>
              <a:ext cx="208082" cy="196229"/>
            </a:xfrm>
            <a:custGeom>
              <a:avLst/>
              <a:gdLst/>
              <a:ahLst/>
              <a:cxnLst/>
              <a:rect l="l" t="t" r="r" b="b"/>
              <a:pathLst>
                <a:path w="300989" h="283844" extrusionOk="0">
                  <a:moveTo>
                    <a:pt x="40005" y="18097"/>
                  </a:moveTo>
                  <a:lnTo>
                    <a:pt x="220980" y="260985"/>
                  </a:lnTo>
                  <a:lnTo>
                    <a:pt x="258127" y="260985"/>
                  </a:lnTo>
                  <a:lnTo>
                    <a:pt x="76200" y="18097"/>
                  </a:lnTo>
                  <a:lnTo>
                    <a:pt x="40005" y="18097"/>
                  </a:lnTo>
                  <a:close/>
                  <a:moveTo>
                    <a:pt x="0" y="0"/>
                  </a:moveTo>
                  <a:lnTo>
                    <a:pt x="85725" y="0"/>
                  </a:lnTo>
                  <a:lnTo>
                    <a:pt x="164782" y="102870"/>
                  </a:lnTo>
                  <a:lnTo>
                    <a:pt x="263842" y="0"/>
                  </a:lnTo>
                  <a:lnTo>
                    <a:pt x="290513" y="0"/>
                  </a:lnTo>
                  <a:lnTo>
                    <a:pt x="178117" y="121920"/>
                  </a:lnTo>
                  <a:lnTo>
                    <a:pt x="164782" y="104775"/>
                  </a:lnTo>
                  <a:lnTo>
                    <a:pt x="300990" y="283845"/>
                  </a:lnTo>
                  <a:lnTo>
                    <a:pt x="208597" y="283845"/>
                  </a:lnTo>
                  <a:lnTo>
                    <a:pt x="126682" y="173355"/>
                  </a:lnTo>
                  <a:lnTo>
                    <a:pt x="31432" y="276225"/>
                  </a:lnTo>
                  <a:lnTo>
                    <a:pt x="3810" y="276225"/>
                  </a:lnTo>
                  <a:lnTo>
                    <a:pt x="116205" y="157163"/>
                  </a:lnTo>
                  <a:lnTo>
                    <a:pt x="0"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sp>
        <p:nvSpPr>
          <p:cNvPr id="752" name="Google Shape;752;p33"/>
          <p:cNvSpPr txBox="1"/>
          <p:nvPr/>
        </p:nvSpPr>
        <p:spPr>
          <a:xfrm>
            <a:off x="369792" y="8357705"/>
            <a:ext cx="4368597" cy="767191"/>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chemeClr val="lt1"/>
              </a:buClr>
              <a:buSzPts val="2400"/>
              <a:buFont typeface="Arial"/>
              <a:buNone/>
            </a:pPr>
            <a:r>
              <a:rPr lang="en-GB" sz="2400">
                <a:solidFill>
                  <a:schemeClr val="lt1"/>
                </a:solidFill>
                <a:latin typeface="Calibri"/>
                <a:ea typeface="Calibri"/>
                <a:cs typeface="Calibri"/>
                <a:sym typeface="Calibri"/>
              </a:rPr>
              <a:t>Suivez notre voyage</a:t>
            </a:r>
            <a:endParaRPr/>
          </a:p>
        </p:txBody>
      </p:sp>
      <p:grpSp>
        <p:nvGrpSpPr>
          <p:cNvPr id="754" name="Google Shape;754;p33"/>
          <p:cNvGrpSpPr/>
          <p:nvPr/>
        </p:nvGrpSpPr>
        <p:grpSpPr>
          <a:xfrm>
            <a:off x="0" y="4230406"/>
            <a:ext cx="4611757" cy="3805057"/>
            <a:chOff x="0" y="4730285"/>
            <a:chExt cx="4616246" cy="3808761"/>
          </a:xfrm>
        </p:grpSpPr>
        <p:grpSp>
          <p:nvGrpSpPr>
            <p:cNvPr id="755" name="Google Shape;755;p33"/>
            <p:cNvGrpSpPr/>
            <p:nvPr/>
          </p:nvGrpSpPr>
          <p:grpSpPr>
            <a:xfrm>
              <a:off x="1" y="5072759"/>
              <a:ext cx="3657600" cy="3030776"/>
              <a:chOff x="1" y="5072759"/>
              <a:chExt cx="3657600" cy="3030776"/>
            </a:xfrm>
          </p:grpSpPr>
          <p:grpSp>
            <p:nvGrpSpPr>
              <p:cNvPr id="756" name="Google Shape;756;p33"/>
              <p:cNvGrpSpPr/>
              <p:nvPr/>
            </p:nvGrpSpPr>
            <p:grpSpPr>
              <a:xfrm>
                <a:off x="1" y="5072759"/>
                <a:ext cx="3657600" cy="3030776"/>
                <a:chOff x="0" y="3538330"/>
                <a:chExt cx="7559675" cy="6264130"/>
              </a:xfrm>
            </p:grpSpPr>
            <p:pic>
              <p:nvPicPr>
                <p:cNvPr id="757" name="Google Shape;757;p33"/>
                <p:cNvPicPr preferRelativeResize="0"/>
                <p:nvPr/>
              </p:nvPicPr>
              <p:blipFill rotWithShape="1">
                <a:blip r:embed="rId3">
                  <a:alphaModFix/>
                </a:blip>
                <a:srcRect t="4887"/>
                <a:stretch/>
              </p:blipFill>
              <p:spPr>
                <a:xfrm>
                  <a:off x="0" y="3538330"/>
                  <a:ext cx="7559675" cy="3810967"/>
                </a:xfrm>
                <a:prstGeom prst="rect">
                  <a:avLst/>
                </a:prstGeom>
                <a:noFill/>
                <a:ln>
                  <a:noFill/>
                </a:ln>
              </p:spPr>
            </p:pic>
            <p:pic>
              <p:nvPicPr>
                <p:cNvPr id="758" name="Google Shape;758;p33"/>
                <p:cNvPicPr preferRelativeResize="0"/>
                <p:nvPr/>
              </p:nvPicPr>
              <p:blipFill rotWithShape="1">
                <a:blip r:embed="rId4">
                  <a:alphaModFix/>
                </a:blip>
                <a:srcRect/>
                <a:stretch/>
              </p:blipFill>
              <p:spPr>
                <a:xfrm>
                  <a:off x="0" y="6781770"/>
                  <a:ext cx="7559675" cy="3020690"/>
                </a:xfrm>
                <a:prstGeom prst="rect">
                  <a:avLst/>
                </a:prstGeom>
                <a:noFill/>
                <a:ln>
                  <a:noFill/>
                </a:ln>
              </p:spPr>
            </p:pic>
          </p:grpSp>
          <p:sp>
            <p:nvSpPr>
              <p:cNvPr id="759" name="Google Shape;759;p33"/>
              <p:cNvSpPr/>
              <p:nvPr/>
            </p:nvSpPr>
            <p:spPr>
              <a:xfrm>
                <a:off x="2862470" y="5446644"/>
                <a:ext cx="787814" cy="993913"/>
              </a:xfrm>
              <a:prstGeom prst="rect">
                <a:avLst/>
              </a:prstGeom>
              <a:solidFill>
                <a:srgbClr val="F6F1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83">
                  <a:solidFill>
                    <a:schemeClr val="lt1"/>
                  </a:solidFill>
                  <a:latin typeface="Century Schoolbook"/>
                  <a:ea typeface="Century Schoolbook"/>
                  <a:cs typeface="Century Schoolbook"/>
                  <a:sym typeface="Century Schoolbook"/>
                </a:endParaRPr>
              </a:p>
            </p:txBody>
          </p:sp>
        </p:grpSp>
        <p:pic>
          <p:nvPicPr>
            <p:cNvPr id="760" name="Google Shape;760;p33">
              <a:hlinkClick r:id="rId5"/>
            </p:cNvPr>
            <p:cNvPicPr preferRelativeResize="0"/>
            <p:nvPr/>
          </p:nvPicPr>
          <p:blipFill rotWithShape="1">
            <a:blip r:embed="rId6">
              <a:alphaModFix/>
            </a:blip>
            <a:srcRect/>
            <a:stretch/>
          </p:blipFill>
          <p:spPr>
            <a:xfrm flipH="1">
              <a:off x="0" y="4730285"/>
              <a:ext cx="4616246" cy="3808761"/>
            </a:xfrm>
            <a:prstGeom prst="rect">
              <a:avLst/>
            </a:prstGeom>
            <a:noFill/>
            <a:ln>
              <a:noFill/>
            </a:ln>
          </p:spPr>
        </p:pic>
      </p:grpSp>
      <p:grpSp>
        <p:nvGrpSpPr>
          <p:cNvPr id="761" name="Google Shape;761;p33"/>
          <p:cNvGrpSpPr/>
          <p:nvPr/>
        </p:nvGrpSpPr>
        <p:grpSpPr>
          <a:xfrm>
            <a:off x="4713291" y="4600932"/>
            <a:ext cx="2343936" cy="969918"/>
            <a:chOff x="5681508" y="5035168"/>
            <a:chExt cx="1406601" cy="582050"/>
          </a:xfrm>
        </p:grpSpPr>
        <p:grpSp>
          <p:nvGrpSpPr>
            <p:cNvPr id="762" name="Google Shape;762;p33"/>
            <p:cNvGrpSpPr/>
            <p:nvPr/>
          </p:nvGrpSpPr>
          <p:grpSpPr>
            <a:xfrm>
              <a:off x="6271456" y="5052748"/>
              <a:ext cx="320570" cy="564130"/>
              <a:chOff x="6271456" y="5052748"/>
              <a:chExt cx="320570" cy="564130"/>
            </a:xfrm>
          </p:grpSpPr>
          <p:sp>
            <p:nvSpPr>
              <p:cNvPr id="763" name="Google Shape;763;p33"/>
              <p:cNvSpPr/>
              <p:nvPr/>
            </p:nvSpPr>
            <p:spPr>
              <a:xfrm>
                <a:off x="6387793" y="5052748"/>
                <a:ext cx="93687" cy="93836"/>
              </a:xfrm>
              <a:custGeom>
                <a:avLst/>
                <a:gdLst/>
                <a:ahLst/>
                <a:cxnLst/>
                <a:rect l="l" t="t" r="r" b="b"/>
                <a:pathLst>
                  <a:path w="93687" h="93836" extrusionOk="0">
                    <a:moveTo>
                      <a:pt x="6698" y="72182"/>
                    </a:moveTo>
                    <a:cubicBezTo>
                      <a:pt x="15285" y="85973"/>
                      <a:pt x="27742" y="93352"/>
                      <a:pt x="44191" y="93473"/>
                    </a:cubicBezTo>
                    <a:cubicBezTo>
                      <a:pt x="44675" y="93473"/>
                      <a:pt x="45279" y="93473"/>
                      <a:pt x="45763" y="93473"/>
                    </a:cubicBezTo>
                    <a:cubicBezTo>
                      <a:pt x="45763" y="93473"/>
                      <a:pt x="45763" y="93716"/>
                      <a:pt x="45763" y="93836"/>
                    </a:cubicBezTo>
                    <a:cubicBezTo>
                      <a:pt x="49513" y="93473"/>
                      <a:pt x="53262" y="93111"/>
                      <a:pt x="56890" y="92626"/>
                    </a:cubicBezTo>
                    <a:cubicBezTo>
                      <a:pt x="64994" y="91538"/>
                      <a:pt x="71887" y="87908"/>
                      <a:pt x="77935" y="82586"/>
                    </a:cubicBezTo>
                    <a:cubicBezTo>
                      <a:pt x="85675" y="75932"/>
                      <a:pt x="89787" y="66980"/>
                      <a:pt x="92327" y="57302"/>
                    </a:cubicBezTo>
                    <a:cubicBezTo>
                      <a:pt x="94141" y="50407"/>
                      <a:pt x="94141" y="43390"/>
                      <a:pt x="92327" y="36616"/>
                    </a:cubicBezTo>
                    <a:cubicBezTo>
                      <a:pt x="90392" y="29236"/>
                      <a:pt x="86885" y="22583"/>
                      <a:pt x="82047" y="16655"/>
                    </a:cubicBezTo>
                    <a:cubicBezTo>
                      <a:pt x="75758" y="8913"/>
                      <a:pt x="67533" y="3953"/>
                      <a:pt x="57858" y="1533"/>
                    </a:cubicBezTo>
                    <a:cubicBezTo>
                      <a:pt x="51690" y="-39"/>
                      <a:pt x="45521" y="-402"/>
                      <a:pt x="39232" y="445"/>
                    </a:cubicBezTo>
                    <a:cubicBezTo>
                      <a:pt x="28952" y="1775"/>
                      <a:pt x="20970" y="7340"/>
                      <a:pt x="13229" y="13631"/>
                    </a:cubicBezTo>
                    <a:cubicBezTo>
                      <a:pt x="8149" y="19800"/>
                      <a:pt x="4279" y="26575"/>
                      <a:pt x="1498" y="33954"/>
                    </a:cubicBezTo>
                    <a:cubicBezTo>
                      <a:pt x="1135" y="34922"/>
                      <a:pt x="893" y="36011"/>
                      <a:pt x="772" y="37099"/>
                    </a:cubicBezTo>
                    <a:cubicBezTo>
                      <a:pt x="-438" y="42785"/>
                      <a:pt x="46" y="48471"/>
                      <a:pt x="409" y="54157"/>
                    </a:cubicBezTo>
                    <a:cubicBezTo>
                      <a:pt x="893" y="60810"/>
                      <a:pt x="3191" y="66859"/>
                      <a:pt x="6577" y="72303"/>
                    </a:cubicBezTo>
                    <a:close/>
                  </a:path>
                </a:pathLst>
              </a:custGeom>
              <a:solidFill>
                <a:srgbClr val="A0D5D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764" name="Google Shape;764;p33"/>
              <p:cNvSpPr/>
              <p:nvPr/>
            </p:nvSpPr>
            <p:spPr>
              <a:xfrm>
                <a:off x="6271456" y="5162201"/>
                <a:ext cx="320570" cy="454677"/>
              </a:xfrm>
              <a:custGeom>
                <a:avLst/>
                <a:gdLst/>
                <a:ahLst/>
                <a:cxnLst/>
                <a:rect l="l" t="t" r="r" b="b"/>
                <a:pathLst>
                  <a:path w="320570" h="454677" extrusionOk="0">
                    <a:moveTo>
                      <a:pt x="317877" y="183143"/>
                    </a:moveTo>
                    <a:cubicBezTo>
                      <a:pt x="315095" y="177094"/>
                      <a:pt x="311225" y="171771"/>
                      <a:pt x="307596" y="166328"/>
                    </a:cubicBezTo>
                    <a:cubicBezTo>
                      <a:pt x="307354" y="165843"/>
                      <a:pt x="306991" y="165359"/>
                      <a:pt x="306750" y="164997"/>
                    </a:cubicBezTo>
                    <a:lnTo>
                      <a:pt x="306750" y="162456"/>
                    </a:lnTo>
                    <a:cubicBezTo>
                      <a:pt x="306629" y="162577"/>
                      <a:pt x="306508" y="162819"/>
                      <a:pt x="306387" y="162940"/>
                    </a:cubicBezTo>
                    <a:cubicBezTo>
                      <a:pt x="305903" y="162940"/>
                      <a:pt x="305661" y="162698"/>
                      <a:pt x="305298" y="162698"/>
                    </a:cubicBezTo>
                    <a:cubicBezTo>
                      <a:pt x="302758" y="158827"/>
                      <a:pt x="300340" y="154835"/>
                      <a:pt x="297800" y="150964"/>
                    </a:cubicBezTo>
                    <a:lnTo>
                      <a:pt x="297800" y="150722"/>
                    </a:lnTo>
                    <a:cubicBezTo>
                      <a:pt x="297074" y="149633"/>
                      <a:pt x="296469" y="148423"/>
                      <a:pt x="295744" y="147334"/>
                    </a:cubicBezTo>
                    <a:cubicBezTo>
                      <a:pt x="288487" y="135116"/>
                      <a:pt x="281230" y="123019"/>
                      <a:pt x="274094" y="110800"/>
                    </a:cubicBezTo>
                    <a:cubicBezTo>
                      <a:pt x="265386" y="95800"/>
                      <a:pt x="256799" y="80678"/>
                      <a:pt x="248091" y="65677"/>
                    </a:cubicBezTo>
                    <a:cubicBezTo>
                      <a:pt x="244342" y="59145"/>
                      <a:pt x="240714" y="52612"/>
                      <a:pt x="236723" y="46200"/>
                    </a:cubicBezTo>
                    <a:cubicBezTo>
                      <a:pt x="231401" y="37611"/>
                      <a:pt x="225838" y="29264"/>
                      <a:pt x="218702" y="22127"/>
                    </a:cubicBezTo>
                    <a:cubicBezTo>
                      <a:pt x="215557" y="18981"/>
                      <a:pt x="212171" y="16078"/>
                      <a:pt x="208905" y="13054"/>
                    </a:cubicBezTo>
                    <a:cubicBezTo>
                      <a:pt x="208179" y="12691"/>
                      <a:pt x="207333" y="12207"/>
                      <a:pt x="206607" y="11844"/>
                    </a:cubicBezTo>
                    <a:cubicBezTo>
                      <a:pt x="201286" y="8577"/>
                      <a:pt x="195601" y="5795"/>
                      <a:pt x="189675" y="3981"/>
                    </a:cubicBezTo>
                    <a:cubicBezTo>
                      <a:pt x="176855" y="-132"/>
                      <a:pt x="163672" y="-737"/>
                      <a:pt x="150368" y="714"/>
                    </a:cubicBezTo>
                    <a:cubicBezTo>
                      <a:pt x="144321" y="1319"/>
                      <a:pt x="138394" y="2529"/>
                      <a:pt x="132347" y="3376"/>
                    </a:cubicBezTo>
                    <a:cubicBezTo>
                      <a:pt x="131501" y="3738"/>
                      <a:pt x="130775" y="4223"/>
                      <a:pt x="129928" y="4464"/>
                    </a:cubicBezTo>
                    <a:cubicBezTo>
                      <a:pt x="125090" y="6279"/>
                      <a:pt x="120374" y="8457"/>
                      <a:pt x="115899" y="11239"/>
                    </a:cubicBezTo>
                    <a:cubicBezTo>
                      <a:pt x="105860" y="17530"/>
                      <a:pt x="97999" y="26119"/>
                      <a:pt x="91347" y="35676"/>
                    </a:cubicBezTo>
                    <a:cubicBezTo>
                      <a:pt x="81066" y="50313"/>
                      <a:pt x="71875" y="65798"/>
                      <a:pt x="62925" y="81283"/>
                    </a:cubicBezTo>
                    <a:cubicBezTo>
                      <a:pt x="57966" y="89993"/>
                      <a:pt x="53007" y="98703"/>
                      <a:pt x="47686" y="107171"/>
                    </a:cubicBezTo>
                    <a:cubicBezTo>
                      <a:pt x="43211" y="114309"/>
                      <a:pt x="39099" y="121567"/>
                      <a:pt x="34987" y="128946"/>
                    </a:cubicBezTo>
                    <a:cubicBezTo>
                      <a:pt x="32084" y="134027"/>
                      <a:pt x="29060" y="139109"/>
                      <a:pt x="26157" y="144189"/>
                    </a:cubicBezTo>
                    <a:cubicBezTo>
                      <a:pt x="22529" y="149875"/>
                      <a:pt x="19022" y="155560"/>
                      <a:pt x="15272" y="161246"/>
                    </a:cubicBezTo>
                    <a:cubicBezTo>
                      <a:pt x="14910" y="161246"/>
                      <a:pt x="14668" y="161609"/>
                      <a:pt x="14184" y="161489"/>
                    </a:cubicBezTo>
                    <a:cubicBezTo>
                      <a:pt x="14184" y="161368"/>
                      <a:pt x="13942" y="161125"/>
                      <a:pt x="13821" y="161004"/>
                    </a:cubicBezTo>
                    <a:lnTo>
                      <a:pt x="13821" y="163545"/>
                    </a:lnTo>
                    <a:cubicBezTo>
                      <a:pt x="13579" y="164029"/>
                      <a:pt x="13216" y="164513"/>
                      <a:pt x="12975" y="164876"/>
                    </a:cubicBezTo>
                    <a:cubicBezTo>
                      <a:pt x="9346" y="170319"/>
                      <a:pt x="5476" y="175642"/>
                      <a:pt x="2694" y="181691"/>
                    </a:cubicBezTo>
                    <a:cubicBezTo>
                      <a:pt x="880" y="185562"/>
                      <a:pt x="-208" y="189554"/>
                      <a:pt x="33" y="193909"/>
                    </a:cubicBezTo>
                    <a:cubicBezTo>
                      <a:pt x="275" y="198265"/>
                      <a:pt x="1848" y="201652"/>
                      <a:pt x="4871" y="204676"/>
                    </a:cubicBezTo>
                    <a:cubicBezTo>
                      <a:pt x="7411" y="207338"/>
                      <a:pt x="10435" y="208184"/>
                      <a:pt x="13942" y="208184"/>
                    </a:cubicBezTo>
                    <a:lnTo>
                      <a:pt x="13942" y="209515"/>
                    </a:lnTo>
                    <a:cubicBezTo>
                      <a:pt x="14789" y="209515"/>
                      <a:pt x="15756" y="209515"/>
                      <a:pt x="16603" y="209515"/>
                    </a:cubicBezTo>
                    <a:cubicBezTo>
                      <a:pt x="21199" y="208910"/>
                      <a:pt x="25190" y="207216"/>
                      <a:pt x="27972" y="203103"/>
                    </a:cubicBezTo>
                    <a:cubicBezTo>
                      <a:pt x="28576" y="202256"/>
                      <a:pt x="29302" y="201410"/>
                      <a:pt x="29907" y="200442"/>
                    </a:cubicBezTo>
                    <a:cubicBezTo>
                      <a:pt x="30270" y="199958"/>
                      <a:pt x="30633" y="199353"/>
                      <a:pt x="30874" y="198869"/>
                    </a:cubicBezTo>
                    <a:cubicBezTo>
                      <a:pt x="34140" y="194635"/>
                      <a:pt x="37405" y="190401"/>
                      <a:pt x="40308" y="186046"/>
                    </a:cubicBezTo>
                    <a:cubicBezTo>
                      <a:pt x="42001" y="183506"/>
                      <a:pt x="43574" y="180965"/>
                      <a:pt x="45267" y="178425"/>
                    </a:cubicBezTo>
                    <a:cubicBezTo>
                      <a:pt x="45267" y="177941"/>
                      <a:pt x="45025" y="177336"/>
                      <a:pt x="44904" y="176852"/>
                    </a:cubicBezTo>
                    <a:cubicBezTo>
                      <a:pt x="46113" y="174916"/>
                      <a:pt x="47444" y="172981"/>
                      <a:pt x="48653" y="171045"/>
                    </a:cubicBezTo>
                    <a:cubicBezTo>
                      <a:pt x="59055" y="154109"/>
                      <a:pt x="69214" y="136931"/>
                      <a:pt x="79373" y="119873"/>
                    </a:cubicBezTo>
                    <a:cubicBezTo>
                      <a:pt x="85783" y="109107"/>
                      <a:pt x="91952" y="98098"/>
                      <a:pt x="98241" y="87331"/>
                    </a:cubicBezTo>
                    <a:cubicBezTo>
                      <a:pt x="98966" y="86122"/>
                      <a:pt x="99692" y="84912"/>
                      <a:pt x="100539" y="83702"/>
                    </a:cubicBezTo>
                    <a:cubicBezTo>
                      <a:pt x="103320" y="79710"/>
                      <a:pt x="107191" y="79831"/>
                      <a:pt x="110456" y="81766"/>
                    </a:cubicBezTo>
                    <a:cubicBezTo>
                      <a:pt x="112149" y="82735"/>
                      <a:pt x="113601" y="84065"/>
                      <a:pt x="114931" y="85154"/>
                    </a:cubicBezTo>
                    <a:cubicBezTo>
                      <a:pt x="114931" y="86001"/>
                      <a:pt x="115052" y="86605"/>
                      <a:pt x="114931" y="87090"/>
                    </a:cubicBezTo>
                    <a:cubicBezTo>
                      <a:pt x="114447" y="88662"/>
                      <a:pt x="113964" y="90114"/>
                      <a:pt x="113238" y="91565"/>
                    </a:cubicBezTo>
                    <a:cubicBezTo>
                      <a:pt x="111545" y="95678"/>
                      <a:pt x="109489" y="99671"/>
                      <a:pt x="107916" y="103905"/>
                    </a:cubicBezTo>
                    <a:cubicBezTo>
                      <a:pt x="103320" y="116365"/>
                      <a:pt x="98966" y="128826"/>
                      <a:pt x="94612" y="141407"/>
                    </a:cubicBezTo>
                    <a:cubicBezTo>
                      <a:pt x="90500" y="153262"/>
                      <a:pt x="86872" y="165238"/>
                      <a:pt x="82881" y="177094"/>
                    </a:cubicBezTo>
                    <a:cubicBezTo>
                      <a:pt x="76833" y="195119"/>
                      <a:pt x="70786" y="213144"/>
                      <a:pt x="64739" y="231169"/>
                    </a:cubicBezTo>
                    <a:cubicBezTo>
                      <a:pt x="58813" y="248831"/>
                      <a:pt x="53007" y="266494"/>
                      <a:pt x="47081" y="284156"/>
                    </a:cubicBezTo>
                    <a:cubicBezTo>
                      <a:pt x="46113" y="287180"/>
                      <a:pt x="44904" y="290205"/>
                      <a:pt x="44178" y="293350"/>
                    </a:cubicBezTo>
                    <a:cubicBezTo>
                      <a:pt x="43816" y="294801"/>
                      <a:pt x="42969" y="296495"/>
                      <a:pt x="44299" y="297947"/>
                    </a:cubicBezTo>
                    <a:cubicBezTo>
                      <a:pt x="44662" y="297947"/>
                      <a:pt x="45025" y="298189"/>
                      <a:pt x="45388" y="298189"/>
                    </a:cubicBezTo>
                    <a:cubicBezTo>
                      <a:pt x="67158" y="298189"/>
                      <a:pt x="88807" y="298189"/>
                      <a:pt x="110577" y="298189"/>
                    </a:cubicBezTo>
                    <a:cubicBezTo>
                      <a:pt x="112754" y="298189"/>
                      <a:pt x="114810" y="298068"/>
                      <a:pt x="116866" y="298794"/>
                    </a:cubicBezTo>
                    <a:cubicBezTo>
                      <a:pt x="118318" y="301213"/>
                      <a:pt x="117713" y="303753"/>
                      <a:pt x="117713" y="306294"/>
                    </a:cubicBezTo>
                    <a:cubicBezTo>
                      <a:pt x="117713" y="309681"/>
                      <a:pt x="117350" y="313068"/>
                      <a:pt x="117350" y="316456"/>
                    </a:cubicBezTo>
                    <a:cubicBezTo>
                      <a:pt x="117350" y="354926"/>
                      <a:pt x="117350" y="393395"/>
                      <a:pt x="117108" y="431744"/>
                    </a:cubicBezTo>
                    <a:cubicBezTo>
                      <a:pt x="117108" y="437067"/>
                      <a:pt x="117834" y="442027"/>
                      <a:pt x="120616" y="446744"/>
                    </a:cubicBezTo>
                    <a:cubicBezTo>
                      <a:pt x="120857" y="447107"/>
                      <a:pt x="121220" y="447470"/>
                      <a:pt x="121462" y="447833"/>
                    </a:cubicBezTo>
                    <a:cubicBezTo>
                      <a:pt x="121825" y="448196"/>
                      <a:pt x="122067" y="448680"/>
                      <a:pt x="122430" y="449043"/>
                    </a:cubicBezTo>
                    <a:cubicBezTo>
                      <a:pt x="122792" y="449406"/>
                      <a:pt x="123155" y="449890"/>
                      <a:pt x="123518" y="450253"/>
                    </a:cubicBezTo>
                    <a:cubicBezTo>
                      <a:pt x="124244" y="450857"/>
                      <a:pt x="124970" y="451583"/>
                      <a:pt x="125816" y="452188"/>
                    </a:cubicBezTo>
                    <a:lnTo>
                      <a:pt x="125816" y="452188"/>
                    </a:lnTo>
                    <a:cubicBezTo>
                      <a:pt x="129444" y="453882"/>
                      <a:pt x="133073" y="454970"/>
                      <a:pt x="137185" y="454608"/>
                    </a:cubicBezTo>
                    <a:cubicBezTo>
                      <a:pt x="146256" y="453761"/>
                      <a:pt x="153512" y="446261"/>
                      <a:pt x="153754" y="437188"/>
                    </a:cubicBezTo>
                    <a:cubicBezTo>
                      <a:pt x="153754" y="433800"/>
                      <a:pt x="153754" y="430413"/>
                      <a:pt x="153754" y="427026"/>
                    </a:cubicBezTo>
                    <a:cubicBezTo>
                      <a:pt x="153754" y="384927"/>
                      <a:pt x="153633" y="342707"/>
                      <a:pt x="153512" y="300608"/>
                    </a:cubicBezTo>
                    <a:cubicBezTo>
                      <a:pt x="153512" y="299882"/>
                      <a:pt x="153633" y="299278"/>
                      <a:pt x="153633" y="298673"/>
                    </a:cubicBezTo>
                    <a:cubicBezTo>
                      <a:pt x="154117" y="298431"/>
                      <a:pt x="154480" y="298189"/>
                      <a:pt x="154843" y="298189"/>
                    </a:cubicBezTo>
                    <a:cubicBezTo>
                      <a:pt x="158108" y="298189"/>
                      <a:pt x="161253" y="298431"/>
                      <a:pt x="164518" y="298431"/>
                    </a:cubicBezTo>
                    <a:cubicBezTo>
                      <a:pt x="165244" y="298431"/>
                      <a:pt x="165970" y="298431"/>
                      <a:pt x="166695" y="298431"/>
                    </a:cubicBezTo>
                    <a:cubicBezTo>
                      <a:pt x="169598" y="298309"/>
                      <a:pt x="169840" y="298431"/>
                      <a:pt x="169719" y="301334"/>
                    </a:cubicBezTo>
                    <a:cubicBezTo>
                      <a:pt x="169719" y="302907"/>
                      <a:pt x="169840" y="304600"/>
                      <a:pt x="169840" y="306173"/>
                    </a:cubicBezTo>
                    <a:cubicBezTo>
                      <a:pt x="169840" y="347062"/>
                      <a:pt x="169840" y="387830"/>
                      <a:pt x="169840" y="428719"/>
                    </a:cubicBezTo>
                    <a:cubicBezTo>
                      <a:pt x="169840" y="433316"/>
                      <a:pt x="169598" y="438034"/>
                      <a:pt x="170808" y="442510"/>
                    </a:cubicBezTo>
                    <a:cubicBezTo>
                      <a:pt x="172259" y="445777"/>
                      <a:pt x="173952" y="448922"/>
                      <a:pt x="176371" y="451583"/>
                    </a:cubicBezTo>
                    <a:cubicBezTo>
                      <a:pt x="178790" y="452793"/>
                      <a:pt x="181209" y="453761"/>
                      <a:pt x="183991" y="454124"/>
                    </a:cubicBezTo>
                    <a:cubicBezTo>
                      <a:pt x="190038" y="454850"/>
                      <a:pt x="195238" y="453035"/>
                      <a:pt x="199834" y="449043"/>
                    </a:cubicBezTo>
                    <a:cubicBezTo>
                      <a:pt x="203705" y="445535"/>
                      <a:pt x="205156" y="441058"/>
                      <a:pt x="205398" y="436099"/>
                    </a:cubicBezTo>
                    <a:cubicBezTo>
                      <a:pt x="205519" y="432832"/>
                      <a:pt x="205398" y="429687"/>
                      <a:pt x="205398" y="426421"/>
                    </a:cubicBezTo>
                    <a:cubicBezTo>
                      <a:pt x="205156" y="384564"/>
                      <a:pt x="204793" y="342828"/>
                      <a:pt x="204551" y="300971"/>
                    </a:cubicBezTo>
                    <a:cubicBezTo>
                      <a:pt x="204551" y="300245"/>
                      <a:pt x="204551" y="299519"/>
                      <a:pt x="204551" y="298552"/>
                    </a:cubicBezTo>
                    <a:cubicBezTo>
                      <a:pt x="205519" y="298431"/>
                      <a:pt x="206365" y="298189"/>
                      <a:pt x="207212" y="298189"/>
                    </a:cubicBezTo>
                    <a:cubicBezTo>
                      <a:pt x="228619" y="298189"/>
                      <a:pt x="249905" y="298189"/>
                      <a:pt x="271313" y="298068"/>
                    </a:cubicBezTo>
                    <a:cubicBezTo>
                      <a:pt x="271676" y="298068"/>
                      <a:pt x="272038" y="298189"/>
                      <a:pt x="272401" y="298309"/>
                    </a:cubicBezTo>
                    <a:cubicBezTo>
                      <a:pt x="273490" y="297947"/>
                      <a:pt x="273369" y="296979"/>
                      <a:pt x="273611" y="296132"/>
                    </a:cubicBezTo>
                    <a:cubicBezTo>
                      <a:pt x="271797" y="289962"/>
                      <a:pt x="269982" y="283793"/>
                      <a:pt x="268047" y="277623"/>
                    </a:cubicBezTo>
                    <a:cubicBezTo>
                      <a:pt x="261516" y="256816"/>
                      <a:pt x="254985" y="235887"/>
                      <a:pt x="248575" y="215080"/>
                    </a:cubicBezTo>
                    <a:cubicBezTo>
                      <a:pt x="243133" y="197781"/>
                      <a:pt x="237932" y="180481"/>
                      <a:pt x="232368" y="163303"/>
                    </a:cubicBezTo>
                    <a:cubicBezTo>
                      <a:pt x="230312" y="157012"/>
                      <a:pt x="228014" y="150843"/>
                      <a:pt x="225958" y="144431"/>
                    </a:cubicBezTo>
                    <a:cubicBezTo>
                      <a:pt x="222572" y="133665"/>
                      <a:pt x="218944" y="123019"/>
                      <a:pt x="215436" y="112252"/>
                    </a:cubicBezTo>
                    <a:cubicBezTo>
                      <a:pt x="212896" y="104751"/>
                      <a:pt x="210236" y="97373"/>
                      <a:pt x="206849" y="90235"/>
                    </a:cubicBezTo>
                    <a:cubicBezTo>
                      <a:pt x="205761" y="88057"/>
                      <a:pt x="205156" y="85880"/>
                      <a:pt x="206003" y="83581"/>
                    </a:cubicBezTo>
                    <a:cubicBezTo>
                      <a:pt x="208990" y="81973"/>
                      <a:pt x="212207" y="81368"/>
                      <a:pt x="215678" y="81766"/>
                    </a:cubicBezTo>
                    <a:cubicBezTo>
                      <a:pt x="217613" y="82614"/>
                      <a:pt x="218581" y="84307"/>
                      <a:pt x="219548" y="86001"/>
                    </a:cubicBezTo>
                    <a:cubicBezTo>
                      <a:pt x="225958" y="97009"/>
                      <a:pt x="232490" y="107897"/>
                      <a:pt x="239020" y="118906"/>
                    </a:cubicBezTo>
                    <a:cubicBezTo>
                      <a:pt x="250873" y="138987"/>
                      <a:pt x="262726" y="159069"/>
                      <a:pt x="274578" y="179030"/>
                    </a:cubicBezTo>
                    <a:cubicBezTo>
                      <a:pt x="274820" y="179393"/>
                      <a:pt x="275062" y="179755"/>
                      <a:pt x="275304" y="180240"/>
                    </a:cubicBezTo>
                    <a:cubicBezTo>
                      <a:pt x="275304" y="180240"/>
                      <a:pt x="275304" y="180360"/>
                      <a:pt x="275304" y="180481"/>
                    </a:cubicBezTo>
                    <a:cubicBezTo>
                      <a:pt x="276997" y="183022"/>
                      <a:pt x="278569" y="185562"/>
                      <a:pt x="280263" y="188103"/>
                    </a:cubicBezTo>
                    <a:cubicBezTo>
                      <a:pt x="280867" y="189070"/>
                      <a:pt x="281714" y="190038"/>
                      <a:pt x="282440" y="191006"/>
                    </a:cubicBezTo>
                    <a:cubicBezTo>
                      <a:pt x="283407" y="192457"/>
                      <a:pt x="284254" y="193909"/>
                      <a:pt x="285221" y="195240"/>
                    </a:cubicBezTo>
                    <a:cubicBezTo>
                      <a:pt x="285826" y="196087"/>
                      <a:pt x="286552" y="196692"/>
                      <a:pt x="287157" y="197417"/>
                    </a:cubicBezTo>
                    <a:cubicBezTo>
                      <a:pt x="288003" y="198506"/>
                      <a:pt x="288850" y="199716"/>
                      <a:pt x="289696" y="200926"/>
                    </a:cubicBezTo>
                    <a:cubicBezTo>
                      <a:pt x="290059" y="201410"/>
                      <a:pt x="290422" y="202015"/>
                      <a:pt x="290664" y="202499"/>
                    </a:cubicBezTo>
                    <a:cubicBezTo>
                      <a:pt x="291269" y="203345"/>
                      <a:pt x="291994" y="204192"/>
                      <a:pt x="292599" y="205160"/>
                    </a:cubicBezTo>
                    <a:cubicBezTo>
                      <a:pt x="295260" y="209273"/>
                      <a:pt x="299251" y="210967"/>
                      <a:pt x="303968" y="211572"/>
                    </a:cubicBezTo>
                    <a:cubicBezTo>
                      <a:pt x="304935" y="211693"/>
                      <a:pt x="305782" y="211693"/>
                      <a:pt x="306629" y="211572"/>
                    </a:cubicBezTo>
                    <a:lnTo>
                      <a:pt x="306629" y="210241"/>
                    </a:lnTo>
                    <a:cubicBezTo>
                      <a:pt x="310015" y="210241"/>
                      <a:pt x="313160" y="209273"/>
                      <a:pt x="315699" y="206733"/>
                    </a:cubicBezTo>
                    <a:cubicBezTo>
                      <a:pt x="318602" y="203708"/>
                      <a:pt x="320295" y="200321"/>
                      <a:pt x="320537" y="195966"/>
                    </a:cubicBezTo>
                    <a:cubicBezTo>
                      <a:pt x="320779" y="191611"/>
                      <a:pt x="319691" y="187740"/>
                      <a:pt x="317877" y="183748"/>
                    </a:cubicBezTo>
                    <a:close/>
                  </a:path>
                </a:pathLst>
              </a:custGeom>
              <a:solidFill>
                <a:srgbClr val="A0D5D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grpSp>
          <p:nvGrpSpPr>
            <p:cNvPr id="765" name="Google Shape;765;p33"/>
            <p:cNvGrpSpPr/>
            <p:nvPr/>
          </p:nvGrpSpPr>
          <p:grpSpPr>
            <a:xfrm>
              <a:off x="5681508" y="5035168"/>
              <a:ext cx="560955" cy="582050"/>
              <a:chOff x="5681508" y="5035168"/>
              <a:chExt cx="560955" cy="582050"/>
            </a:xfrm>
          </p:grpSpPr>
          <p:sp>
            <p:nvSpPr>
              <p:cNvPr id="766" name="Google Shape;766;p33"/>
              <p:cNvSpPr/>
              <p:nvPr/>
            </p:nvSpPr>
            <p:spPr>
              <a:xfrm>
                <a:off x="5758154" y="5246388"/>
                <a:ext cx="61667" cy="61575"/>
              </a:xfrm>
              <a:custGeom>
                <a:avLst/>
                <a:gdLst/>
                <a:ahLst/>
                <a:cxnLst/>
                <a:rect l="l" t="t" r="r" b="b"/>
                <a:pathLst>
                  <a:path w="61667" h="61575" extrusionOk="0">
                    <a:moveTo>
                      <a:pt x="4401" y="47422"/>
                    </a:moveTo>
                    <a:cubicBezTo>
                      <a:pt x="10085" y="56495"/>
                      <a:pt x="18188" y="61334"/>
                      <a:pt x="29073" y="61334"/>
                    </a:cubicBezTo>
                    <a:cubicBezTo>
                      <a:pt x="29436" y="61334"/>
                      <a:pt x="29799" y="61334"/>
                      <a:pt x="30162" y="61334"/>
                    </a:cubicBezTo>
                    <a:cubicBezTo>
                      <a:pt x="30162" y="61334"/>
                      <a:pt x="30162" y="61455"/>
                      <a:pt x="30162" y="61576"/>
                    </a:cubicBezTo>
                    <a:cubicBezTo>
                      <a:pt x="32581" y="61334"/>
                      <a:pt x="35121" y="61091"/>
                      <a:pt x="37539" y="60729"/>
                    </a:cubicBezTo>
                    <a:cubicBezTo>
                      <a:pt x="42861" y="60003"/>
                      <a:pt x="47336" y="57583"/>
                      <a:pt x="51327" y="54196"/>
                    </a:cubicBezTo>
                    <a:cubicBezTo>
                      <a:pt x="56407" y="49841"/>
                      <a:pt x="59189" y="43914"/>
                      <a:pt x="60761" y="37623"/>
                    </a:cubicBezTo>
                    <a:cubicBezTo>
                      <a:pt x="61970" y="33147"/>
                      <a:pt x="61970" y="28550"/>
                      <a:pt x="60761" y="23953"/>
                    </a:cubicBezTo>
                    <a:cubicBezTo>
                      <a:pt x="59430" y="19114"/>
                      <a:pt x="57253" y="14759"/>
                      <a:pt x="53988" y="10887"/>
                    </a:cubicBezTo>
                    <a:cubicBezTo>
                      <a:pt x="49876" y="5807"/>
                      <a:pt x="44433" y="2540"/>
                      <a:pt x="38023" y="968"/>
                    </a:cubicBezTo>
                    <a:cubicBezTo>
                      <a:pt x="34032" y="0"/>
                      <a:pt x="29920" y="-242"/>
                      <a:pt x="25808" y="242"/>
                    </a:cubicBezTo>
                    <a:cubicBezTo>
                      <a:pt x="19035" y="1089"/>
                      <a:pt x="13834" y="4839"/>
                      <a:pt x="8755" y="8831"/>
                    </a:cubicBezTo>
                    <a:cubicBezTo>
                      <a:pt x="5489" y="12823"/>
                      <a:pt x="2949" y="17299"/>
                      <a:pt x="1014" y="22259"/>
                    </a:cubicBezTo>
                    <a:cubicBezTo>
                      <a:pt x="772" y="22864"/>
                      <a:pt x="651" y="23590"/>
                      <a:pt x="530" y="24316"/>
                    </a:cubicBezTo>
                    <a:cubicBezTo>
                      <a:pt x="-316" y="28066"/>
                      <a:pt x="47" y="31816"/>
                      <a:pt x="288" y="35567"/>
                    </a:cubicBezTo>
                    <a:cubicBezTo>
                      <a:pt x="530" y="39921"/>
                      <a:pt x="2103" y="43914"/>
                      <a:pt x="4401" y="47543"/>
                    </a:cubicBezTo>
                    <a:close/>
                  </a:path>
                </a:pathLst>
              </a:custGeom>
              <a:solidFill>
                <a:srgbClr val="50B4D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767" name="Google Shape;767;p33"/>
              <p:cNvSpPr/>
              <p:nvPr/>
            </p:nvSpPr>
            <p:spPr>
              <a:xfrm>
                <a:off x="5681508" y="5318149"/>
                <a:ext cx="179374" cy="299069"/>
              </a:xfrm>
              <a:custGeom>
                <a:avLst/>
                <a:gdLst/>
                <a:ahLst/>
                <a:cxnLst/>
                <a:rect l="l" t="t" r="r" b="b"/>
                <a:pathLst>
                  <a:path w="179374" h="299069" extrusionOk="0">
                    <a:moveTo>
                      <a:pt x="135955" y="7839"/>
                    </a:moveTo>
                    <a:cubicBezTo>
                      <a:pt x="132448" y="5661"/>
                      <a:pt x="128698" y="3847"/>
                      <a:pt x="124828" y="2637"/>
                    </a:cubicBezTo>
                    <a:cubicBezTo>
                      <a:pt x="116362" y="-24"/>
                      <a:pt x="107775" y="-508"/>
                      <a:pt x="98946" y="460"/>
                    </a:cubicBezTo>
                    <a:cubicBezTo>
                      <a:pt x="94955" y="944"/>
                      <a:pt x="91085" y="1670"/>
                      <a:pt x="87093" y="2274"/>
                    </a:cubicBezTo>
                    <a:cubicBezTo>
                      <a:pt x="86610" y="2517"/>
                      <a:pt x="86126" y="2758"/>
                      <a:pt x="85521" y="3000"/>
                    </a:cubicBezTo>
                    <a:cubicBezTo>
                      <a:pt x="82256" y="4210"/>
                      <a:pt x="79232" y="5541"/>
                      <a:pt x="76329" y="7476"/>
                    </a:cubicBezTo>
                    <a:cubicBezTo>
                      <a:pt x="69677" y="11590"/>
                      <a:pt x="64598" y="17275"/>
                      <a:pt x="60123" y="23566"/>
                    </a:cubicBezTo>
                    <a:cubicBezTo>
                      <a:pt x="53350" y="33244"/>
                      <a:pt x="47303" y="43284"/>
                      <a:pt x="41497" y="53567"/>
                    </a:cubicBezTo>
                    <a:cubicBezTo>
                      <a:pt x="38232" y="59253"/>
                      <a:pt x="34966" y="65060"/>
                      <a:pt x="31459" y="70625"/>
                    </a:cubicBezTo>
                    <a:cubicBezTo>
                      <a:pt x="28556" y="75342"/>
                      <a:pt x="25774" y="80181"/>
                      <a:pt x="23114" y="84899"/>
                    </a:cubicBezTo>
                    <a:cubicBezTo>
                      <a:pt x="21178" y="88287"/>
                      <a:pt x="19243" y="91553"/>
                      <a:pt x="17308" y="94940"/>
                    </a:cubicBezTo>
                    <a:cubicBezTo>
                      <a:pt x="14889" y="98691"/>
                      <a:pt x="12591" y="102440"/>
                      <a:pt x="10172" y="106191"/>
                    </a:cubicBezTo>
                    <a:cubicBezTo>
                      <a:pt x="9931" y="106191"/>
                      <a:pt x="9810" y="106433"/>
                      <a:pt x="9447" y="106433"/>
                    </a:cubicBezTo>
                    <a:cubicBezTo>
                      <a:pt x="9447" y="106433"/>
                      <a:pt x="9326" y="106191"/>
                      <a:pt x="9205" y="106070"/>
                    </a:cubicBezTo>
                    <a:lnTo>
                      <a:pt x="9205" y="107764"/>
                    </a:lnTo>
                    <a:cubicBezTo>
                      <a:pt x="8963" y="108005"/>
                      <a:pt x="8842" y="108369"/>
                      <a:pt x="8600" y="108610"/>
                    </a:cubicBezTo>
                    <a:cubicBezTo>
                      <a:pt x="6181" y="112239"/>
                      <a:pt x="3641" y="115748"/>
                      <a:pt x="1827" y="119619"/>
                    </a:cubicBezTo>
                    <a:cubicBezTo>
                      <a:pt x="618" y="122159"/>
                      <a:pt x="-108" y="124700"/>
                      <a:pt x="13" y="127603"/>
                    </a:cubicBezTo>
                    <a:cubicBezTo>
                      <a:pt x="134" y="130385"/>
                      <a:pt x="1223" y="132684"/>
                      <a:pt x="3158" y="134620"/>
                    </a:cubicBezTo>
                    <a:cubicBezTo>
                      <a:pt x="4851" y="136313"/>
                      <a:pt x="6786" y="136918"/>
                      <a:pt x="9084" y="136918"/>
                    </a:cubicBezTo>
                    <a:lnTo>
                      <a:pt x="9084" y="137765"/>
                    </a:lnTo>
                    <a:cubicBezTo>
                      <a:pt x="9689" y="137765"/>
                      <a:pt x="10293" y="137765"/>
                      <a:pt x="10898" y="137765"/>
                    </a:cubicBezTo>
                    <a:cubicBezTo>
                      <a:pt x="13922" y="137402"/>
                      <a:pt x="16583" y="136193"/>
                      <a:pt x="18397" y="133531"/>
                    </a:cubicBezTo>
                    <a:cubicBezTo>
                      <a:pt x="18760" y="132926"/>
                      <a:pt x="19243" y="132442"/>
                      <a:pt x="19606" y="131837"/>
                    </a:cubicBezTo>
                    <a:cubicBezTo>
                      <a:pt x="19848" y="131474"/>
                      <a:pt x="20090" y="131111"/>
                      <a:pt x="20332" y="130749"/>
                    </a:cubicBezTo>
                    <a:cubicBezTo>
                      <a:pt x="22509" y="127966"/>
                      <a:pt x="24686" y="125184"/>
                      <a:pt x="26621" y="122281"/>
                    </a:cubicBezTo>
                    <a:cubicBezTo>
                      <a:pt x="27709" y="120586"/>
                      <a:pt x="28798" y="118893"/>
                      <a:pt x="29886" y="117321"/>
                    </a:cubicBezTo>
                    <a:cubicBezTo>
                      <a:pt x="29886" y="116957"/>
                      <a:pt x="29766" y="116595"/>
                      <a:pt x="29645" y="116232"/>
                    </a:cubicBezTo>
                    <a:cubicBezTo>
                      <a:pt x="30491" y="114901"/>
                      <a:pt x="31338" y="113691"/>
                      <a:pt x="32063" y="112482"/>
                    </a:cubicBezTo>
                    <a:cubicBezTo>
                      <a:pt x="38957" y="101352"/>
                      <a:pt x="45609" y="90101"/>
                      <a:pt x="52261" y="78851"/>
                    </a:cubicBezTo>
                    <a:cubicBezTo>
                      <a:pt x="56494" y="71713"/>
                      <a:pt x="60486" y="64576"/>
                      <a:pt x="64719" y="57439"/>
                    </a:cubicBezTo>
                    <a:cubicBezTo>
                      <a:pt x="65202" y="56591"/>
                      <a:pt x="65686" y="55866"/>
                      <a:pt x="66291" y="55019"/>
                    </a:cubicBezTo>
                    <a:cubicBezTo>
                      <a:pt x="68105" y="52357"/>
                      <a:pt x="70645" y="52478"/>
                      <a:pt x="72822" y="53809"/>
                    </a:cubicBezTo>
                    <a:cubicBezTo>
                      <a:pt x="73910" y="54414"/>
                      <a:pt x="74878" y="55261"/>
                      <a:pt x="75846" y="55987"/>
                    </a:cubicBezTo>
                    <a:cubicBezTo>
                      <a:pt x="75846" y="56591"/>
                      <a:pt x="75846" y="56955"/>
                      <a:pt x="75846" y="57196"/>
                    </a:cubicBezTo>
                    <a:cubicBezTo>
                      <a:pt x="75483" y="58164"/>
                      <a:pt x="75120" y="59253"/>
                      <a:pt x="74757" y="60221"/>
                    </a:cubicBezTo>
                    <a:cubicBezTo>
                      <a:pt x="73548" y="62882"/>
                      <a:pt x="72338" y="65543"/>
                      <a:pt x="71250" y="68326"/>
                    </a:cubicBezTo>
                    <a:cubicBezTo>
                      <a:pt x="68226" y="76552"/>
                      <a:pt x="65323" y="84779"/>
                      <a:pt x="62542" y="93005"/>
                    </a:cubicBezTo>
                    <a:cubicBezTo>
                      <a:pt x="59881" y="100747"/>
                      <a:pt x="57462" y="108610"/>
                      <a:pt x="54801" y="116473"/>
                    </a:cubicBezTo>
                    <a:cubicBezTo>
                      <a:pt x="50810" y="128329"/>
                      <a:pt x="46819" y="140184"/>
                      <a:pt x="42828" y="152040"/>
                    </a:cubicBezTo>
                    <a:cubicBezTo>
                      <a:pt x="38957" y="163653"/>
                      <a:pt x="35087" y="175267"/>
                      <a:pt x="31217" y="186880"/>
                    </a:cubicBezTo>
                    <a:cubicBezTo>
                      <a:pt x="30491" y="188937"/>
                      <a:pt x="29766" y="190872"/>
                      <a:pt x="29282" y="192929"/>
                    </a:cubicBezTo>
                    <a:cubicBezTo>
                      <a:pt x="29040" y="193897"/>
                      <a:pt x="28556" y="194985"/>
                      <a:pt x="29282" y="195953"/>
                    </a:cubicBezTo>
                    <a:cubicBezTo>
                      <a:pt x="29524" y="195953"/>
                      <a:pt x="29766" y="196075"/>
                      <a:pt x="30007" y="196075"/>
                    </a:cubicBezTo>
                    <a:cubicBezTo>
                      <a:pt x="44279" y="196075"/>
                      <a:pt x="58550" y="196075"/>
                      <a:pt x="72822" y="196075"/>
                    </a:cubicBezTo>
                    <a:cubicBezTo>
                      <a:pt x="74273" y="196075"/>
                      <a:pt x="75604" y="196075"/>
                      <a:pt x="76934" y="196437"/>
                    </a:cubicBezTo>
                    <a:cubicBezTo>
                      <a:pt x="77902" y="198010"/>
                      <a:pt x="77539" y="199704"/>
                      <a:pt x="77539" y="201397"/>
                    </a:cubicBezTo>
                    <a:cubicBezTo>
                      <a:pt x="77539" y="203696"/>
                      <a:pt x="77297" y="205873"/>
                      <a:pt x="77297" y="208172"/>
                    </a:cubicBezTo>
                    <a:cubicBezTo>
                      <a:pt x="77297" y="233455"/>
                      <a:pt x="77297" y="258739"/>
                      <a:pt x="77176" y="284022"/>
                    </a:cubicBezTo>
                    <a:cubicBezTo>
                      <a:pt x="77176" y="287530"/>
                      <a:pt x="77660" y="290797"/>
                      <a:pt x="79474" y="293821"/>
                    </a:cubicBezTo>
                    <a:cubicBezTo>
                      <a:pt x="79716" y="294063"/>
                      <a:pt x="79837" y="294305"/>
                      <a:pt x="80079" y="294547"/>
                    </a:cubicBezTo>
                    <a:cubicBezTo>
                      <a:pt x="80320" y="294789"/>
                      <a:pt x="80562" y="295031"/>
                      <a:pt x="80683" y="295273"/>
                    </a:cubicBezTo>
                    <a:cubicBezTo>
                      <a:pt x="80925" y="295515"/>
                      <a:pt x="81167" y="295757"/>
                      <a:pt x="81409" y="296119"/>
                    </a:cubicBezTo>
                    <a:cubicBezTo>
                      <a:pt x="81893" y="296603"/>
                      <a:pt x="82377" y="296966"/>
                      <a:pt x="82860" y="297450"/>
                    </a:cubicBezTo>
                    <a:lnTo>
                      <a:pt x="82860" y="297450"/>
                    </a:lnTo>
                    <a:cubicBezTo>
                      <a:pt x="85279" y="298539"/>
                      <a:pt x="87698" y="299265"/>
                      <a:pt x="90359" y="299023"/>
                    </a:cubicBezTo>
                    <a:cubicBezTo>
                      <a:pt x="96285" y="298418"/>
                      <a:pt x="101123" y="293579"/>
                      <a:pt x="101244" y="287651"/>
                    </a:cubicBezTo>
                    <a:cubicBezTo>
                      <a:pt x="101244" y="285353"/>
                      <a:pt x="101244" y="283176"/>
                      <a:pt x="101244" y="280877"/>
                    </a:cubicBezTo>
                    <a:cubicBezTo>
                      <a:pt x="101244" y="253174"/>
                      <a:pt x="101244" y="225471"/>
                      <a:pt x="101123" y="197768"/>
                    </a:cubicBezTo>
                    <a:cubicBezTo>
                      <a:pt x="101123" y="197284"/>
                      <a:pt x="101123" y="196921"/>
                      <a:pt x="101123" y="196558"/>
                    </a:cubicBezTo>
                    <a:cubicBezTo>
                      <a:pt x="101486" y="196437"/>
                      <a:pt x="101728" y="196195"/>
                      <a:pt x="101849" y="196195"/>
                    </a:cubicBezTo>
                    <a:cubicBezTo>
                      <a:pt x="103905" y="196195"/>
                      <a:pt x="106082" y="196316"/>
                      <a:pt x="108138" y="196437"/>
                    </a:cubicBezTo>
                    <a:cubicBezTo>
                      <a:pt x="108622" y="196437"/>
                      <a:pt x="109105" y="196437"/>
                      <a:pt x="109589" y="196437"/>
                    </a:cubicBezTo>
                    <a:cubicBezTo>
                      <a:pt x="111524" y="196437"/>
                      <a:pt x="111645" y="196437"/>
                      <a:pt x="111524" y="198373"/>
                    </a:cubicBezTo>
                    <a:cubicBezTo>
                      <a:pt x="111524" y="199462"/>
                      <a:pt x="111524" y="200429"/>
                      <a:pt x="111524" y="201518"/>
                    </a:cubicBezTo>
                    <a:cubicBezTo>
                      <a:pt x="111524" y="228374"/>
                      <a:pt x="111524" y="255231"/>
                      <a:pt x="111524" y="282086"/>
                    </a:cubicBezTo>
                    <a:cubicBezTo>
                      <a:pt x="111524" y="285111"/>
                      <a:pt x="111403" y="288256"/>
                      <a:pt x="112129" y="291159"/>
                    </a:cubicBezTo>
                    <a:cubicBezTo>
                      <a:pt x="113097" y="293337"/>
                      <a:pt x="114185" y="295393"/>
                      <a:pt x="115757" y="297088"/>
                    </a:cubicBezTo>
                    <a:cubicBezTo>
                      <a:pt x="117330" y="297934"/>
                      <a:pt x="118902" y="298539"/>
                      <a:pt x="120716" y="298781"/>
                    </a:cubicBezTo>
                    <a:cubicBezTo>
                      <a:pt x="124707" y="299265"/>
                      <a:pt x="128094" y="298055"/>
                      <a:pt x="131117" y="295393"/>
                    </a:cubicBezTo>
                    <a:cubicBezTo>
                      <a:pt x="133657" y="293095"/>
                      <a:pt x="134625" y="290071"/>
                      <a:pt x="134746" y="286805"/>
                    </a:cubicBezTo>
                    <a:cubicBezTo>
                      <a:pt x="134746" y="284748"/>
                      <a:pt x="134746" y="282571"/>
                      <a:pt x="134746" y="280393"/>
                    </a:cubicBezTo>
                    <a:cubicBezTo>
                      <a:pt x="134504" y="252932"/>
                      <a:pt x="134383" y="225350"/>
                      <a:pt x="134141" y="197889"/>
                    </a:cubicBezTo>
                    <a:cubicBezTo>
                      <a:pt x="134141" y="197405"/>
                      <a:pt x="134141" y="196921"/>
                      <a:pt x="134141" y="196316"/>
                    </a:cubicBezTo>
                    <a:cubicBezTo>
                      <a:pt x="134746" y="196316"/>
                      <a:pt x="135350" y="196075"/>
                      <a:pt x="135834" y="196075"/>
                    </a:cubicBezTo>
                    <a:cubicBezTo>
                      <a:pt x="149864" y="196075"/>
                      <a:pt x="163893" y="196075"/>
                      <a:pt x="177923" y="196075"/>
                    </a:cubicBezTo>
                    <a:cubicBezTo>
                      <a:pt x="178165" y="196075"/>
                      <a:pt x="178407" y="196075"/>
                      <a:pt x="178649" y="196195"/>
                    </a:cubicBezTo>
                    <a:cubicBezTo>
                      <a:pt x="179374" y="195953"/>
                      <a:pt x="179253" y="195349"/>
                      <a:pt x="179374" y="194744"/>
                    </a:cubicBezTo>
                    <a:cubicBezTo>
                      <a:pt x="178165" y="190631"/>
                      <a:pt x="176955" y="186638"/>
                      <a:pt x="175746" y="182525"/>
                    </a:cubicBezTo>
                    <a:cubicBezTo>
                      <a:pt x="171513" y="168855"/>
                      <a:pt x="167159" y="155064"/>
                      <a:pt x="162926" y="141394"/>
                    </a:cubicBezTo>
                    <a:cubicBezTo>
                      <a:pt x="159418" y="130023"/>
                      <a:pt x="155911" y="118651"/>
                      <a:pt x="152283" y="107400"/>
                    </a:cubicBezTo>
                    <a:cubicBezTo>
                      <a:pt x="150952" y="103287"/>
                      <a:pt x="149380" y="99174"/>
                      <a:pt x="148050" y="95061"/>
                    </a:cubicBezTo>
                    <a:cubicBezTo>
                      <a:pt x="145752" y="88045"/>
                      <a:pt x="143454" y="80907"/>
                      <a:pt x="141156" y="73891"/>
                    </a:cubicBezTo>
                    <a:cubicBezTo>
                      <a:pt x="139462" y="68931"/>
                      <a:pt x="137769" y="64092"/>
                      <a:pt x="135471" y="59374"/>
                    </a:cubicBezTo>
                    <a:cubicBezTo>
                      <a:pt x="134746" y="57922"/>
                      <a:pt x="134383" y="56591"/>
                      <a:pt x="134988" y="55019"/>
                    </a:cubicBezTo>
                  </a:path>
                </a:pathLst>
              </a:custGeom>
              <a:solidFill>
                <a:srgbClr val="50B4D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nvGrpSpPr>
              <p:cNvPr id="768" name="Google Shape;768;p33"/>
              <p:cNvGrpSpPr/>
              <p:nvPr/>
            </p:nvGrpSpPr>
            <p:grpSpPr>
              <a:xfrm>
                <a:off x="5898463" y="5035168"/>
                <a:ext cx="344000" cy="581799"/>
                <a:chOff x="5898463" y="5035168"/>
                <a:chExt cx="344000" cy="581799"/>
              </a:xfrm>
            </p:grpSpPr>
            <p:sp>
              <p:nvSpPr>
                <p:cNvPr id="769" name="Google Shape;769;p33"/>
                <p:cNvSpPr/>
                <p:nvPr/>
              </p:nvSpPr>
              <p:spPr>
                <a:xfrm>
                  <a:off x="6021376" y="5035168"/>
                  <a:ext cx="99416" cy="101254"/>
                </a:xfrm>
                <a:custGeom>
                  <a:avLst/>
                  <a:gdLst/>
                  <a:ahLst/>
                  <a:cxnLst/>
                  <a:rect l="l" t="t" r="r" b="b"/>
                  <a:pathLst>
                    <a:path w="99416" h="101254" extrusionOk="0">
                      <a:moveTo>
                        <a:pt x="77647" y="92061"/>
                      </a:moveTo>
                      <a:cubicBezTo>
                        <a:pt x="77888" y="91819"/>
                        <a:pt x="78130" y="91819"/>
                        <a:pt x="78493" y="91819"/>
                      </a:cubicBezTo>
                      <a:cubicBezTo>
                        <a:pt x="83331" y="87101"/>
                        <a:pt x="87806" y="82262"/>
                        <a:pt x="91313" y="76455"/>
                      </a:cubicBezTo>
                      <a:cubicBezTo>
                        <a:pt x="92281" y="74883"/>
                        <a:pt x="93128" y="73068"/>
                        <a:pt x="93853" y="71374"/>
                      </a:cubicBezTo>
                      <a:cubicBezTo>
                        <a:pt x="95425" y="67745"/>
                        <a:pt x="96877" y="63995"/>
                        <a:pt x="98328" y="60366"/>
                      </a:cubicBezTo>
                      <a:lnTo>
                        <a:pt x="98328" y="60366"/>
                      </a:lnTo>
                      <a:cubicBezTo>
                        <a:pt x="98328" y="59640"/>
                        <a:pt x="98449" y="59035"/>
                        <a:pt x="98570" y="58309"/>
                      </a:cubicBezTo>
                      <a:cubicBezTo>
                        <a:pt x="98570" y="57946"/>
                        <a:pt x="98570" y="57583"/>
                        <a:pt x="98570" y="57220"/>
                      </a:cubicBezTo>
                      <a:cubicBezTo>
                        <a:pt x="98328" y="55527"/>
                        <a:pt x="98570" y="54075"/>
                        <a:pt x="99417" y="52624"/>
                      </a:cubicBezTo>
                      <a:cubicBezTo>
                        <a:pt x="99417" y="49599"/>
                        <a:pt x="99417" y="46454"/>
                        <a:pt x="99417" y="43429"/>
                      </a:cubicBezTo>
                      <a:cubicBezTo>
                        <a:pt x="99296" y="42946"/>
                        <a:pt x="99054" y="42582"/>
                        <a:pt x="98933" y="42099"/>
                      </a:cubicBezTo>
                      <a:cubicBezTo>
                        <a:pt x="98812" y="41010"/>
                        <a:pt x="98570" y="39921"/>
                        <a:pt x="98449" y="38712"/>
                      </a:cubicBezTo>
                      <a:cubicBezTo>
                        <a:pt x="98449" y="38107"/>
                        <a:pt x="98449" y="37502"/>
                        <a:pt x="98328" y="36897"/>
                      </a:cubicBezTo>
                      <a:cubicBezTo>
                        <a:pt x="97965" y="36292"/>
                        <a:pt x="97723" y="35808"/>
                        <a:pt x="97361" y="35203"/>
                      </a:cubicBezTo>
                      <a:cubicBezTo>
                        <a:pt x="97119" y="34840"/>
                        <a:pt x="97119" y="34598"/>
                        <a:pt x="97240" y="34235"/>
                      </a:cubicBezTo>
                      <a:cubicBezTo>
                        <a:pt x="96272" y="33752"/>
                        <a:pt x="96151" y="32783"/>
                        <a:pt x="96151" y="31695"/>
                      </a:cubicBezTo>
                      <a:cubicBezTo>
                        <a:pt x="96151" y="31695"/>
                        <a:pt x="96151" y="31695"/>
                        <a:pt x="96151" y="31695"/>
                      </a:cubicBezTo>
                      <a:cubicBezTo>
                        <a:pt x="94095" y="28187"/>
                        <a:pt x="92039" y="24679"/>
                        <a:pt x="89862" y="21170"/>
                      </a:cubicBezTo>
                      <a:cubicBezTo>
                        <a:pt x="87443" y="17299"/>
                        <a:pt x="84298" y="14032"/>
                        <a:pt x="80912" y="11008"/>
                      </a:cubicBezTo>
                      <a:cubicBezTo>
                        <a:pt x="80549" y="10645"/>
                        <a:pt x="80186" y="10162"/>
                        <a:pt x="79945" y="9678"/>
                      </a:cubicBezTo>
                      <a:cubicBezTo>
                        <a:pt x="72204" y="4355"/>
                        <a:pt x="63738" y="846"/>
                        <a:pt x="54425" y="0"/>
                      </a:cubicBezTo>
                      <a:cubicBezTo>
                        <a:pt x="51764" y="0"/>
                        <a:pt x="49224" y="0"/>
                        <a:pt x="46564" y="0"/>
                      </a:cubicBezTo>
                      <a:lnTo>
                        <a:pt x="46564" y="0"/>
                      </a:lnTo>
                      <a:cubicBezTo>
                        <a:pt x="45717" y="0"/>
                        <a:pt x="44871" y="0"/>
                        <a:pt x="44024" y="121"/>
                      </a:cubicBezTo>
                      <a:cubicBezTo>
                        <a:pt x="42935" y="121"/>
                        <a:pt x="41726" y="363"/>
                        <a:pt x="40637" y="363"/>
                      </a:cubicBezTo>
                      <a:cubicBezTo>
                        <a:pt x="39912" y="363"/>
                        <a:pt x="39307" y="363"/>
                        <a:pt x="38581" y="484"/>
                      </a:cubicBezTo>
                      <a:cubicBezTo>
                        <a:pt x="37977" y="1451"/>
                        <a:pt x="37009" y="1451"/>
                        <a:pt x="35921" y="1451"/>
                      </a:cubicBezTo>
                      <a:lnTo>
                        <a:pt x="35437" y="1694"/>
                      </a:lnTo>
                      <a:lnTo>
                        <a:pt x="34953" y="1694"/>
                      </a:lnTo>
                      <a:cubicBezTo>
                        <a:pt x="34469" y="1935"/>
                        <a:pt x="33985" y="2177"/>
                        <a:pt x="33623" y="2540"/>
                      </a:cubicBezTo>
                      <a:cubicBezTo>
                        <a:pt x="32897" y="2661"/>
                        <a:pt x="32171" y="2782"/>
                        <a:pt x="31325" y="2903"/>
                      </a:cubicBezTo>
                      <a:cubicBezTo>
                        <a:pt x="30841" y="3871"/>
                        <a:pt x="29873" y="3871"/>
                        <a:pt x="28906" y="3871"/>
                      </a:cubicBezTo>
                      <a:lnTo>
                        <a:pt x="28906" y="3871"/>
                      </a:lnTo>
                      <a:cubicBezTo>
                        <a:pt x="26850" y="5444"/>
                        <a:pt x="24673" y="6895"/>
                        <a:pt x="22012" y="7379"/>
                      </a:cubicBezTo>
                      <a:lnTo>
                        <a:pt x="22012" y="7379"/>
                      </a:lnTo>
                      <a:cubicBezTo>
                        <a:pt x="21649" y="7742"/>
                        <a:pt x="21165" y="8105"/>
                        <a:pt x="20802" y="8468"/>
                      </a:cubicBezTo>
                      <a:lnTo>
                        <a:pt x="20802" y="8468"/>
                      </a:lnTo>
                      <a:cubicBezTo>
                        <a:pt x="20440" y="8831"/>
                        <a:pt x="19956" y="9194"/>
                        <a:pt x="19593" y="9436"/>
                      </a:cubicBezTo>
                      <a:lnTo>
                        <a:pt x="19593" y="9436"/>
                      </a:lnTo>
                      <a:cubicBezTo>
                        <a:pt x="19351" y="10645"/>
                        <a:pt x="18384" y="10767"/>
                        <a:pt x="17416" y="10767"/>
                      </a:cubicBezTo>
                      <a:cubicBezTo>
                        <a:pt x="17416" y="10767"/>
                        <a:pt x="17416" y="10767"/>
                        <a:pt x="17416" y="10767"/>
                      </a:cubicBezTo>
                      <a:cubicBezTo>
                        <a:pt x="17053" y="11129"/>
                        <a:pt x="16690" y="11493"/>
                        <a:pt x="16206" y="11855"/>
                      </a:cubicBezTo>
                      <a:lnTo>
                        <a:pt x="16206" y="11855"/>
                      </a:lnTo>
                      <a:cubicBezTo>
                        <a:pt x="15844" y="12218"/>
                        <a:pt x="15360" y="12581"/>
                        <a:pt x="14997" y="12944"/>
                      </a:cubicBezTo>
                      <a:lnTo>
                        <a:pt x="14997" y="12944"/>
                      </a:lnTo>
                      <a:cubicBezTo>
                        <a:pt x="14634" y="13307"/>
                        <a:pt x="14271" y="13791"/>
                        <a:pt x="13909" y="14154"/>
                      </a:cubicBezTo>
                      <a:lnTo>
                        <a:pt x="13909" y="14154"/>
                      </a:lnTo>
                      <a:cubicBezTo>
                        <a:pt x="13546" y="14517"/>
                        <a:pt x="13183" y="14880"/>
                        <a:pt x="12820" y="15363"/>
                      </a:cubicBezTo>
                      <a:lnTo>
                        <a:pt x="12820" y="15363"/>
                      </a:lnTo>
                      <a:cubicBezTo>
                        <a:pt x="12457" y="15727"/>
                        <a:pt x="12094" y="16210"/>
                        <a:pt x="11732" y="16573"/>
                      </a:cubicBezTo>
                      <a:lnTo>
                        <a:pt x="11732" y="16573"/>
                      </a:lnTo>
                      <a:cubicBezTo>
                        <a:pt x="11369" y="16936"/>
                        <a:pt x="11006" y="17420"/>
                        <a:pt x="10643" y="17783"/>
                      </a:cubicBezTo>
                      <a:cubicBezTo>
                        <a:pt x="10643" y="17783"/>
                        <a:pt x="10643" y="17783"/>
                        <a:pt x="10643" y="17783"/>
                      </a:cubicBezTo>
                      <a:cubicBezTo>
                        <a:pt x="10643" y="18751"/>
                        <a:pt x="10522" y="19597"/>
                        <a:pt x="9313" y="19961"/>
                      </a:cubicBezTo>
                      <a:lnTo>
                        <a:pt x="9313" y="19961"/>
                      </a:lnTo>
                      <a:cubicBezTo>
                        <a:pt x="8950" y="20444"/>
                        <a:pt x="8587" y="20928"/>
                        <a:pt x="8345" y="21412"/>
                      </a:cubicBezTo>
                      <a:cubicBezTo>
                        <a:pt x="7861" y="22138"/>
                        <a:pt x="7499" y="22864"/>
                        <a:pt x="7015" y="23590"/>
                      </a:cubicBezTo>
                      <a:cubicBezTo>
                        <a:pt x="7015" y="24557"/>
                        <a:pt x="7015" y="25404"/>
                        <a:pt x="5926" y="25767"/>
                      </a:cubicBezTo>
                      <a:lnTo>
                        <a:pt x="5926" y="25767"/>
                      </a:lnTo>
                      <a:cubicBezTo>
                        <a:pt x="5563" y="26251"/>
                        <a:pt x="5321" y="26735"/>
                        <a:pt x="4959" y="27219"/>
                      </a:cubicBezTo>
                      <a:cubicBezTo>
                        <a:pt x="4959" y="27582"/>
                        <a:pt x="4959" y="27824"/>
                        <a:pt x="4717" y="28187"/>
                      </a:cubicBezTo>
                      <a:cubicBezTo>
                        <a:pt x="4717" y="29154"/>
                        <a:pt x="4717" y="30001"/>
                        <a:pt x="3628" y="30485"/>
                      </a:cubicBezTo>
                      <a:lnTo>
                        <a:pt x="3628" y="30485"/>
                      </a:lnTo>
                      <a:cubicBezTo>
                        <a:pt x="3265" y="32663"/>
                        <a:pt x="2661" y="34719"/>
                        <a:pt x="1451" y="36534"/>
                      </a:cubicBezTo>
                      <a:cubicBezTo>
                        <a:pt x="1451" y="36897"/>
                        <a:pt x="1451" y="37139"/>
                        <a:pt x="1330" y="37502"/>
                      </a:cubicBezTo>
                      <a:cubicBezTo>
                        <a:pt x="1330" y="39195"/>
                        <a:pt x="1330" y="41010"/>
                        <a:pt x="1088" y="42703"/>
                      </a:cubicBezTo>
                      <a:cubicBezTo>
                        <a:pt x="1088" y="43429"/>
                        <a:pt x="484" y="44034"/>
                        <a:pt x="242" y="44760"/>
                      </a:cubicBezTo>
                      <a:cubicBezTo>
                        <a:pt x="242" y="47421"/>
                        <a:pt x="121" y="49962"/>
                        <a:pt x="0" y="52624"/>
                      </a:cubicBezTo>
                      <a:cubicBezTo>
                        <a:pt x="0" y="53349"/>
                        <a:pt x="0" y="54196"/>
                        <a:pt x="0" y="54922"/>
                      </a:cubicBezTo>
                      <a:cubicBezTo>
                        <a:pt x="0" y="56373"/>
                        <a:pt x="121" y="57704"/>
                        <a:pt x="242" y="59156"/>
                      </a:cubicBezTo>
                      <a:cubicBezTo>
                        <a:pt x="1209" y="59882"/>
                        <a:pt x="1330" y="60850"/>
                        <a:pt x="1209" y="61938"/>
                      </a:cubicBezTo>
                      <a:cubicBezTo>
                        <a:pt x="1209" y="62664"/>
                        <a:pt x="1209" y="63269"/>
                        <a:pt x="1330" y="63995"/>
                      </a:cubicBezTo>
                      <a:cubicBezTo>
                        <a:pt x="2661" y="64963"/>
                        <a:pt x="2298" y="66414"/>
                        <a:pt x="2540" y="67624"/>
                      </a:cubicBezTo>
                      <a:cubicBezTo>
                        <a:pt x="3991" y="70527"/>
                        <a:pt x="5443" y="73310"/>
                        <a:pt x="6652" y="76334"/>
                      </a:cubicBezTo>
                      <a:cubicBezTo>
                        <a:pt x="8224" y="80084"/>
                        <a:pt x="10159" y="83472"/>
                        <a:pt x="13425" y="86012"/>
                      </a:cubicBezTo>
                      <a:cubicBezTo>
                        <a:pt x="13909" y="86375"/>
                        <a:pt x="14271" y="86738"/>
                        <a:pt x="14634" y="87222"/>
                      </a:cubicBezTo>
                      <a:cubicBezTo>
                        <a:pt x="18142" y="92061"/>
                        <a:pt x="23221" y="94601"/>
                        <a:pt x="28543" y="96658"/>
                      </a:cubicBezTo>
                      <a:cubicBezTo>
                        <a:pt x="29631" y="97021"/>
                        <a:pt x="30599" y="97625"/>
                        <a:pt x="31687" y="97989"/>
                      </a:cubicBezTo>
                      <a:cubicBezTo>
                        <a:pt x="33623" y="98714"/>
                        <a:pt x="35558" y="99561"/>
                        <a:pt x="37614" y="99924"/>
                      </a:cubicBezTo>
                      <a:cubicBezTo>
                        <a:pt x="42331" y="100529"/>
                        <a:pt x="47168" y="100771"/>
                        <a:pt x="51885" y="101255"/>
                      </a:cubicBezTo>
                      <a:cubicBezTo>
                        <a:pt x="52490" y="100892"/>
                        <a:pt x="53095" y="100408"/>
                        <a:pt x="53699" y="100287"/>
                      </a:cubicBezTo>
                      <a:cubicBezTo>
                        <a:pt x="55876" y="100166"/>
                        <a:pt x="58054" y="100166"/>
                        <a:pt x="60230" y="100045"/>
                      </a:cubicBezTo>
                      <a:cubicBezTo>
                        <a:pt x="60472" y="99924"/>
                        <a:pt x="60835" y="99924"/>
                        <a:pt x="61077" y="100045"/>
                      </a:cubicBezTo>
                      <a:cubicBezTo>
                        <a:pt x="62045" y="98714"/>
                        <a:pt x="63496" y="99077"/>
                        <a:pt x="64826" y="98956"/>
                      </a:cubicBezTo>
                      <a:cubicBezTo>
                        <a:pt x="65552" y="97504"/>
                        <a:pt x="67003" y="97868"/>
                        <a:pt x="68213" y="97747"/>
                      </a:cubicBezTo>
                      <a:cubicBezTo>
                        <a:pt x="68213" y="97747"/>
                        <a:pt x="68213" y="97747"/>
                        <a:pt x="68213" y="97747"/>
                      </a:cubicBezTo>
                      <a:cubicBezTo>
                        <a:pt x="68576" y="97504"/>
                        <a:pt x="69059" y="97142"/>
                        <a:pt x="69422" y="96899"/>
                      </a:cubicBezTo>
                      <a:cubicBezTo>
                        <a:pt x="69664" y="96658"/>
                        <a:pt x="70027" y="96658"/>
                        <a:pt x="70390" y="96658"/>
                      </a:cubicBezTo>
                      <a:cubicBezTo>
                        <a:pt x="72325" y="95448"/>
                        <a:pt x="73897" y="93512"/>
                        <a:pt x="76316" y="93150"/>
                      </a:cubicBezTo>
                      <a:cubicBezTo>
                        <a:pt x="76316" y="93150"/>
                        <a:pt x="76316" y="93150"/>
                        <a:pt x="76316" y="93150"/>
                      </a:cubicBezTo>
                      <a:cubicBezTo>
                        <a:pt x="76679" y="92786"/>
                        <a:pt x="77163" y="92424"/>
                        <a:pt x="77526" y="92182"/>
                      </a:cubicBezTo>
                      <a:close/>
                    </a:path>
                  </a:pathLst>
                </a:custGeom>
                <a:solidFill>
                  <a:srgbClr val="F3745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770" name="Google Shape;770;p33"/>
                <p:cNvSpPr/>
                <p:nvPr/>
              </p:nvSpPr>
              <p:spPr>
                <a:xfrm>
                  <a:off x="5898463" y="5149246"/>
                  <a:ext cx="344000" cy="467721"/>
                </a:xfrm>
                <a:custGeom>
                  <a:avLst/>
                  <a:gdLst/>
                  <a:ahLst/>
                  <a:cxnLst/>
                  <a:rect l="l" t="t" r="r" b="b"/>
                  <a:pathLst>
                    <a:path w="344000" h="467721" extrusionOk="0">
                      <a:moveTo>
                        <a:pt x="342670" y="182428"/>
                      </a:moveTo>
                      <a:cubicBezTo>
                        <a:pt x="342670" y="181823"/>
                        <a:pt x="342065" y="181218"/>
                        <a:pt x="341703" y="180614"/>
                      </a:cubicBezTo>
                      <a:cubicBezTo>
                        <a:pt x="341703" y="180130"/>
                        <a:pt x="341582" y="179767"/>
                        <a:pt x="341461" y="179283"/>
                      </a:cubicBezTo>
                      <a:cubicBezTo>
                        <a:pt x="341219" y="178920"/>
                        <a:pt x="340856" y="178436"/>
                        <a:pt x="340614" y="178074"/>
                      </a:cubicBezTo>
                      <a:cubicBezTo>
                        <a:pt x="340735" y="176743"/>
                        <a:pt x="340009" y="175654"/>
                        <a:pt x="339284" y="174686"/>
                      </a:cubicBezTo>
                      <a:cubicBezTo>
                        <a:pt x="338921" y="174323"/>
                        <a:pt x="338558" y="173960"/>
                        <a:pt x="338316" y="173597"/>
                      </a:cubicBezTo>
                      <a:lnTo>
                        <a:pt x="338316" y="173597"/>
                      </a:lnTo>
                      <a:cubicBezTo>
                        <a:pt x="337832" y="170573"/>
                        <a:pt x="335776" y="168396"/>
                        <a:pt x="334809" y="165613"/>
                      </a:cubicBezTo>
                      <a:cubicBezTo>
                        <a:pt x="334446" y="165250"/>
                        <a:pt x="334204" y="164766"/>
                        <a:pt x="333841" y="164403"/>
                      </a:cubicBezTo>
                      <a:cubicBezTo>
                        <a:pt x="333599" y="164040"/>
                        <a:pt x="333478" y="163798"/>
                        <a:pt x="333599" y="163315"/>
                      </a:cubicBezTo>
                      <a:cubicBezTo>
                        <a:pt x="333357" y="162831"/>
                        <a:pt x="332995" y="162467"/>
                        <a:pt x="332753" y="161984"/>
                      </a:cubicBezTo>
                      <a:cubicBezTo>
                        <a:pt x="332511" y="161742"/>
                        <a:pt x="332390" y="161379"/>
                        <a:pt x="332511" y="161016"/>
                      </a:cubicBezTo>
                      <a:cubicBezTo>
                        <a:pt x="332148" y="161016"/>
                        <a:pt x="331785" y="160774"/>
                        <a:pt x="331422" y="160774"/>
                      </a:cubicBezTo>
                      <a:cubicBezTo>
                        <a:pt x="331422" y="160411"/>
                        <a:pt x="331422" y="160048"/>
                        <a:pt x="331422" y="159685"/>
                      </a:cubicBezTo>
                      <a:lnTo>
                        <a:pt x="331422" y="159685"/>
                      </a:lnTo>
                      <a:cubicBezTo>
                        <a:pt x="331180" y="159685"/>
                        <a:pt x="330817" y="159685"/>
                        <a:pt x="330576" y="159564"/>
                      </a:cubicBezTo>
                      <a:cubicBezTo>
                        <a:pt x="330455" y="158838"/>
                        <a:pt x="330334" y="158113"/>
                        <a:pt x="330213" y="157387"/>
                      </a:cubicBezTo>
                      <a:cubicBezTo>
                        <a:pt x="329487" y="156177"/>
                        <a:pt x="328761" y="154967"/>
                        <a:pt x="328036" y="153758"/>
                      </a:cubicBezTo>
                      <a:cubicBezTo>
                        <a:pt x="327673" y="153394"/>
                        <a:pt x="327431" y="153032"/>
                        <a:pt x="327068" y="152669"/>
                      </a:cubicBezTo>
                      <a:cubicBezTo>
                        <a:pt x="326826" y="152427"/>
                        <a:pt x="326705" y="152064"/>
                        <a:pt x="326705" y="151701"/>
                      </a:cubicBezTo>
                      <a:cubicBezTo>
                        <a:pt x="326343" y="151217"/>
                        <a:pt x="325980" y="150733"/>
                        <a:pt x="325617" y="150250"/>
                      </a:cubicBezTo>
                      <a:cubicBezTo>
                        <a:pt x="324891" y="149040"/>
                        <a:pt x="324045" y="147951"/>
                        <a:pt x="323319" y="146741"/>
                      </a:cubicBezTo>
                      <a:cubicBezTo>
                        <a:pt x="322956" y="146378"/>
                        <a:pt x="322714" y="146016"/>
                        <a:pt x="322351" y="145652"/>
                      </a:cubicBezTo>
                      <a:cubicBezTo>
                        <a:pt x="322110" y="145411"/>
                        <a:pt x="321989" y="145047"/>
                        <a:pt x="322110" y="144685"/>
                      </a:cubicBezTo>
                      <a:cubicBezTo>
                        <a:pt x="321747" y="144201"/>
                        <a:pt x="321505" y="143717"/>
                        <a:pt x="321142" y="143354"/>
                      </a:cubicBezTo>
                      <a:cubicBezTo>
                        <a:pt x="318844" y="141055"/>
                        <a:pt x="317876" y="138031"/>
                        <a:pt x="316425" y="135369"/>
                      </a:cubicBezTo>
                      <a:cubicBezTo>
                        <a:pt x="316062" y="135007"/>
                        <a:pt x="315820" y="134523"/>
                        <a:pt x="315458" y="134160"/>
                      </a:cubicBezTo>
                      <a:cubicBezTo>
                        <a:pt x="315216" y="133918"/>
                        <a:pt x="315216" y="133555"/>
                        <a:pt x="315216" y="133192"/>
                      </a:cubicBezTo>
                      <a:cubicBezTo>
                        <a:pt x="314853" y="132708"/>
                        <a:pt x="314490" y="132224"/>
                        <a:pt x="314248" y="131861"/>
                      </a:cubicBezTo>
                      <a:lnTo>
                        <a:pt x="314248" y="131861"/>
                      </a:lnTo>
                      <a:cubicBezTo>
                        <a:pt x="314006" y="131499"/>
                        <a:pt x="313643" y="131135"/>
                        <a:pt x="313402" y="130773"/>
                      </a:cubicBezTo>
                      <a:cubicBezTo>
                        <a:pt x="310620" y="126055"/>
                        <a:pt x="307838" y="121457"/>
                        <a:pt x="305056" y="116740"/>
                      </a:cubicBezTo>
                      <a:cubicBezTo>
                        <a:pt x="304814" y="116377"/>
                        <a:pt x="304452" y="116014"/>
                        <a:pt x="304210" y="115651"/>
                      </a:cubicBezTo>
                      <a:cubicBezTo>
                        <a:pt x="304210" y="115288"/>
                        <a:pt x="303968" y="114804"/>
                        <a:pt x="303847" y="114441"/>
                      </a:cubicBezTo>
                      <a:cubicBezTo>
                        <a:pt x="303605" y="114078"/>
                        <a:pt x="303242" y="113715"/>
                        <a:pt x="303000" y="113353"/>
                      </a:cubicBezTo>
                      <a:cubicBezTo>
                        <a:pt x="301791" y="111780"/>
                        <a:pt x="300581" y="110207"/>
                        <a:pt x="299251" y="108634"/>
                      </a:cubicBezTo>
                      <a:cubicBezTo>
                        <a:pt x="299130" y="108271"/>
                        <a:pt x="299009" y="107788"/>
                        <a:pt x="298888" y="107424"/>
                      </a:cubicBezTo>
                      <a:cubicBezTo>
                        <a:pt x="298646" y="107062"/>
                        <a:pt x="298404" y="106820"/>
                        <a:pt x="298162" y="106457"/>
                      </a:cubicBezTo>
                      <a:cubicBezTo>
                        <a:pt x="298162" y="106094"/>
                        <a:pt x="298162" y="105731"/>
                        <a:pt x="298162" y="105247"/>
                      </a:cubicBezTo>
                      <a:cubicBezTo>
                        <a:pt x="297800" y="104884"/>
                        <a:pt x="297558" y="104400"/>
                        <a:pt x="297195" y="104037"/>
                      </a:cubicBezTo>
                      <a:cubicBezTo>
                        <a:pt x="296953" y="103795"/>
                        <a:pt x="296953" y="103433"/>
                        <a:pt x="296953" y="103070"/>
                      </a:cubicBezTo>
                      <a:cubicBezTo>
                        <a:pt x="296590" y="102585"/>
                        <a:pt x="296348" y="102102"/>
                        <a:pt x="295985" y="101739"/>
                      </a:cubicBezTo>
                      <a:lnTo>
                        <a:pt x="295985" y="101739"/>
                      </a:lnTo>
                      <a:cubicBezTo>
                        <a:pt x="295623" y="101739"/>
                        <a:pt x="295260" y="101618"/>
                        <a:pt x="294897" y="101497"/>
                      </a:cubicBezTo>
                      <a:cubicBezTo>
                        <a:pt x="294897" y="101255"/>
                        <a:pt x="294897" y="100892"/>
                        <a:pt x="295139" y="100650"/>
                      </a:cubicBezTo>
                      <a:cubicBezTo>
                        <a:pt x="294292" y="99077"/>
                        <a:pt x="293325" y="97505"/>
                        <a:pt x="292478" y="95932"/>
                      </a:cubicBezTo>
                      <a:cubicBezTo>
                        <a:pt x="291389" y="95569"/>
                        <a:pt x="291269" y="94602"/>
                        <a:pt x="291148" y="93755"/>
                      </a:cubicBezTo>
                      <a:cubicBezTo>
                        <a:pt x="288487" y="89883"/>
                        <a:pt x="285826" y="86012"/>
                        <a:pt x="283286" y="82020"/>
                      </a:cubicBezTo>
                      <a:cubicBezTo>
                        <a:pt x="282682" y="81052"/>
                        <a:pt x="282440" y="79964"/>
                        <a:pt x="281956" y="78875"/>
                      </a:cubicBezTo>
                      <a:cubicBezTo>
                        <a:pt x="281593" y="78391"/>
                        <a:pt x="281230" y="77907"/>
                        <a:pt x="280988" y="77423"/>
                      </a:cubicBezTo>
                      <a:lnTo>
                        <a:pt x="280988" y="77423"/>
                      </a:lnTo>
                      <a:cubicBezTo>
                        <a:pt x="280746" y="77060"/>
                        <a:pt x="280384" y="76697"/>
                        <a:pt x="280142" y="76335"/>
                      </a:cubicBezTo>
                      <a:cubicBezTo>
                        <a:pt x="279295" y="75246"/>
                        <a:pt x="278328" y="74036"/>
                        <a:pt x="277481" y="72947"/>
                      </a:cubicBezTo>
                      <a:cubicBezTo>
                        <a:pt x="276755" y="71374"/>
                        <a:pt x="275909" y="69802"/>
                        <a:pt x="275183" y="68108"/>
                      </a:cubicBezTo>
                      <a:cubicBezTo>
                        <a:pt x="274941" y="67745"/>
                        <a:pt x="274578" y="67383"/>
                        <a:pt x="274336" y="67019"/>
                      </a:cubicBezTo>
                      <a:cubicBezTo>
                        <a:pt x="274336" y="66657"/>
                        <a:pt x="274094" y="66293"/>
                        <a:pt x="273973" y="65931"/>
                      </a:cubicBezTo>
                      <a:cubicBezTo>
                        <a:pt x="273611" y="65931"/>
                        <a:pt x="273248" y="65931"/>
                        <a:pt x="273006" y="65810"/>
                      </a:cubicBezTo>
                      <a:cubicBezTo>
                        <a:pt x="273006" y="65447"/>
                        <a:pt x="273006" y="65084"/>
                        <a:pt x="273006" y="64721"/>
                      </a:cubicBezTo>
                      <a:cubicBezTo>
                        <a:pt x="272764" y="64479"/>
                        <a:pt x="272643" y="64116"/>
                        <a:pt x="272643" y="63753"/>
                      </a:cubicBezTo>
                      <a:cubicBezTo>
                        <a:pt x="271313" y="62906"/>
                        <a:pt x="270345" y="61818"/>
                        <a:pt x="270345" y="60124"/>
                      </a:cubicBezTo>
                      <a:lnTo>
                        <a:pt x="270345" y="60124"/>
                      </a:lnTo>
                      <a:cubicBezTo>
                        <a:pt x="269982" y="59761"/>
                        <a:pt x="269740" y="59277"/>
                        <a:pt x="269378" y="58914"/>
                      </a:cubicBezTo>
                      <a:cubicBezTo>
                        <a:pt x="267442" y="56253"/>
                        <a:pt x="265386" y="53471"/>
                        <a:pt x="263451" y="50809"/>
                      </a:cubicBezTo>
                      <a:cubicBezTo>
                        <a:pt x="263451" y="50446"/>
                        <a:pt x="263451" y="50083"/>
                        <a:pt x="263451" y="49599"/>
                      </a:cubicBezTo>
                      <a:cubicBezTo>
                        <a:pt x="263209" y="49237"/>
                        <a:pt x="262847" y="48752"/>
                        <a:pt x="262605" y="48389"/>
                      </a:cubicBezTo>
                      <a:lnTo>
                        <a:pt x="262605" y="48147"/>
                      </a:lnTo>
                      <a:cubicBezTo>
                        <a:pt x="262000" y="47906"/>
                        <a:pt x="261637" y="47542"/>
                        <a:pt x="261153" y="47301"/>
                      </a:cubicBezTo>
                      <a:cubicBezTo>
                        <a:pt x="261153" y="46938"/>
                        <a:pt x="261153" y="46575"/>
                        <a:pt x="261153" y="46091"/>
                      </a:cubicBezTo>
                      <a:lnTo>
                        <a:pt x="261153" y="46091"/>
                      </a:lnTo>
                      <a:cubicBezTo>
                        <a:pt x="260911" y="45728"/>
                        <a:pt x="260549" y="45365"/>
                        <a:pt x="260307" y="45002"/>
                      </a:cubicBezTo>
                      <a:cubicBezTo>
                        <a:pt x="259460" y="44155"/>
                        <a:pt x="258613" y="43308"/>
                        <a:pt x="257767" y="42462"/>
                      </a:cubicBezTo>
                      <a:lnTo>
                        <a:pt x="257767" y="42462"/>
                      </a:lnTo>
                      <a:cubicBezTo>
                        <a:pt x="257404" y="40042"/>
                        <a:pt x="255348" y="38833"/>
                        <a:pt x="254139" y="36897"/>
                      </a:cubicBezTo>
                      <a:cubicBezTo>
                        <a:pt x="251720" y="33873"/>
                        <a:pt x="249301" y="30848"/>
                        <a:pt x="246882" y="27824"/>
                      </a:cubicBezTo>
                      <a:cubicBezTo>
                        <a:pt x="246156" y="26977"/>
                        <a:pt x="245551" y="26130"/>
                        <a:pt x="244826" y="25162"/>
                      </a:cubicBezTo>
                      <a:cubicBezTo>
                        <a:pt x="244463" y="24800"/>
                        <a:pt x="244100" y="24437"/>
                        <a:pt x="243737" y="24074"/>
                      </a:cubicBezTo>
                      <a:lnTo>
                        <a:pt x="243737" y="24074"/>
                      </a:lnTo>
                      <a:cubicBezTo>
                        <a:pt x="243374" y="23590"/>
                        <a:pt x="243012" y="23227"/>
                        <a:pt x="242649" y="22864"/>
                      </a:cubicBezTo>
                      <a:cubicBezTo>
                        <a:pt x="238416" y="19477"/>
                        <a:pt x="234062" y="15969"/>
                        <a:pt x="229829" y="12581"/>
                      </a:cubicBezTo>
                      <a:cubicBezTo>
                        <a:pt x="228861" y="12097"/>
                        <a:pt x="227773" y="11735"/>
                        <a:pt x="226805" y="11130"/>
                      </a:cubicBezTo>
                      <a:cubicBezTo>
                        <a:pt x="225233" y="10162"/>
                        <a:pt x="223781" y="8952"/>
                        <a:pt x="221725" y="8831"/>
                      </a:cubicBezTo>
                      <a:cubicBezTo>
                        <a:pt x="221362" y="7742"/>
                        <a:pt x="220395" y="7742"/>
                        <a:pt x="219427" y="7621"/>
                      </a:cubicBezTo>
                      <a:cubicBezTo>
                        <a:pt x="218943" y="6532"/>
                        <a:pt x="217976" y="6532"/>
                        <a:pt x="217008" y="6654"/>
                      </a:cubicBezTo>
                      <a:cubicBezTo>
                        <a:pt x="216283" y="5081"/>
                        <a:pt x="214831" y="5444"/>
                        <a:pt x="213622" y="5444"/>
                      </a:cubicBezTo>
                      <a:lnTo>
                        <a:pt x="213622" y="5444"/>
                      </a:lnTo>
                      <a:cubicBezTo>
                        <a:pt x="213138" y="4355"/>
                        <a:pt x="212292" y="4355"/>
                        <a:pt x="211324" y="4476"/>
                      </a:cubicBezTo>
                      <a:cubicBezTo>
                        <a:pt x="210840" y="4113"/>
                        <a:pt x="210356" y="3629"/>
                        <a:pt x="209873" y="3267"/>
                      </a:cubicBezTo>
                      <a:lnTo>
                        <a:pt x="209389" y="3267"/>
                      </a:lnTo>
                      <a:cubicBezTo>
                        <a:pt x="209389" y="3267"/>
                        <a:pt x="209026" y="3267"/>
                        <a:pt x="209026" y="3267"/>
                      </a:cubicBezTo>
                      <a:cubicBezTo>
                        <a:pt x="207817" y="3267"/>
                        <a:pt x="206728" y="3267"/>
                        <a:pt x="205519" y="3267"/>
                      </a:cubicBezTo>
                      <a:cubicBezTo>
                        <a:pt x="205519" y="2903"/>
                        <a:pt x="205519" y="2541"/>
                        <a:pt x="205277" y="2298"/>
                      </a:cubicBezTo>
                      <a:cubicBezTo>
                        <a:pt x="204188" y="2298"/>
                        <a:pt x="203100" y="2298"/>
                        <a:pt x="202011" y="2298"/>
                      </a:cubicBezTo>
                      <a:cubicBezTo>
                        <a:pt x="200923" y="2298"/>
                        <a:pt x="199834" y="2057"/>
                        <a:pt x="198746" y="1936"/>
                      </a:cubicBezTo>
                      <a:cubicBezTo>
                        <a:pt x="196932" y="605"/>
                        <a:pt x="195117" y="363"/>
                        <a:pt x="193303" y="1936"/>
                      </a:cubicBezTo>
                      <a:cubicBezTo>
                        <a:pt x="193061" y="1936"/>
                        <a:pt x="192819" y="1936"/>
                        <a:pt x="192699" y="1694"/>
                      </a:cubicBezTo>
                      <a:cubicBezTo>
                        <a:pt x="192094" y="1210"/>
                        <a:pt x="191610" y="726"/>
                        <a:pt x="190643" y="0"/>
                      </a:cubicBezTo>
                      <a:lnTo>
                        <a:pt x="151335" y="0"/>
                      </a:lnTo>
                      <a:cubicBezTo>
                        <a:pt x="151093" y="242"/>
                        <a:pt x="150852" y="605"/>
                        <a:pt x="150489" y="726"/>
                      </a:cubicBezTo>
                      <a:cubicBezTo>
                        <a:pt x="147949" y="1210"/>
                        <a:pt x="145409" y="1572"/>
                        <a:pt x="142869" y="1936"/>
                      </a:cubicBezTo>
                      <a:cubicBezTo>
                        <a:pt x="141781" y="1936"/>
                        <a:pt x="140692" y="2177"/>
                        <a:pt x="139604" y="2298"/>
                      </a:cubicBezTo>
                      <a:cubicBezTo>
                        <a:pt x="138394" y="3992"/>
                        <a:pt x="136459" y="3145"/>
                        <a:pt x="134887" y="3629"/>
                      </a:cubicBezTo>
                      <a:cubicBezTo>
                        <a:pt x="134040" y="4839"/>
                        <a:pt x="132710" y="4476"/>
                        <a:pt x="131500" y="4597"/>
                      </a:cubicBezTo>
                      <a:cubicBezTo>
                        <a:pt x="130654" y="6049"/>
                        <a:pt x="129202" y="5565"/>
                        <a:pt x="127993" y="5928"/>
                      </a:cubicBezTo>
                      <a:cubicBezTo>
                        <a:pt x="126300" y="7137"/>
                        <a:pt x="124244" y="7621"/>
                        <a:pt x="122309" y="8105"/>
                      </a:cubicBezTo>
                      <a:cubicBezTo>
                        <a:pt x="121825" y="8347"/>
                        <a:pt x="121462" y="8710"/>
                        <a:pt x="120978" y="8952"/>
                      </a:cubicBezTo>
                      <a:cubicBezTo>
                        <a:pt x="120615" y="9194"/>
                        <a:pt x="120253" y="9315"/>
                        <a:pt x="119890" y="9194"/>
                      </a:cubicBezTo>
                      <a:cubicBezTo>
                        <a:pt x="119527" y="9557"/>
                        <a:pt x="119043" y="9799"/>
                        <a:pt x="118680" y="10162"/>
                      </a:cubicBezTo>
                      <a:cubicBezTo>
                        <a:pt x="118438" y="10404"/>
                        <a:pt x="118076" y="10525"/>
                        <a:pt x="117713" y="10525"/>
                      </a:cubicBezTo>
                      <a:cubicBezTo>
                        <a:pt x="116866" y="11855"/>
                        <a:pt x="115778" y="12823"/>
                        <a:pt x="114084" y="12823"/>
                      </a:cubicBezTo>
                      <a:cubicBezTo>
                        <a:pt x="114084" y="12823"/>
                        <a:pt x="114084" y="12823"/>
                        <a:pt x="114084" y="12823"/>
                      </a:cubicBezTo>
                      <a:cubicBezTo>
                        <a:pt x="113721" y="13186"/>
                        <a:pt x="113238" y="13549"/>
                        <a:pt x="112875" y="13912"/>
                      </a:cubicBezTo>
                      <a:lnTo>
                        <a:pt x="112875" y="13912"/>
                      </a:lnTo>
                      <a:cubicBezTo>
                        <a:pt x="112512" y="14275"/>
                        <a:pt x="112149" y="14638"/>
                        <a:pt x="111665" y="15001"/>
                      </a:cubicBezTo>
                      <a:lnTo>
                        <a:pt x="111665" y="15001"/>
                      </a:lnTo>
                      <a:cubicBezTo>
                        <a:pt x="111303" y="15364"/>
                        <a:pt x="110940" y="15727"/>
                        <a:pt x="110698" y="15969"/>
                      </a:cubicBezTo>
                      <a:cubicBezTo>
                        <a:pt x="109972" y="16453"/>
                        <a:pt x="109247" y="16936"/>
                        <a:pt x="108521" y="17420"/>
                      </a:cubicBezTo>
                      <a:cubicBezTo>
                        <a:pt x="108158" y="17783"/>
                        <a:pt x="107674" y="18146"/>
                        <a:pt x="107312" y="18509"/>
                      </a:cubicBezTo>
                      <a:lnTo>
                        <a:pt x="107312" y="18509"/>
                      </a:lnTo>
                      <a:cubicBezTo>
                        <a:pt x="106949" y="18872"/>
                        <a:pt x="106465" y="19235"/>
                        <a:pt x="106102" y="19477"/>
                      </a:cubicBezTo>
                      <a:lnTo>
                        <a:pt x="106102" y="19477"/>
                      </a:lnTo>
                      <a:cubicBezTo>
                        <a:pt x="105739" y="19961"/>
                        <a:pt x="105376" y="20323"/>
                        <a:pt x="105014" y="20687"/>
                      </a:cubicBezTo>
                      <a:lnTo>
                        <a:pt x="105014" y="20687"/>
                      </a:lnTo>
                      <a:cubicBezTo>
                        <a:pt x="104651" y="21170"/>
                        <a:pt x="104288" y="21413"/>
                        <a:pt x="103925" y="21775"/>
                      </a:cubicBezTo>
                      <a:lnTo>
                        <a:pt x="103804" y="21775"/>
                      </a:lnTo>
                      <a:cubicBezTo>
                        <a:pt x="103441" y="22259"/>
                        <a:pt x="103078" y="22622"/>
                        <a:pt x="102716" y="22985"/>
                      </a:cubicBezTo>
                      <a:lnTo>
                        <a:pt x="102716" y="22985"/>
                      </a:lnTo>
                      <a:cubicBezTo>
                        <a:pt x="102353" y="23469"/>
                        <a:pt x="101990" y="23832"/>
                        <a:pt x="101748" y="24316"/>
                      </a:cubicBezTo>
                      <a:cubicBezTo>
                        <a:pt x="100660" y="25526"/>
                        <a:pt x="99571" y="26735"/>
                        <a:pt x="98482" y="27945"/>
                      </a:cubicBezTo>
                      <a:cubicBezTo>
                        <a:pt x="98241" y="28792"/>
                        <a:pt x="98241" y="29881"/>
                        <a:pt x="97031" y="30001"/>
                      </a:cubicBezTo>
                      <a:cubicBezTo>
                        <a:pt x="96668" y="30486"/>
                        <a:pt x="96306" y="30848"/>
                        <a:pt x="95943" y="31332"/>
                      </a:cubicBezTo>
                      <a:cubicBezTo>
                        <a:pt x="95580" y="31816"/>
                        <a:pt x="95217" y="32179"/>
                        <a:pt x="94854" y="32663"/>
                      </a:cubicBezTo>
                      <a:cubicBezTo>
                        <a:pt x="94491" y="33026"/>
                        <a:pt x="94128" y="33389"/>
                        <a:pt x="93887" y="33752"/>
                      </a:cubicBezTo>
                      <a:cubicBezTo>
                        <a:pt x="93645" y="34599"/>
                        <a:pt x="93645" y="35687"/>
                        <a:pt x="92435" y="35808"/>
                      </a:cubicBezTo>
                      <a:lnTo>
                        <a:pt x="92435" y="35808"/>
                      </a:lnTo>
                      <a:cubicBezTo>
                        <a:pt x="92072" y="36292"/>
                        <a:pt x="91831" y="36655"/>
                        <a:pt x="91468" y="37139"/>
                      </a:cubicBezTo>
                      <a:lnTo>
                        <a:pt x="91468" y="37139"/>
                      </a:lnTo>
                      <a:cubicBezTo>
                        <a:pt x="91105" y="37623"/>
                        <a:pt x="90863" y="37986"/>
                        <a:pt x="90500" y="38469"/>
                      </a:cubicBezTo>
                      <a:cubicBezTo>
                        <a:pt x="90500" y="38469"/>
                        <a:pt x="90500" y="38469"/>
                        <a:pt x="90500" y="38469"/>
                      </a:cubicBezTo>
                      <a:cubicBezTo>
                        <a:pt x="90137" y="38833"/>
                        <a:pt x="89774" y="39316"/>
                        <a:pt x="89412" y="39679"/>
                      </a:cubicBezTo>
                      <a:cubicBezTo>
                        <a:pt x="89412" y="39679"/>
                        <a:pt x="89412" y="39679"/>
                        <a:pt x="89412" y="39679"/>
                      </a:cubicBezTo>
                      <a:cubicBezTo>
                        <a:pt x="89412" y="40647"/>
                        <a:pt x="89412" y="41615"/>
                        <a:pt x="88202" y="41978"/>
                      </a:cubicBezTo>
                      <a:cubicBezTo>
                        <a:pt x="88202" y="41978"/>
                        <a:pt x="88202" y="41978"/>
                        <a:pt x="88202" y="41978"/>
                      </a:cubicBezTo>
                      <a:cubicBezTo>
                        <a:pt x="87839" y="42462"/>
                        <a:pt x="87477" y="42946"/>
                        <a:pt x="87114" y="43429"/>
                      </a:cubicBezTo>
                      <a:lnTo>
                        <a:pt x="87114" y="43429"/>
                      </a:lnTo>
                      <a:cubicBezTo>
                        <a:pt x="87114" y="43672"/>
                        <a:pt x="87114" y="44034"/>
                        <a:pt x="86872" y="44277"/>
                      </a:cubicBezTo>
                      <a:cubicBezTo>
                        <a:pt x="86509" y="44760"/>
                        <a:pt x="86146" y="45123"/>
                        <a:pt x="85783" y="45607"/>
                      </a:cubicBezTo>
                      <a:cubicBezTo>
                        <a:pt x="85058" y="46696"/>
                        <a:pt x="84211" y="47906"/>
                        <a:pt x="83485" y="48994"/>
                      </a:cubicBezTo>
                      <a:cubicBezTo>
                        <a:pt x="81429" y="52261"/>
                        <a:pt x="79494" y="55527"/>
                        <a:pt x="77438" y="58672"/>
                      </a:cubicBezTo>
                      <a:cubicBezTo>
                        <a:pt x="72358" y="66536"/>
                        <a:pt x="67279" y="74399"/>
                        <a:pt x="62078" y="82262"/>
                      </a:cubicBezTo>
                      <a:cubicBezTo>
                        <a:pt x="56636" y="90609"/>
                        <a:pt x="50951" y="98715"/>
                        <a:pt x="45751" y="107183"/>
                      </a:cubicBezTo>
                      <a:cubicBezTo>
                        <a:pt x="35228" y="124119"/>
                        <a:pt x="24585" y="140934"/>
                        <a:pt x="13579" y="157508"/>
                      </a:cubicBezTo>
                      <a:cubicBezTo>
                        <a:pt x="9830" y="163193"/>
                        <a:pt x="5718" y="168879"/>
                        <a:pt x="2815" y="175170"/>
                      </a:cubicBezTo>
                      <a:cubicBezTo>
                        <a:pt x="880" y="179283"/>
                        <a:pt x="-208" y="183396"/>
                        <a:pt x="33" y="187872"/>
                      </a:cubicBezTo>
                      <a:cubicBezTo>
                        <a:pt x="275" y="192348"/>
                        <a:pt x="1969" y="195977"/>
                        <a:pt x="5113" y="199123"/>
                      </a:cubicBezTo>
                      <a:cubicBezTo>
                        <a:pt x="8016" y="202147"/>
                        <a:pt x="11523" y="203236"/>
                        <a:pt x="15635" y="202994"/>
                      </a:cubicBezTo>
                      <a:cubicBezTo>
                        <a:pt x="15998" y="202994"/>
                        <a:pt x="16361" y="202994"/>
                        <a:pt x="16845" y="202994"/>
                      </a:cubicBezTo>
                      <a:cubicBezTo>
                        <a:pt x="22045" y="203357"/>
                        <a:pt x="26278" y="201059"/>
                        <a:pt x="29423" y="197066"/>
                      </a:cubicBezTo>
                      <a:cubicBezTo>
                        <a:pt x="33898" y="191381"/>
                        <a:pt x="38373" y="185574"/>
                        <a:pt x="42485" y="179525"/>
                      </a:cubicBezTo>
                      <a:cubicBezTo>
                        <a:pt x="51072" y="166823"/>
                        <a:pt x="59175" y="153758"/>
                        <a:pt x="67762" y="141055"/>
                      </a:cubicBezTo>
                      <a:cubicBezTo>
                        <a:pt x="76229" y="128474"/>
                        <a:pt x="84332" y="115651"/>
                        <a:pt x="92193" y="102707"/>
                      </a:cubicBezTo>
                      <a:cubicBezTo>
                        <a:pt x="96668" y="95085"/>
                        <a:pt x="101264" y="87585"/>
                        <a:pt x="105860" y="80085"/>
                      </a:cubicBezTo>
                      <a:cubicBezTo>
                        <a:pt x="107674" y="77181"/>
                        <a:pt x="109126" y="73915"/>
                        <a:pt x="112754" y="71737"/>
                      </a:cubicBezTo>
                      <a:cubicBezTo>
                        <a:pt x="113843" y="71858"/>
                        <a:pt x="115294" y="72100"/>
                        <a:pt x="116745" y="72342"/>
                      </a:cubicBezTo>
                      <a:cubicBezTo>
                        <a:pt x="116866" y="72342"/>
                        <a:pt x="116987" y="72584"/>
                        <a:pt x="117108" y="72826"/>
                      </a:cubicBezTo>
                      <a:cubicBezTo>
                        <a:pt x="117108" y="75487"/>
                        <a:pt x="117592" y="78270"/>
                        <a:pt x="117108" y="80810"/>
                      </a:cubicBezTo>
                      <a:cubicBezTo>
                        <a:pt x="116261" y="84682"/>
                        <a:pt x="116382" y="88432"/>
                        <a:pt x="116382" y="92303"/>
                      </a:cubicBezTo>
                      <a:cubicBezTo>
                        <a:pt x="116382" y="99077"/>
                        <a:pt x="116382" y="105852"/>
                        <a:pt x="116382" y="112506"/>
                      </a:cubicBezTo>
                      <a:cubicBezTo>
                        <a:pt x="116382" y="198760"/>
                        <a:pt x="116382" y="285014"/>
                        <a:pt x="116382" y="371268"/>
                      </a:cubicBezTo>
                      <a:cubicBezTo>
                        <a:pt x="116382" y="395342"/>
                        <a:pt x="116382" y="419537"/>
                        <a:pt x="116382" y="443611"/>
                      </a:cubicBezTo>
                      <a:cubicBezTo>
                        <a:pt x="116382" y="450022"/>
                        <a:pt x="117592" y="455829"/>
                        <a:pt x="122671" y="460305"/>
                      </a:cubicBezTo>
                      <a:cubicBezTo>
                        <a:pt x="122913" y="460547"/>
                        <a:pt x="123034" y="461031"/>
                        <a:pt x="123155" y="461273"/>
                      </a:cubicBezTo>
                      <a:cubicBezTo>
                        <a:pt x="124365" y="461515"/>
                        <a:pt x="125090" y="462362"/>
                        <a:pt x="125574" y="463450"/>
                      </a:cubicBezTo>
                      <a:cubicBezTo>
                        <a:pt x="125816" y="463934"/>
                        <a:pt x="126300" y="464176"/>
                        <a:pt x="126663" y="464539"/>
                      </a:cubicBezTo>
                      <a:cubicBezTo>
                        <a:pt x="127025" y="464902"/>
                        <a:pt x="127509" y="465265"/>
                        <a:pt x="127872" y="465507"/>
                      </a:cubicBezTo>
                      <a:cubicBezTo>
                        <a:pt x="127872" y="465507"/>
                        <a:pt x="127872" y="465507"/>
                        <a:pt x="127872" y="465507"/>
                      </a:cubicBezTo>
                      <a:cubicBezTo>
                        <a:pt x="128356" y="465870"/>
                        <a:pt x="128719" y="466233"/>
                        <a:pt x="129202" y="466716"/>
                      </a:cubicBezTo>
                      <a:cubicBezTo>
                        <a:pt x="129565" y="466716"/>
                        <a:pt x="129807" y="466716"/>
                        <a:pt x="130170" y="466716"/>
                      </a:cubicBezTo>
                      <a:cubicBezTo>
                        <a:pt x="131984" y="466837"/>
                        <a:pt x="133919" y="466837"/>
                        <a:pt x="135734" y="467201"/>
                      </a:cubicBezTo>
                      <a:cubicBezTo>
                        <a:pt x="143111" y="468773"/>
                        <a:pt x="149400" y="466716"/>
                        <a:pt x="154964" y="461999"/>
                      </a:cubicBezTo>
                      <a:cubicBezTo>
                        <a:pt x="156536" y="460668"/>
                        <a:pt x="158592" y="459821"/>
                        <a:pt x="159076" y="457402"/>
                      </a:cubicBezTo>
                      <a:cubicBezTo>
                        <a:pt x="159076" y="456434"/>
                        <a:pt x="159076" y="455466"/>
                        <a:pt x="160043" y="454982"/>
                      </a:cubicBezTo>
                      <a:cubicBezTo>
                        <a:pt x="160164" y="450506"/>
                        <a:pt x="160406" y="446151"/>
                        <a:pt x="160406" y="441675"/>
                      </a:cubicBezTo>
                      <a:cubicBezTo>
                        <a:pt x="160406" y="376591"/>
                        <a:pt x="160406" y="311628"/>
                        <a:pt x="160406" y="246544"/>
                      </a:cubicBezTo>
                      <a:cubicBezTo>
                        <a:pt x="160406" y="243278"/>
                        <a:pt x="161132" y="240133"/>
                        <a:pt x="161858" y="236625"/>
                      </a:cubicBezTo>
                      <a:cubicBezTo>
                        <a:pt x="162825" y="235536"/>
                        <a:pt x="164035" y="234326"/>
                        <a:pt x="165002" y="233237"/>
                      </a:cubicBezTo>
                      <a:cubicBezTo>
                        <a:pt x="168389" y="231786"/>
                        <a:pt x="171533" y="231302"/>
                        <a:pt x="174799" y="231302"/>
                      </a:cubicBezTo>
                      <a:cubicBezTo>
                        <a:pt x="179636" y="231302"/>
                        <a:pt x="184716" y="234326"/>
                        <a:pt x="184595" y="240980"/>
                      </a:cubicBezTo>
                      <a:cubicBezTo>
                        <a:pt x="184474" y="250295"/>
                        <a:pt x="184595" y="259489"/>
                        <a:pt x="184595" y="268804"/>
                      </a:cubicBezTo>
                      <a:cubicBezTo>
                        <a:pt x="184595" y="304491"/>
                        <a:pt x="184716" y="340178"/>
                        <a:pt x="184837" y="375866"/>
                      </a:cubicBezTo>
                      <a:cubicBezTo>
                        <a:pt x="186288" y="392076"/>
                        <a:pt x="185442" y="408165"/>
                        <a:pt x="185684" y="424376"/>
                      </a:cubicBezTo>
                      <a:cubicBezTo>
                        <a:pt x="185684" y="433449"/>
                        <a:pt x="185684" y="442522"/>
                        <a:pt x="185684" y="451595"/>
                      </a:cubicBezTo>
                      <a:cubicBezTo>
                        <a:pt x="185805" y="451837"/>
                        <a:pt x="185926" y="452200"/>
                        <a:pt x="185684" y="452442"/>
                      </a:cubicBezTo>
                      <a:cubicBezTo>
                        <a:pt x="187014" y="453409"/>
                        <a:pt x="186772" y="454861"/>
                        <a:pt x="186772" y="456192"/>
                      </a:cubicBezTo>
                      <a:cubicBezTo>
                        <a:pt x="186893" y="456434"/>
                        <a:pt x="186893" y="456676"/>
                        <a:pt x="186772" y="457038"/>
                      </a:cubicBezTo>
                      <a:cubicBezTo>
                        <a:pt x="188103" y="457402"/>
                        <a:pt x="189191" y="458128"/>
                        <a:pt x="188949" y="459700"/>
                      </a:cubicBezTo>
                      <a:cubicBezTo>
                        <a:pt x="194392" y="466596"/>
                        <a:pt x="201648" y="468168"/>
                        <a:pt x="209994" y="467080"/>
                      </a:cubicBezTo>
                      <a:cubicBezTo>
                        <a:pt x="211082" y="466959"/>
                        <a:pt x="212171" y="466837"/>
                        <a:pt x="213259" y="466716"/>
                      </a:cubicBezTo>
                      <a:cubicBezTo>
                        <a:pt x="214106" y="466475"/>
                        <a:pt x="214831" y="466112"/>
                        <a:pt x="215678" y="465870"/>
                      </a:cubicBezTo>
                      <a:cubicBezTo>
                        <a:pt x="215920" y="466233"/>
                        <a:pt x="216041" y="466354"/>
                        <a:pt x="216162" y="466475"/>
                      </a:cubicBezTo>
                      <a:cubicBezTo>
                        <a:pt x="216041" y="466475"/>
                        <a:pt x="215799" y="466233"/>
                        <a:pt x="215678" y="465870"/>
                      </a:cubicBezTo>
                      <a:cubicBezTo>
                        <a:pt x="216041" y="465870"/>
                        <a:pt x="216404" y="465628"/>
                        <a:pt x="216767" y="465507"/>
                      </a:cubicBezTo>
                      <a:lnTo>
                        <a:pt x="216767" y="465507"/>
                      </a:lnTo>
                      <a:cubicBezTo>
                        <a:pt x="217129" y="465144"/>
                        <a:pt x="217492" y="464902"/>
                        <a:pt x="217855" y="464660"/>
                      </a:cubicBezTo>
                      <a:cubicBezTo>
                        <a:pt x="218218" y="464660"/>
                        <a:pt x="218702" y="464418"/>
                        <a:pt x="219065" y="464297"/>
                      </a:cubicBezTo>
                      <a:cubicBezTo>
                        <a:pt x="219427" y="463208"/>
                        <a:pt x="220395" y="463087"/>
                        <a:pt x="221362" y="463087"/>
                      </a:cubicBezTo>
                      <a:cubicBezTo>
                        <a:pt x="221362" y="463087"/>
                        <a:pt x="221362" y="463087"/>
                        <a:pt x="221362" y="463087"/>
                      </a:cubicBezTo>
                      <a:cubicBezTo>
                        <a:pt x="221725" y="462724"/>
                        <a:pt x="222088" y="462362"/>
                        <a:pt x="222572" y="461877"/>
                      </a:cubicBezTo>
                      <a:cubicBezTo>
                        <a:pt x="223660" y="460668"/>
                        <a:pt x="224749" y="459579"/>
                        <a:pt x="225717" y="458369"/>
                      </a:cubicBezTo>
                      <a:cubicBezTo>
                        <a:pt x="225958" y="457523"/>
                        <a:pt x="226079" y="456434"/>
                        <a:pt x="227168" y="456071"/>
                      </a:cubicBezTo>
                      <a:cubicBezTo>
                        <a:pt x="228740" y="450506"/>
                        <a:pt x="229829" y="444941"/>
                        <a:pt x="229345" y="439135"/>
                      </a:cubicBezTo>
                      <a:cubicBezTo>
                        <a:pt x="229345" y="437804"/>
                        <a:pt x="229103" y="436473"/>
                        <a:pt x="228861" y="435143"/>
                      </a:cubicBezTo>
                      <a:cubicBezTo>
                        <a:pt x="228377" y="432118"/>
                        <a:pt x="228256" y="429094"/>
                        <a:pt x="228861" y="425949"/>
                      </a:cubicBezTo>
                      <a:cubicBezTo>
                        <a:pt x="229103" y="424860"/>
                        <a:pt x="229345" y="423650"/>
                        <a:pt x="229224" y="422561"/>
                      </a:cubicBezTo>
                      <a:cubicBezTo>
                        <a:pt x="229103" y="420505"/>
                        <a:pt x="228498" y="418448"/>
                        <a:pt x="228498" y="416271"/>
                      </a:cubicBezTo>
                      <a:cubicBezTo>
                        <a:pt x="228498" y="414456"/>
                        <a:pt x="229103" y="412641"/>
                        <a:pt x="228498" y="410706"/>
                      </a:cubicBezTo>
                      <a:cubicBezTo>
                        <a:pt x="228014" y="409133"/>
                        <a:pt x="228014" y="407198"/>
                        <a:pt x="228498" y="405504"/>
                      </a:cubicBezTo>
                      <a:cubicBezTo>
                        <a:pt x="229587" y="401633"/>
                        <a:pt x="229224" y="397882"/>
                        <a:pt x="229224" y="394012"/>
                      </a:cubicBezTo>
                      <a:cubicBezTo>
                        <a:pt x="229224" y="297112"/>
                        <a:pt x="229224" y="200212"/>
                        <a:pt x="229345" y="103311"/>
                      </a:cubicBezTo>
                      <a:cubicBezTo>
                        <a:pt x="229345" y="97747"/>
                        <a:pt x="229345" y="92182"/>
                        <a:pt x="229466" y="86496"/>
                      </a:cubicBezTo>
                      <a:cubicBezTo>
                        <a:pt x="229466" y="84561"/>
                        <a:pt x="229466" y="82625"/>
                        <a:pt x="229345" y="80690"/>
                      </a:cubicBezTo>
                      <a:cubicBezTo>
                        <a:pt x="229345" y="80326"/>
                        <a:pt x="229345" y="79843"/>
                        <a:pt x="229345" y="79480"/>
                      </a:cubicBezTo>
                      <a:cubicBezTo>
                        <a:pt x="229103" y="78996"/>
                        <a:pt x="228740" y="78391"/>
                        <a:pt x="228619" y="77907"/>
                      </a:cubicBezTo>
                      <a:cubicBezTo>
                        <a:pt x="228135" y="76213"/>
                        <a:pt x="228135" y="74520"/>
                        <a:pt x="229466" y="72947"/>
                      </a:cubicBezTo>
                      <a:cubicBezTo>
                        <a:pt x="230675" y="71374"/>
                        <a:pt x="232247" y="71012"/>
                        <a:pt x="234424" y="71374"/>
                      </a:cubicBezTo>
                      <a:cubicBezTo>
                        <a:pt x="236360" y="72584"/>
                        <a:pt x="237811" y="74520"/>
                        <a:pt x="239141" y="76697"/>
                      </a:cubicBezTo>
                      <a:cubicBezTo>
                        <a:pt x="245189" y="87343"/>
                        <a:pt x="251236" y="97989"/>
                        <a:pt x="257525" y="108514"/>
                      </a:cubicBezTo>
                      <a:cubicBezTo>
                        <a:pt x="261395" y="115046"/>
                        <a:pt x="265628" y="121579"/>
                        <a:pt x="269619" y="127990"/>
                      </a:cubicBezTo>
                      <a:cubicBezTo>
                        <a:pt x="277844" y="141177"/>
                        <a:pt x="286068" y="154241"/>
                        <a:pt x="294413" y="167306"/>
                      </a:cubicBezTo>
                      <a:cubicBezTo>
                        <a:pt x="298162" y="173235"/>
                        <a:pt x="302154" y="179162"/>
                        <a:pt x="306024" y="185090"/>
                      </a:cubicBezTo>
                      <a:cubicBezTo>
                        <a:pt x="307959" y="188114"/>
                        <a:pt x="309773" y="191260"/>
                        <a:pt x="311587" y="194405"/>
                      </a:cubicBezTo>
                      <a:cubicBezTo>
                        <a:pt x="312071" y="195251"/>
                        <a:pt x="312434" y="196099"/>
                        <a:pt x="313039" y="196824"/>
                      </a:cubicBezTo>
                      <a:cubicBezTo>
                        <a:pt x="313764" y="197792"/>
                        <a:pt x="314611" y="198518"/>
                        <a:pt x="314490" y="198518"/>
                      </a:cubicBezTo>
                      <a:cubicBezTo>
                        <a:pt x="317756" y="200212"/>
                        <a:pt x="319932" y="201300"/>
                        <a:pt x="322110" y="202389"/>
                      </a:cubicBezTo>
                      <a:cubicBezTo>
                        <a:pt x="322351" y="202389"/>
                        <a:pt x="322472" y="202389"/>
                        <a:pt x="322714" y="202389"/>
                      </a:cubicBezTo>
                      <a:cubicBezTo>
                        <a:pt x="328399" y="204203"/>
                        <a:pt x="333115" y="202268"/>
                        <a:pt x="337228" y="198276"/>
                      </a:cubicBezTo>
                      <a:cubicBezTo>
                        <a:pt x="338679" y="196824"/>
                        <a:pt x="340251" y="195373"/>
                        <a:pt x="341703" y="193921"/>
                      </a:cubicBezTo>
                      <a:cubicBezTo>
                        <a:pt x="342307" y="192106"/>
                        <a:pt x="342912" y="190171"/>
                        <a:pt x="343396" y="188356"/>
                      </a:cubicBezTo>
                      <a:cubicBezTo>
                        <a:pt x="343033" y="187630"/>
                        <a:pt x="343396" y="187388"/>
                        <a:pt x="344000" y="187147"/>
                      </a:cubicBezTo>
                      <a:cubicBezTo>
                        <a:pt x="344000" y="185452"/>
                        <a:pt x="344000" y="183880"/>
                        <a:pt x="343759" y="182187"/>
                      </a:cubicBezTo>
                      <a:close/>
                    </a:path>
                  </a:pathLst>
                </a:custGeom>
                <a:solidFill>
                  <a:srgbClr val="F3745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sp>
            <p:nvSpPr>
              <p:cNvPr id="771" name="Google Shape;771;p33"/>
              <p:cNvSpPr/>
              <p:nvPr/>
            </p:nvSpPr>
            <p:spPr>
              <a:xfrm>
                <a:off x="6118298" y="5178681"/>
                <a:ext cx="112964" cy="166509"/>
              </a:xfrm>
              <a:custGeom>
                <a:avLst/>
                <a:gdLst/>
                <a:ahLst/>
                <a:cxnLst/>
                <a:rect l="l" t="t" r="r" b="b"/>
                <a:pathLst>
                  <a:path w="112964" h="166509" extrusionOk="0">
                    <a:moveTo>
                      <a:pt x="112796" y="164970"/>
                    </a:moveTo>
                    <a:cubicBezTo>
                      <a:pt x="80625" y="117548"/>
                      <a:pt x="48454" y="70126"/>
                      <a:pt x="16283" y="22583"/>
                    </a:cubicBezTo>
                    <a:cubicBezTo>
                      <a:pt x="11807" y="16051"/>
                      <a:pt x="7333" y="9397"/>
                      <a:pt x="2858" y="2865"/>
                    </a:cubicBezTo>
                    <a:cubicBezTo>
                      <a:pt x="-1617" y="-3668"/>
                      <a:pt x="318" y="2865"/>
                      <a:pt x="1043" y="3953"/>
                    </a:cubicBezTo>
                    <a:cubicBezTo>
                      <a:pt x="33215" y="51375"/>
                      <a:pt x="65386" y="98797"/>
                      <a:pt x="97557" y="146339"/>
                    </a:cubicBezTo>
                    <a:cubicBezTo>
                      <a:pt x="102032" y="152872"/>
                      <a:pt x="106507" y="159526"/>
                      <a:pt x="110982" y="166058"/>
                    </a:cubicBezTo>
                    <a:cubicBezTo>
                      <a:pt x="111708" y="167147"/>
                      <a:pt x="113522" y="166058"/>
                      <a:pt x="112796" y="164970"/>
                    </a:cubicBezTo>
                    <a:lnTo>
                      <a:pt x="112796" y="164970"/>
                    </a:lnTo>
                    <a:close/>
                  </a:path>
                </a:pathLst>
              </a:custGeom>
              <a:solidFill>
                <a:srgbClr val="F3745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772" name="Google Shape;772;p33"/>
              <p:cNvSpPr/>
              <p:nvPr/>
            </p:nvSpPr>
            <p:spPr>
              <a:xfrm>
                <a:off x="5905238" y="5180732"/>
                <a:ext cx="113887" cy="165833"/>
              </a:xfrm>
              <a:custGeom>
                <a:avLst/>
                <a:gdLst/>
                <a:ahLst/>
                <a:cxnLst/>
                <a:rect l="l" t="t" r="r" b="b"/>
                <a:pathLst>
                  <a:path w="113887" h="165833" extrusionOk="0">
                    <a:moveTo>
                      <a:pt x="3539" y="163403"/>
                    </a:moveTo>
                    <a:cubicBezTo>
                      <a:pt x="35831" y="115981"/>
                      <a:pt x="68002" y="68559"/>
                      <a:pt x="100295" y="21259"/>
                    </a:cubicBezTo>
                    <a:cubicBezTo>
                      <a:pt x="104770" y="14726"/>
                      <a:pt x="109244" y="8073"/>
                      <a:pt x="113720" y="1540"/>
                    </a:cubicBezTo>
                    <a:cubicBezTo>
                      <a:pt x="114445" y="451"/>
                      <a:pt x="112631" y="-638"/>
                      <a:pt x="111905" y="451"/>
                    </a:cubicBezTo>
                    <a:cubicBezTo>
                      <a:pt x="79613" y="47873"/>
                      <a:pt x="47442" y="95294"/>
                      <a:pt x="15150" y="142595"/>
                    </a:cubicBezTo>
                    <a:cubicBezTo>
                      <a:pt x="10674" y="149128"/>
                      <a:pt x="6200" y="155781"/>
                      <a:pt x="1725" y="162314"/>
                    </a:cubicBezTo>
                    <a:cubicBezTo>
                      <a:pt x="-2750" y="168847"/>
                      <a:pt x="2813" y="164491"/>
                      <a:pt x="3539" y="163403"/>
                    </a:cubicBezTo>
                    <a:lnTo>
                      <a:pt x="3539" y="163403"/>
                    </a:lnTo>
                    <a:close/>
                  </a:path>
                </a:pathLst>
              </a:custGeom>
              <a:solidFill>
                <a:srgbClr val="F3745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773" name="Google Shape;773;p33"/>
              <p:cNvSpPr/>
              <p:nvPr/>
            </p:nvSpPr>
            <p:spPr>
              <a:xfrm>
                <a:off x="5772351" y="5318470"/>
                <a:ext cx="143451" cy="42337"/>
              </a:xfrm>
              <a:custGeom>
                <a:avLst/>
                <a:gdLst/>
                <a:ahLst/>
                <a:cxnLst/>
                <a:rect l="l" t="t" r="r" b="b"/>
                <a:pathLst>
                  <a:path w="143451" h="42337" extrusionOk="0">
                    <a:moveTo>
                      <a:pt x="38339" y="26996"/>
                    </a:moveTo>
                    <a:cubicBezTo>
                      <a:pt x="39549" y="26391"/>
                      <a:pt x="40879" y="26632"/>
                      <a:pt x="42089" y="26996"/>
                    </a:cubicBezTo>
                    <a:cubicBezTo>
                      <a:pt x="50313" y="28568"/>
                      <a:pt x="58537" y="30020"/>
                      <a:pt x="66761" y="31593"/>
                    </a:cubicBezTo>
                    <a:cubicBezTo>
                      <a:pt x="81880" y="34375"/>
                      <a:pt x="96877" y="37157"/>
                      <a:pt x="111995" y="39940"/>
                    </a:cubicBezTo>
                    <a:cubicBezTo>
                      <a:pt x="112358" y="39940"/>
                      <a:pt x="112600" y="39940"/>
                      <a:pt x="112963" y="40061"/>
                    </a:cubicBezTo>
                    <a:cubicBezTo>
                      <a:pt x="112963" y="40061"/>
                      <a:pt x="112963" y="40061"/>
                      <a:pt x="112963" y="40061"/>
                    </a:cubicBezTo>
                    <a:cubicBezTo>
                      <a:pt x="114898" y="40303"/>
                      <a:pt x="116954" y="40666"/>
                      <a:pt x="118889" y="40908"/>
                    </a:cubicBezTo>
                    <a:cubicBezTo>
                      <a:pt x="119614" y="40908"/>
                      <a:pt x="120461" y="40908"/>
                      <a:pt x="121187" y="41149"/>
                    </a:cubicBezTo>
                    <a:cubicBezTo>
                      <a:pt x="122275" y="41270"/>
                      <a:pt x="123364" y="41513"/>
                      <a:pt x="124573" y="41633"/>
                    </a:cubicBezTo>
                    <a:cubicBezTo>
                      <a:pt x="125178" y="41633"/>
                      <a:pt x="125904" y="41633"/>
                      <a:pt x="126508" y="41633"/>
                    </a:cubicBezTo>
                    <a:cubicBezTo>
                      <a:pt x="127476" y="41633"/>
                      <a:pt x="128443" y="41754"/>
                      <a:pt x="129290" y="41875"/>
                    </a:cubicBezTo>
                    <a:cubicBezTo>
                      <a:pt x="129653" y="41875"/>
                      <a:pt x="130137" y="41996"/>
                      <a:pt x="130500" y="41996"/>
                    </a:cubicBezTo>
                    <a:cubicBezTo>
                      <a:pt x="131225" y="41996"/>
                      <a:pt x="131951" y="41996"/>
                      <a:pt x="132556" y="42238"/>
                    </a:cubicBezTo>
                    <a:cubicBezTo>
                      <a:pt x="135700" y="42722"/>
                      <a:pt x="138361" y="41392"/>
                      <a:pt x="140659" y="39456"/>
                    </a:cubicBezTo>
                    <a:cubicBezTo>
                      <a:pt x="141143" y="39093"/>
                      <a:pt x="141505" y="38609"/>
                      <a:pt x="141868" y="38125"/>
                    </a:cubicBezTo>
                    <a:lnTo>
                      <a:pt x="141263" y="37520"/>
                    </a:lnTo>
                    <a:cubicBezTo>
                      <a:pt x="142715" y="35827"/>
                      <a:pt x="143561" y="33891"/>
                      <a:pt x="143441" y="31471"/>
                    </a:cubicBezTo>
                    <a:cubicBezTo>
                      <a:pt x="143199" y="28689"/>
                      <a:pt x="142231" y="26391"/>
                      <a:pt x="140175" y="24455"/>
                    </a:cubicBezTo>
                    <a:cubicBezTo>
                      <a:pt x="138119" y="22519"/>
                      <a:pt x="135700" y="21310"/>
                      <a:pt x="133039" y="20584"/>
                    </a:cubicBezTo>
                    <a:cubicBezTo>
                      <a:pt x="128806" y="19374"/>
                      <a:pt x="124573" y="19011"/>
                      <a:pt x="120219" y="18407"/>
                    </a:cubicBezTo>
                    <a:cubicBezTo>
                      <a:pt x="119856" y="18407"/>
                      <a:pt x="119493" y="18407"/>
                      <a:pt x="119131" y="18285"/>
                    </a:cubicBezTo>
                    <a:lnTo>
                      <a:pt x="117921" y="17197"/>
                    </a:lnTo>
                    <a:cubicBezTo>
                      <a:pt x="117921" y="17318"/>
                      <a:pt x="117921" y="17438"/>
                      <a:pt x="117921" y="17559"/>
                    </a:cubicBezTo>
                    <a:cubicBezTo>
                      <a:pt x="117679" y="17802"/>
                      <a:pt x="117558" y="17802"/>
                      <a:pt x="117316" y="18043"/>
                    </a:cubicBezTo>
                    <a:cubicBezTo>
                      <a:pt x="114293" y="17681"/>
                      <a:pt x="111269" y="17197"/>
                      <a:pt x="108246" y="16713"/>
                    </a:cubicBezTo>
                    <a:lnTo>
                      <a:pt x="108246" y="16713"/>
                    </a:lnTo>
                    <a:cubicBezTo>
                      <a:pt x="107399" y="16471"/>
                      <a:pt x="106552" y="16350"/>
                      <a:pt x="105706" y="16108"/>
                    </a:cubicBezTo>
                    <a:cubicBezTo>
                      <a:pt x="96514" y="14414"/>
                      <a:pt x="87443" y="12842"/>
                      <a:pt x="78251" y="11027"/>
                    </a:cubicBezTo>
                    <a:cubicBezTo>
                      <a:pt x="67003" y="8850"/>
                      <a:pt x="55876" y="6551"/>
                      <a:pt x="44629" y="4373"/>
                    </a:cubicBezTo>
                    <a:cubicBezTo>
                      <a:pt x="39791" y="3406"/>
                      <a:pt x="34953" y="2438"/>
                      <a:pt x="30115" y="1591"/>
                    </a:cubicBezTo>
                    <a:cubicBezTo>
                      <a:pt x="23584" y="502"/>
                      <a:pt x="17053" y="-344"/>
                      <a:pt x="10401" y="139"/>
                    </a:cubicBezTo>
                    <a:cubicBezTo>
                      <a:pt x="7499" y="382"/>
                      <a:pt x="4596" y="744"/>
                      <a:pt x="1693" y="1107"/>
                    </a:cubicBezTo>
                    <a:cubicBezTo>
                      <a:pt x="1088" y="1349"/>
                      <a:pt x="605" y="1591"/>
                      <a:pt x="0" y="1712"/>
                    </a:cubicBezTo>
                  </a:path>
                </a:pathLst>
              </a:custGeom>
              <a:solidFill>
                <a:srgbClr val="50B4D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grpSp>
          <p:nvGrpSpPr>
            <p:cNvPr id="774" name="Google Shape;774;p33"/>
            <p:cNvGrpSpPr/>
            <p:nvPr/>
          </p:nvGrpSpPr>
          <p:grpSpPr>
            <a:xfrm>
              <a:off x="6615687" y="5133568"/>
              <a:ext cx="269367" cy="473526"/>
              <a:chOff x="6615687" y="5133568"/>
              <a:chExt cx="269367" cy="473526"/>
            </a:xfrm>
          </p:grpSpPr>
          <p:sp>
            <p:nvSpPr>
              <p:cNvPr id="775" name="Google Shape;775;p33"/>
              <p:cNvSpPr/>
              <p:nvPr/>
            </p:nvSpPr>
            <p:spPr>
              <a:xfrm>
                <a:off x="6713721" y="5133568"/>
                <a:ext cx="78482" cy="78705"/>
              </a:xfrm>
              <a:custGeom>
                <a:avLst/>
                <a:gdLst/>
                <a:ahLst/>
                <a:cxnLst/>
                <a:rect l="l" t="t" r="r" b="b"/>
                <a:pathLst>
                  <a:path w="78482" h="78705" extrusionOk="0">
                    <a:moveTo>
                      <a:pt x="5386" y="60680"/>
                    </a:moveTo>
                    <a:cubicBezTo>
                      <a:pt x="12642" y="72293"/>
                      <a:pt x="23044" y="78463"/>
                      <a:pt x="36831" y="78463"/>
                    </a:cubicBezTo>
                    <a:cubicBezTo>
                      <a:pt x="37315" y="78463"/>
                      <a:pt x="37678" y="78463"/>
                      <a:pt x="38162" y="78463"/>
                    </a:cubicBezTo>
                    <a:cubicBezTo>
                      <a:pt x="38162" y="78463"/>
                      <a:pt x="38162" y="78705"/>
                      <a:pt x="38162" y="78705"/>
                    </a:cubicBezTo>
                    <a:cubicBezTo>
                      <a:pt x="41306" y="78342"/>
                      <a:pt x="44451" y="78100"/>
                      <a:pt x="47595" y="77616"/>
                    </a:cubicBezTo>
                    <a:cubicBezTo>
                      <a:pt x="54368" y="76648"/>
                      <a:pt x="60174" y="73624"/>
                      <a:pt x="65253" y="69269"/>
                    </a:cubicBezTo>
                    <a:cubicBezTo>
                      <a:pt x="71784" y="63583"/>
                      <a:pt x="75171" y="56204"/>
                      <a:pt x="77348" y="48098"/>
                    </a:cubicBezTo>
                    <a:cubicBezTo>
                      <a:pt x="78799" y="42292"/>
                      <a:pt x="78920" y="36485"/>
                      <a:pt x="77348" y="30678"/>
                    </a:cubicBezTo>
                    <a:cubicBezTo>
                      <a:pt x="75655" y="24508"/>
                      <a:pt x="72752" y="18823"/>
                      <a:pt x="68761" y="13984"/>
                    </a:cubicBezTo>
                    <a:cubicBezTo>
                      <a:pt x="63439" y="7452"/>
                      <a:pt x="56545" y="3338"/>
                      <a:pt x="48442" y="1282"/>
                    </a:cubicBezTo>
                    <a:cubicBezTo>
                      <a:pt x="43362" y="-49"/>
                      <a:pt x="38162" y="-291"/>
                      <a:pt x="32840" y="314"/>
                    </a:cubicBezTo>
                    <a:cubicBezTo>
                      <a:pt x="24253" y="1403"/>
                      <a:pt x="17480" y="6121"/>
                      <a:pt x="11070" y="11322"/>
                    </a:cubicBezTo>
                    <a:cubicBezTo>
                      <a:pt x="6837" y="16525"/>
                      <a:pt x="3571" y="22210"/>
                      <a:pt x="1274" y="28380"/>
                    </a:cubicBezTo>
                    <a:cubicBezTo>
                      <a:pt x="911" y="29227"/>
                      <a:pt x="790" y="30073"/>
                      <a:pt x="669" y="31042"/>
                    </a:cubicBezTo>
                    <a:cubicBezTo>
                      <a:pt x="-420" y="35759"/>
                      <a:pt x="64" y="40598"/>
                      <a:pt x="427" y="45316"/>
                    </a:cubicBezTo>
                    <a:cubicBezTo>
                      <a:pt x="790" y="50881"/>
                      <a:pt x="2725" y="55962"/>
                      <a:pt x="5628" y="60559"/>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776" name="Google Shape;776;p33"/>
              <p:cNvSpPr/>
              <p:nvPr/>
            </p:nvSpPr>
            <p:spPr>
              <a:xfrm>
                <a:off x="6615687" y="5225467"/>
                <a:ext cx="269367" cy="381627"/>
              </a:xfrm>
              <a:custGeom>
                <a:avLst/>
                <a:gdLst/>
                <a:ahLst/>
                <a:cxnLst/>
                <a:rect l="l" t="t" r="r" b="b"/>
                <a:pathLst>
                  <a:path w="269367" h="381627" extrusionOk="0">
                    <a:moveTo>
                      <a:pt x="266937" y="153871"/>
                    </a:moveTo>
                    <a:cubicBezTo>
                      <a:pt x="264518" y="148790"/>
                      <a:pt x="261373" y="144314"/>
                      <a:pt x="258350" y="139717"/>
                    </a:cubicBezTo>
                    <a:cubicBezTo>
                      <a:pt x="258108" y="139355"/>
                      <a:pt x="257866" y="138991"/>
                      <a:pt x="257624" y="138629"/>
                    </a:cubicBezTo>
                    <a:lnTo>
                      <a:pt x="257624" y="136451"/>
                    </a:lnTo>
                    <a:cubicBezTo>
                      <a:pt x="257624" y="136572"/>
                      <a:pt x="257382" y="136814"/>
                      <a:pt x="257261" y="136935"/>
                    </a:cubicBezTo>
                    <a:cubicBezTo>
                      <a:pt x="256898" y="136935"/>
                      <a:pt x="256656" y="136814"/>
                      <a:pt x="256294" y="136693"/>
                    </a:cubicBezTo>
                    <a:cubicBezTo>
                      <a:pt x="254117" y="133426"/>
                      <a:pt x="252060" y="130161"/>
                      <a:pt x="250004" y="126894"/>
                    </a:cubicBezTo>
                    <a:lnTo>
                      <a:pt x="250004" y="126894"/>
                    </a:lnTo>
                    <a:cubicBezTo>
                      <a:pt x="249400" y="125805"/>
                      <a:pt x="248916" y="124838"/>
                      <a:pt x="248311" y="123870"/>
                    </a:cubicBezTo>
                    <a:cubicBezTo>
                      <a:pt x="242264" y="113587"/>
                      <a:pt x="236096" y="103425"/>
                      <a:pt x="230169" y="93142"/>
                    </a:cubicBezTo>
                    <a:cubicBezTo>
                      <a:pt x="222792" y="80561"/>
                      <a:pt x="215656" y="67859"/>
                      <a:pt x="208399" y="55278"/>
                    </a:cubicBezTo>
                    <a:cubicBezTo>
                      <a:pt x="205255" y="49834"/>
                      <a:pt x="202231" y="44269"/>
                      <a:pt x="198845" y="38946"/>
                    </a:cubicBezTo>
                    <a:cubicBezTo>
                      <a:pt x="194370" y="31809"/>
                      <a:pt x="189774" y="24792"/>
                      <a:pt x="183727" y="18744"/>
                    </a:cubicBezTo>
                    <a:cubicBezTo>
                      <a:pt x="181066" y="16082"/>
                      <a:pt x="178163" y="13662"/>
                      <a:pt x="175502" y="11122"/>
                    </a:cubicBezTo>
                    <a:cubicBezTo>
                      <a:pt x="174898" y="10759"/>
                      <a:pt x="174172" y="10397"/>
                      <a:pt x="173567" y="10033"/>
                    </a:cubicBezTo>
                    <a:cubicBezTo>
                      <a:pt x="169092" y="7251"/>
                      <a:pt x="164375" y="4953"/>
                      <a:pt x="159296" y="3380"/>
                    </a:cubicBezTo>
                    <a:cubicBezTo>
                      <a:pt x="148532" y="-128"/>
                      <a:pt x="137526" y="-612"/>
                      <a:pt x="126278" y="598"/>
                    </a:cubicBezTo>
                    <a:cubicBezTo>
                      <a:pt x="121198" y="1202"/>
                      <a:pt x="116239" y="2049"/>
                      <a:pt x="111160" y="2896"/>
                    </a:cubicBezTo>
                    <a:cubicBezTo>
                      <a:pt x="110555" y="3259"/>
                      <a:pt x="109829" y="3622"/>
                      <a:pt x="109225" y="3864"/>
                    </a:cubicBezTo>
                    <a:cubicBezTo>
                      <a:pt x="105112" y="5315"/>
                      <a:pt x="101242" y="7130"/>
                      <a:pt x="97493" y="9549"/>
                    </a:cubicBezTo>
                    <a:cubicBezTo>
                      <a:pt x="89027" y="14872"/>
                      <a:pt x="82496" y="22010"/>
                      <a:pt x="76811" y="30115"/>
                    </a:cubicBezTo>
                    <a:cubicBezTo>
                      <a:pt x="68103" y="42455"/>
                      <a:pt x="60484" y="55398"/>
                      <a:pt x="52985" y="68343"/>
                    </a:cubicBezTo>
                    <a:cubicBezTo>
                      <a:pt x="48752" y="75601"/>
                      <a:pt x="44640" y="82981"/>
                      <a:pt x="40165" y="90118"/>
                    </a:cubicBezTo>
                    <a:cubicBezTo>
                      <a:pt x="36416" y="96167"/>
                      <a:pt x="32908" y="102215"/>
                      <a:pt x="29522" y="108385"/>
                    </a:cubicBezTo>
                    <a:cubicBezTo>
                      <a:pt x="27103" y="112740"/>
                      <a:pt x="24563" y="116974"/>
                      <a:pt x="22023" y="121209"/>
                    </a:cubicBezTo>
                    <a:cubicBezTo>
                      <a:pt x="19000" y="126048"/>
                      <a:pt x="15976" y="130765"/>
                      <a:pt x="12953" y="135483"/>
                    </a:cubicBezTo>
                    <a:cubicBezTo>
                      <a:pt x="12590" y="135483"/>
                      <a:pt x="12469" y="135725"/>
                      <a:pt x="11985" y="135725"/>
                    </a:cubicBezTo>
                    <a:cubicBezTo>
                      <a:pt x="11985" y="135604"/>
                      <a:pt x="11743" y="135483"/>
                      <a:pt x="11622" y="135241"/>
                    </a:cubicBezTo>
                    <a:lnTo>
                      <a:pt x="11622" y="137419"/>
                    </a:lnTo>
                    <a:cubicBezTo>
                      <a:pt x="11380" y="137782"/>
                      <a:pt x="11138" y="138145"/>
                      <a:pt x="10896" y="138508"/>
                    </a:cubicBezTo>
                    <a:cubicBezTo>
                      <a:pt x="7873" y="143104"/>
                      <a:pt x="4607" y="147581"/>
                      <a:pt x="2309" y="152662"/>
                    </a:cubicBezTo>
                    <a:cubicBezTo>
                      <a:pt x="737" y="155928"/>
                      <a:pt x="-110" y="159194"/>
                      <a:pt x="11" y="162823"/>
                    </a:cubicBezTo>
                    <a:cubicBezTo>
                      <a:pt x="132" y="166453"/>
                      <a:pt x="1584" y="169356"/>
                      <a:pt x="4003" y="171896"/>
                    </a:cubicBezTo>
                    <a:cubicBezTo>
                      <a:pt x="6180" y="174074"/>
                      <a:pt x="8720" y="174921"/>
                      <a:pt x="11622" y="174800"/>
                    </a:cubicBezTo>
                    <a:lnTo>
                      <a:pt x="11622" y="175888"/>
                    </a:lnTo>
                    <a:cubicBezTo>
                      <a:pt x="12348" y="175888"/>
                      <a:pt x="13073" y="175888"/>
                      <a:pt x="13920" y="175888"/>
                    </a:cubicBezTo>
                    <a:cubicBezTo>
                      <a:pt x="17790" y="175405"/>
                      <a:pt x="21177" y="173953"/>
                      <a:pt x="23475" y="170445"/>
                    </a:cubicBezTo>
                    <a:cubicBezTo>
                      <a:pt x="23959" y="169719"/>
                      <a:pt x="24563" y="168993"/>
                      <a:pt x="25047" y="168267"/>
                    </a:cubicBezTo>
                    <a:cubicBezTo>
                      <a:pt x="25289" y="167783"/>
                      <a:pt x="25652" y="167420"/>
                      <a:pt x="25894" y="166936"/>
                    </a:cubicBezTo>
                    <a:cubicBezTo>
                      <a:pt x="28675" y="163428"/>
                      <a:pt x="31336" y="159920"/>
                      <a:pt x="33876" y="156170"/>
                    </a:cubicBezTo>
                    <a:cubicBezTo>
                      <a:pt x="35327" y="154113"/>
                      <a:pt x="36658" y="151936"/>
                      <a:pt x="38109" y="149758"/>
                    </a:cubicBezTo>
                    <a:cubicBezTo>
                      <a:pt x="38109" y="149274"/>
                      <a:pt x="37988" y="148911"/>
                      <a:pt x="37867" y="148428"/>
                    </a:cubicBezTo>
                    <a:cubicBezTo>
                      <a:pt x="38956" y="146855"/>
                      <a:pt x="40044" y="145161"/>
                      <a:pt x="41012" y="143589"/>
                    </a:cubicBezTo>
                    <a:cubicBezTo>
                      <a:pt x="49720" y="129313"/>
                      <a:pt x="58307" y="115039"/>
                      <a:pt x="66894" y="100643"/>
                    </a:cubicBezTo>
                    <a:cubicBezTo>
                      <a:pt x="72216" y="91570"/>
                      <a:pt x="77416" y="82376"/>
                      <a:pt x="82738" y="73303"/>
                    </a:cubicBezTo>
                    <a:cubicBezTo>
                      <a:pt x="83342" y="72214"/>
                      <a:pt x="83947" y="71246"/>
                      <a:pt x="84673" y="70279"/>
                    </a:cubicBezTo>
                    <a:cubicBezTo>
                      <a:pt x="86971" y="66891"/>
                      <a:pt x="90357" y="67012"/>
                      <a:pt x="93018" y="68705"/>
                    </a:cubicBezTo>
                    <a:cubicBezTo>
                      <a:pt x="94469" y="69553"/>
                      <a:pt x="95679" y="70641"/>
                      <a:pt x="96767" y="71488"/>
                    </a:cubicBezTo>
                    <a:cubicBezTo>
                      <a:pt x="96767" y="72214"/>
                      <a:pt x="96767" y="72698"/>
                      <a:pt x="96767" y="73061"/>
                    </a:cubicBezTo>
                    <a:cubicBezTo>
                      <a:pt x="96405" y="74392"/>
                      <a:pt x="95921" y="75601"/>
                      <a:pt x="95437" y="76811"/>
                    </a:cubicBezTo>
                    <a:cubicBezTo>
                      <a:pt x="93986" y="80319"/>
                      <a:pt x="92292" y="83707"/>
                      <a:pt x="90962" y="87215"/>
                    </a:cubicBezTo>
                    <a:cubicBezTo>
                      <a:pt x="87092" y="97619"/>
                      <a:pt x="83463" y="108143"/>
                      <a:pt x="79835" y="118668"/>
                    </a:cubicBezTo>
                    <a:cubicBezTo>
                      <a:pt x="76449" y="128587"/>
                      <a:pt x="73304" y="138629"/>
                      <a:pt x="69918" y="148669"/>
                    </a:cubicBezTo>
                    <a:cubicBezTo>
                      <a:pt x="64838" y="163791"/>
                      <a:pt x="59758" y="178913"/>
                      <a:pt x="54679" y="194034"/>
                    </a:cubicBezTo>
                    <a:cubicBezTo>
                      <a:pt x="49720" y="208915"/>
                      <a:pt x="44761" y="223673"/>
                      <a:pt x="39923" y="238553"/>
                    </a:cubicBezTo>
                    <a:cubicBezTo>
                      <a:pt x="39077" y="241093"/>
                      <a:pt x="38109" y="243634"/>
                      <a:pt x="37383" y="246295"/>
                    </a:cubicBezTo>
                    <a:cubicBezTo>
                      <a:pt x="37021" y="247505"/>
                      <a:pt x="36416" y="248956"/>
                      <a:pt x="37383" y="250166"/>
                    </a:cubicBezTo>
                    <a:cubicBezTo>
                      <a:pt x="37746" y="250166"/>
                      <a:pt x="37988" y="250408"/>
                      <a:pt x="38230" y="250408"/>
                    </a:cubicBezTo>
                    <a:cubicBezTo>
                      <a:pt x="56493" y="250408"/>
                      <a:pt x="74755" y="250408"/>
                      <a:pt x="92897" y="250408"/>
                    </a:cubicBezTo>
                    <a:cubicBezTo>
                      <a:pt x="94711" y="250408"/>
                      <a:pt x="96525" y="250408"/>
                      <a:pt x="98219" y="250892"/>
                    </a:cubicBezTo>
                    <a:cubicBezTo>
                      <a:pt x="99428" y="252949"/>
                      <a:pt x="98944" y="255126"/>
                      <a:pt x="98944" y="257183"/>
                    </a:cubicBezTo>
                    <a:cubicBezTo>
                      <a:pt x="98944" y="260086"/>
                      <a:pt x="98702" y="262868"/>
                      <a:pt x="98702" y="265772"/>
                    </a:cubicBezTo>
                    <a:cubicBezTo>
                      <a:pt x="98702" y="298072"/>
                      <a:pt x="98702" y="330372"/>
                      <a:pt x="98461" y="362551"/>
                    </a:cubicBezTo>
                    <a:cubicBezTo>
                      <a:pt x="98461" y="367027"/>
                      <a:pt x="99065" y="371261"/>
                      <a:pt x="101363" y="375132"/>
                    </a:cubicBezTo>
                    <a:cubicBezTo>
                      <a:pt x="101605" y="375374"/>
                      <a:pt x="101847" y="375737"/>
                      <a:pt x="102089" y="375979"/>
                    </a:cubicBezTo>
                    <a:cubicBezTo>
                      <a:pt x="102331" y="376342"/>
                      <a:pt x="102694" y="376705"/>
                      <a:pt x="102936" y="376947"/>
                    </a:cubicBezTo>
                    <a:cubicBezTo>
                      <a:pt x="103298" y="377310"/>
                      <a:pt x="103540" y="377673"/>
                      <a:pt x="103903" y="377914"/>
                    </a:cubicBezTo>
                    <a:cubicBezTo>
                      <a:pt x="104508" y="378519"/>
                      <a:pt x="105112" y="379003"/>
                      <a:pt x="105838" y="379608"/>
                    </a:cubicBezTo>
                    <a:lnTo>
                      <a:pt x="105838" y="379608"/>
                    </a:lnTo>
                    <a:cubicBezTo>
                      <a:pt x="108862" y="381060"/>
                      <a:pt x="112006" y="381907"/>
                      <a:pt x="115393" y="381544"/>
                    </a:cubicBezTo>
                    <a:cubicBezTo>
                      <a:pt x="123012" y="380818"/>
                      <a:pt x="129060" y="374527"/>
                      <a:pt x="129301" y="366906"/>
                    </a:cubicBezTo>
                    <a:cubicBezTo>
                      <a:pt x="129301" y="364002"/>
                      <a:pt x="129301" y="361220"/>
                      <a:pt x="129301" y="358317"/>
                    </a:cubicBezTo>
                    <a:cubicBezTo>
                      <a:pt x="129301" y="322993"/>
                      <a:pt x="129301" y="287547"/>
                      <a:pt x="129181" y="252223"/>
                    </a:cubicBezTo>
                    <a:cubicBezTo>
                      <a:pt x="129181" y="251618"/>
                      <a:pt x="129181" y="251134"/>
                      <a:pt x="129301" y="250650"/>
                    </a:cubicBezTo>
                    <a:cubicBezTo>
                      <a:pt x="129785" y="250408"/>
                      <a:pt x="130027" y="250166"/>
                      <a:pt x="130269" y="250287"/>
                    </a:cubicBezTo>
                    <a:cubicBezTo>
                      <a:pt x="132930" y="250287"/>
                      <a:pt x="135712" y="250408"/>
                      <a:pt x="138372" y="250529"/>
                    </a:cubicBezTo>
                    <a:cubicBezTo>
                      <a:pt x="138977" y="250529"/>
                      <a:pt x="139582" y="250529"/>
                      <a:pt x="140186" y="250529"/>
                    </a:cubicBezTo>
                    <a:cubicBezTo>
                      <a:pt x="142605" y="250408"/>
                      <a:pt x="142847" y="250529"/>
                      <a:pt x="142726" y="252949"/>
                    </a:cubicBezTo>
                    <a:cubicBezTo>
                      <a:pt x="142726" y="254280"/>
                      <a:pt x="142847" y="255610"/>
                      <a:pt x="142847" y="256941"/>
                    </a:cubicBezTo>
                    <a:cubicBezTo>
                      <a:pt x="142847" y="291177"/>
                      <a:pt x="142847" y="325533"/>
                      <a:pt x="142847" y="359768"/>
                    </a:cubicBezTo>
                    <a:cubicBezTo>
                      <a:pt x="142847" y="363640"/>
                      <a:pt x="142605" y="367632"/>
                      <a:pt x="143694" y="371382"/>
                    </a:cubicBezTo>
                    <a:cubicBezTo>
                      <a:pt x="144903" y="374164"/>
                      <a:pt x="146234" y="376826"/>
                      <a:pt x="148411" y="379003"/>
                    </a:cubicBezTo>
                    <a:cubicBezTo>
                      <a:pt x="150467" y="379971"/>
                      <a:pt x="152523" y="380818"/>
                      <a:pt x="154821" y="381181"/>
                    </a:cubicBezTo>
                    <a:cubicBezTo>
                      <a:pt x="159901" y="381786"/>
                      <a:pt x="164255" y="380213"/>
                      <a:pt x="168125" y="376826"/>
                    </a:cubicBezTo>
                    <a:cubicBezTo>
                      <a:pt x="171390" y="373923"/>
                      <a:pt x="172600" y="370051"/>
                      <a:pt x="172721" y="365938"/>
                    </a:cubicBezTo>
                    <a:cubicBezTo>
                      <a:pt x="172842" y="363277"/>
                      <a:pt x="172721" y="360494"/>
                      <a:pt x="172721" y="357833"/>
                    </a:cubicBezTo>
                    <a:cubicBezTo>
                      <a:pt x="172479" y="322750"/>
                      <a:pt x="172237" y="287668"/>
                      <a:pt x="171995" y="252586"/>
                    </a:cubicBezTo>
                    <a:cubicBezTo>
                      <a:pt x="171995" y="251981"/>
                      <a:pt x="171995" y="251376"/>
                      <a:pt x="171995" y="250529"/>
                    </a:cubicBezTo>
                    <a:cubicBezTo>
                      <a:pt x="172842" y="250408"/>
                      <a:pt x="173567" y="250166"/>
                      <a:pt x="174172" y="250166"/>
                    </a:cubicBezTo>
                    <a:cubicBezTo>
                      <a:pt x="192072" y="250166"/>
                      <a:pt x="209972" y="250166"/>
                      <a:pt x="227992" y="250046"/>
                    </a:cubicBezTo>
                    <a:cubicBezTo>
                      <a:pt x="228234" y="250046"/>
                      <a:pt x="228597" y="250046"/>
                      <a:pt x="228839" y="250166"/>
                    </a:cubicBezTo>
                    <a:cubicBezTo>
                      <a:pt x="229686" y="249803"/>
                      <a:pt x="229686" y="249077"/>
                      <a:pt x="229807" y="248351"/>
                    </a:cubicBezTo>
                    <a:cubicBezTo>
                      <a:pt x="228234" y="243150"/>
                      <a:pt x="226783" y="237948"/>
                      <a:pt x="225211" y="232746"/>
                    </a:cubicBezTo>
                    <a:cubicBezTo>
                      <a:pt x="219768" y="215205"/>
                      <a:pt x="214326" y="197785"/>
                      <a:pt x="208762" y="180244"/>
                    </a:cubicBezTo>
                    <a:cubicBezTo>
                      <a:pt x="204287" y="165727"/>
                      <a:pt x="199812" y="151210"/>
                      <a:pt x="195095" y="136814"/>
                    </a:cubicBezTo>
                    <a:cubicBezTo>
                      <a:pt x="193402" y="131491"/>
                      <a:pt x="191467" y="126289"/>
                      <a:pt x="189774" y="120966"/>
                    </a:cubicBezTo>
                    <a:cubicBezTo>
                      <a:pt x="186871" y="111893"/>
                      <a:pt x="183969" y="102941"/>
                      <a:pt x="180945" y="93989"/>
                    </a:cubicBezTo>
                    <a:cubicBezTo>
                      <a:pt x="178889" y="87699"/>
                      <a:pt x="176591" y="81529"/>
                      <a:pt x="173688" y="75480"/>
                    </a:cubicBezTo>
                    <a:cubicBezTo>
                      <a:pt x="172842" y="73666"/>
                      <a:pt x="172237" y="71851"/>
                      <a:pt x="172963" y="69915"/>
                    </a:cubicBezTo>
                    <a:cubicBezTo>
                      <a:pt x="175466" y="68621"/>
                      <a:pt x="178163" y="68101"/>
                      <a:pt x="181066" y="68343"/>
                    </a:cubicBezTo>
                    <a:cubicBezTo>
                      <a:pt x="182638" y="69069"/>
                      <a:pt x="183485" y="70520"/>
                      <a:pt x="184331" y="71972"/>
                    </a:cubicBezTo>
                    <a:cubicBezTo>
                      <a:pt x="189774" y="81166"/>
                      <a:pt x="195216" y="90360"/>
                      <a:pt x="200659" y="99554"/>
                    </a:cubicBezTo>
                    <a:cubicBezTo>
                      <a:pt x="210576" y="116370"/>
                      <a:pt x="220494" y="133306"/>
                      <a:pt x="230532" y="150000"/>
                    </a:cubicBezTo>
                    <a:cubicBezTo>
                      <a:pt x="230774" y="150363"/>
                      <a:pt x="231016" y="150605"/>
                      <a:pt x="231137" y="150968"/>
                    </a:cubicBezTo>
                    <a:cubicBezTo>
                      <a:pt x="231137" y="150968"/>
                      <a:pt x="231137" y="151089"/>
                      <a:pt x="231137" y="151210"/>
                    </a:cubicBezTo>
                    <a:cubicBezTo>
                      <a:pt x="232588" y="153387"/>
                      <a:pt x="233919" y="155444"/>
                      <a:pt x="235370" y="157621"/>
                    </a:cubicBezTo>
                    <a:cubicBezTo>
                      <a:pt x="235975" y="158468"/>
                      <a:pt x="236580" y="159194"/>
                      <a:pt x="237184" y="160041"/>
                    </a:cubicBezTo>
                    <a:cubicBezTo>
                      <a:pt x="238031" y="161250"/>
                      <a:pt x="238757" y="162460"/>
                      <a:pt x="239603" y="163670"/>
                    </a:cubicBezTo>
                    <a:cubicBezTo>
                      <a:pt x="240087" y="164396"/>
                      <a:pt x="240692" y="164880"/>
                      <a:pt x="241296" y="165484"/>
                    </a:cubicBezTo>
                    <a:cubicBezTo>
                      <a:pt x="242022" y="166453"/>
                      <a:pt x="242748" y="167420"/>
                      <a:pt x="243473" y="168388"/>
                    </a:cubicBezTo>
                    <a:cubicBezTo>
                      <a:pt x="243715" y="168872"/>
                      <a:pt x="244078" y="169235"/>
                      <a:pt x="244320" y="169719"/>
                    </a:cubicBezTo>
                    <a:cubicBezTo>
                      <a:pt x="244804" y="170445"/>
                      <a:pt x="245408" y="171170"/>
                      <a:pt x="245892" y="171896"/>
                    </a:cubicBezTo>
                    <a:cubicBezTo>
                      <a:pt x="248190" y="175283"/>
                      <a:pt x="251456" y="176735"/>
                      <a:pt x="255447" y="177340"/>
                    </a:cubicBezTo>
                    <a:cubicBezTo>
                      <a:pt x="256173" y="177340"/>
                      <a:pt x="257019" y="177461"/>
                      <a:pt x="257745" y="177340"/>
                    </a:cubicBezTo>
                    <a:lnTo>
                      <a:pt x="257745" y="176252"/>
                    </a:lnTo>
                    <a:cubicBezTo>
                      <a:pt x="260648" y="176252"/>
                      <a:pt x="263187" y="175526"/>
                      <a:pt x="265364" y="173348"/>
                    </a:cubicBezTo>
                    <a:cubicBezTo>
                      <a:pt x="267783" y="170808"/>
                      <a:pt x="269235" y="167904"/>
                      <a:pt x="269356" y="164275"/>
                    </a:cubicBezTo>
                    <a:cubicBezTo>
                      <a:pt x="269477" y="160646"/>
                      <a:pt x="268630" y="157380"/>
                      <a:pt x="267058" y="154113"/>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grpSp>
          <p:nvGrpSpPr>
            <p:cNvPr id="777" name="Google Shape;777;p33"/>
            <p:cNvGrpSpPr/>
            <p:nvPr/>
          </p:nvGrpSpPr>
          <p:grpSpPr>
            <a:xfrm>
              <a:off x="6890349" y="5271792"/>
              <a:ext cx="197760" cy="335077"/>
              <a:chOff x="6890349" y="5271792"/>
              <a:chExt cx="197760" cy="335077"/>
            </a:xfrm>
          </p:grpSpPr>
          <p:sp>
            <p:nvSpPr>
              <p:cNvPr id="778" name="Google Shape;778;p33"/>
              <p:cNvSpPr/>
              <p:nvPr/>
            </p:nvSpPr>
            <p:spPr>
              <a:xfrm>
                <a:off x="6962085" y="5271792"/>
                <a:ext cx="56360" cy="58309"/>
              </a:xfrm>
              <a:custGeom>
                <a:avLst/>
                <a:gdLst/>
                <a:ahLst/>
                <a:cxnLst/>
                <a:rect l="l" t="t" r="r" b="b"/>
                <a:pathLst>
                  <a:path w="56360" h="58309" extrusionOk="0">
                    <a:moveTo>
                      <a:pt x="44024" y="52866"/>
                    </a:moveTo>
                    <a:cubicBezTo>
                      <a:pt x="44145" y="52866"/>
                      <a:pt x="44266" y="52745"/>
                      <a:pt x="44508" y="52745"/>
                    </a:cubicBezTo>
                    <a:cubicBezTo>
                      <a:pt x="47289" y="50084"/>
                      <a:pt x="49950" y="47180"/>
                      <a:pt x="51885" y="43914"/>
                    </a:cubicBezTo>
                    <a:cubicBezTo>
                      <a:pt x="52490" y="42946"/>
                      <a:pt x="52974" y="41978"/>
                      <a:pt x="53337" y="41011"/>
                    </a:cubicBezTo>
                    <a:cubicBezTo>
                      <a:pt x="54183" y="38954"/>
                      <a:pt x="55030" y="36776"/>
                      <a:pt x="55877" y="34720"/>
                    </a:cubicBezTo>
                    <a:lnTo>
                      <a:pt x="55877" y="34720"/>
                    </a:lnTo>
                    <a:cubicBezTo>
                      <a:pt x="55877" y="34357"/>
                      <a:pt x="55877" y="33994"/>
                      <a:pt x="55877" y="33510"/>
                    </a:cubicBezTo>
                    <a:cubicBezTo>
                      <a:pt x="55877" y="33268"/>
                      <a:pt x="55877" y="33026"/>
                      <a:pt x="55877" y="32905"/>
                    </a:cubicBezTo>
                    <a:cubicBezTo>
                      <a:pt x="55756" y="31938"/>
                      <a:pt x="55877" y="31090"/>
                      <a:pt x="56360" y="30243"/>
                    </a:cubicBezTo>
                    <a:cubicBezTo>
                      <a:pt x="56360" y="28429"/>
                      <a:pt x="56360" y="26735"/>
                      <a:pt x="56360" y="24921"/>
                    </a:cubicBezTo>
                    <a:cubicBezTo>
                      <a:pt x="56360" y="24679"/>
                      <a:pt x="56118" y="24437"/>
                      <a:pt x="56118" y="24195"/>
                    </a:cubicBezTo>
                    <a:cubicBezTo>
                      <a:pt x="56118" y="23590"/>
                      <a:pt x="55877" y="22865"/>
                      <a:pt x="55877" y="22260"/>
                    </a:cubicBezTo>
                    <a:cubicBezTo>
                      <a:pt x="55877" y="21896"/>
                      <a:pt x="55877" y="21534"/>
                      <a:pt x="55877" y="21170"/>
                    </a:cubicBezTo>
                    <a:cubicBezTo>
                      <a:pt x="55756" y="20808"/>
                      <a:pt x="55514" y="20566"/>
                      <a:pt x="55393" y="20203"/>
                    </a:cubicBezTo>
                    <a:cubicBezTo>
                      <a:pt x="55393" y="20082"/>
                      <a:pt x="55272" y="19840"/>
                      <a:pt x="55393" y="19598"/>
                    </a:cubicBezTo>
                    <a:cubicBezTo>
                      <a:pt x="54788" y="19235"/>
                      <a:pt x="54788" y="18751"/>
                      <a:pt x="54788" y="18146"/>
                    </a:cubicBezTo>
                    <a:cubicBezTo>
                      <a:pt x="54788" y="18146"/>
                      <a:pt x="54788" y="18146"/>
                      <a:pt x="54788" y="18146"/>
                    </a:cubicBezTo>
                    <a:cubicBezTo>
                      <a:pt x="53579" y="16090"/>
                      <a:pt x="52369" y="14033"/>
                      <a:pt x="51160" y="12097"/>
                    </a:cubicBezTo>
                    <a:cubicBezTo>
                      <a:pt x="49829" y="9799"/>
                      <a:pt x="48015" y="7984"/>
                      <a:pt x="46080" y="6291"/>
                    </a:cubicBezTo>
                    <a:cubicBezTo>
                      <a:pt x="45838" y="6049"/>
                      <a:pt x="45717" y="5807"/>
                      <a:pt x="45475" y="5565"/>
                    </a:cubicBezTo>
                    <a:cubicBezTo>
                      <a:pt x="41000" y="2541"/>
                      <a:pt x="36163" y="484"/>
                      <a:pt x="30720" y="0"/>
                    </a:cubicBezTo>
                    <a:cubicBezTo>
                      <a:pt x="29148" y="0"/>
                      <a:pt x="27696" y="0"/>
                      <a:pt x="26124" y="0"/>
                    </a:cubicBezTo>
                    <a:lnTo>
                      <a:pt x="26124" y="0"/>
                    </a:lnTo>
                    <a:cubicBezTo>
                      <a:pt x="25640" y="0"/>
                      <a:pt x="25157" y="0"/>
                      <a:pt x="24673" y="0"/>
                    </a:cubicBezTo>
                    <a:cubicBezTo>
                      <a:pt x="24068" y="0"/>
                      <a:pt x="23342" y="0"/>
                      <a:pt x="22738" y="121"/>
                    </a:cubicBezTo>
                    <a:cubicBezTo>
                      <a:pt x="22375" y="121"/>
                      <a:pt x="22012" y="121"/>
                      <a:pt x="21528" y="121"/>
                    </a:cubicBezTo>
                    <a:cubicBezTo>
                      <a:pt x="21165" y="605"/>
                      <a:pt x="20561" y="726"/>
                      <a:pt x="20077" y="726"/>
                    </a:cubicBezTo>
                    <a:lnTo>
                      <a:pt x="19835" y="726"/>
                    </a:lnTo>
                    <a:cubicBezTo>
                      <a:pt x="19835" y="726"/>
                      <a:pt x="19593" y="726"/>
                      <a:pt x="19593" y="726"/>
                    </a:cubicBezTo>
                    <a:cubicBezTo>
                      <a:pt x="19351" y="847"/>
                      <a:pt x="19109" y="1089"/>
                      <a:pt x="18746" y="1210"/>
                    </a:cubicBezTo>
                    <a:cubicBezTo>
                      <a:pt x="18263" y="1210"/>
                      <a:pt x="17900" y="1331"/>
                      <a:pt x="17416" y="1452"/>
                    </a:cubicBezTo>
                    <a:cubicBezTo>
                      <a:pt x="17174" y="2057"/>
                      <a:pt x="16570" y="2057"/>
                      <a:pt x="16086" y="2057"/>
                    </a:cubicBezTo>
                    <a:lnTo>
                      <a:pt x="16086" y="2057"/>
                    </a:lnTo>
                    <a:cubicBezTo>
                      <a:pt x="14876" y="2904"/>
                      <a:pt x="13667" y="3871"/>
                      <a:pt x="12094" y="4114"/>
                    </a:cubicBezTo>
                    <a:lnTo>
                      <a:pt x="12094" y="4114"/>
                    </a:lnTo>
                    <a:cubicBezTo>
                      <a:pt x="11853" y="4355"/>
                      <a:pt x="11611" y="4476"/>
                      <a:pt x="11369" y="4718"/>
                    </a:cubicBezTo>
                    <a:lnTo>
                      <a:pt x="11369" y="4718"/>
                    </a:lnTo>
                    <a:cubicBezTo>
                      <a:pt x="11127" y="4960"/>
                      <a:pt x="10885" y="5081"/>
                      <a:pt x="10643" y="5323"/>
                    </a:cubicBezTo>
                    <a:lnTo>
                      <a:pt x="10643" y="5323"/>
                    </a:lnTo>
                    <a:cubicBezTo>
                      <a:pt x="10522" y="6049"/>
                      <a:pt x="9918" y="6049"/>
                      <a:pt x="9434" y="6170"/>
                    </a:cubicBezTo>
                    <a:cubicBezTo>
                      <a:pt x="9434" y="6170"/>
                      <a:pt x="9434" y="6170"/>
                      <a:pt x="9434" y="6170"/>
                    </a:cubicBezTo>
                    <a:cubicBezTo>
                      <a:pt x="9192" y="6412"/>
                      <a:pt x="8950" y="6654"/>
                      <a:pt x="8708" y="6775"/>
                    </a:cubicBezTo>
                    <a:lnTo>
                      <a:pt x="8708" y="6775"/>
                    </a:lnTo>
                    <a:cubicBezTo>
                      <a:pt x="8466" y="7017"/>
                      <a:pt x="8224" y="7138"/>
                      <a:pt x="7982" y="7380"/>
                    </a:cubicBezTo>
                    <a:lnTo>
                      <a:pt x="7982" y="7380"/>
                    </a:lnTo>
                    <a:cubicBezTo>
                      <a:pt x="7740" y="7622"/>
                      <a:pt x="7499" y="7863"/>
                      <a:pt x="7378" y="8105"/>
                    </a:cubicBezTo>
                    <a:lnTo>
                      <a:pt x="7378" y="8105"/>
                    </a:lnTo>
                    <a:cubicBezTo>
                      <a:pt x="7136" y="8348"/>
                      <a:pt x="6894" y="8589"/>
                      <a:pt x="6773" y="8831"/>
                    </a:cubicBezTo>
                    <a:lnTo>
                      <a:pt x="6773" y="8831"/>
                    </a:lnTo>
                    <a:cubicBezTo>
                      <a:pt x="6531" y="9073"/>
                      <a:pt x="6289" y="9315"/>
                      <a:pt x="6168" y="9557"/>
                    </a:cubicBezTo>
                    <a:lnTo>
                      <a:pt x="6168" y="9557"/>
                    </a:lnTo>
                    <a:cubicBezTo>
                      <a:pt x="5926" y="9799"/>
                      <a:pt x="5805" y="10041"/>
                      <a:pt x="5563" y="10283"/>
                    </a:cubicBezTo>
                    <a:cubicBezTo>
                      <a:pt x="5563" y="10283"/>
                      <a:pt x="5563" y="10283"/>
                      <a:pt x="5563" y="10283"/>
                    </a:cubicBezTo>
                    <a:cubicBezTo>
                      <a:pt x="5563" y="10888"/>
                      <a:pt x="5563" y="11372"/>
                      <a:pt x="4838" y="11493"/>
                    </a:cubicBezTo>
                    <a:lnTo>
                      <a:pt x="4838" y="11493"/>
                    </a:lnTo>
                    <a:cubicBezTo>
                      <a:pt x="4596" y="11856"/>
                      <a:pt x="4475" y="12097"/>
                      <a:pt x="4233" y="12340"/>
                    </a:cubicBezTo>
                    <a:cubicBezTo>
                      <a:pt x="3991" y="12702"/>
                      <a:pt x="3749" y="13187"/>
                      <a:pt x="3507" y="13549"/>
                    </a:cubicBezTo>
                    <a:cubicBezTo>
                      <a:pt x="3507" y="14033"/>
                      <a:pt x="3507" y="14638"/>
                      <a:pt x="2903" y="14880"/>
                    </a:cubicBezTo>
                    <a:lnTo>
                      <a:pt x="2903" y="14880"/>
                    </a:lnTo>
                    <a:cubicBezTo>
                      <a:pt x="2661" y="15243"/>
                      <a:pt x="2540" y="15485"/>
                      <a:pt x="2298" y="15727"/>
                    </a:cubicBezTo>
                    <a:cubicBezTo>
                      <a:pt x="2298" y="15969"/>
                      <a:pt x="2298" y="16090"/>
                      <a:pt x="2298" y="16211"/>
                    </a:cubicBezTo>
                    <a:cubicBezTo>
                      <a:pt x="2298" y="16816"/>
                      <a:pt x="2298" y="17300"/>
                      <a:pt x="1693" y="17541"/>
                    </a:cubicBezTo>
                    <a:lnTo>
                      <a:pt x="1693" y="17541"/>
                    </a:lnTo>
                    <a:cubicBezTo>
                      <a:pt x="1451" y="18751"/>
                      <a:pt x="1209" y="19961"/>
                      <a:pt x="484" y="21050"/>
                    </a:cubicBezTo>
                    <a:cubicBezTo>
                      <a:pt x="484" y="21291"/>
                      <a:pt x="484" y="21413"/>
                      <a:pt x="484" y="21655"/>
                    </a:cubicBezTo>
                    <a:cubicBezTo>
                      <a:pt x="484" y="22622"/>
                      <a:pt x="484" y="23590"/>
                      <a:pt x="484" y="24679"/>
                    </a:cubicBezTo>
                    <a:cubicBezTo>
                      <a:pt x="484" y="25042"/>
                      <a:pt x="121" y="25404"/>
                      <a:pt x="0" y="25889"/>
                    </a:cubicBezTo>
                    <a:cubicBezTo>
                      <a:pt x="0" y="27340"/>
                      <a:pt x="0" y="28913"/>
                      <a:pt x="0" y="30365"/>
                    </a:cubicBezTo>
                    <a:cubicBezTo>
                      <a:pt x="0" y="30848"/>
                      <a:pt x="0" y="31212"/>
                      <a:pt x="0" y="31695"/>
                    </a:cubicBezTo>
                    <a:cubicBezTo>
                      <a:pt x="0" y="32542"/>
                      <a:pt x="0" y="33268"/>
                      <a:pt x="121" y="34115"/>
                    </a:cubicBezTo>
                    <a:cubicBezTo>
                      <a:pt x="726" y="34478"/>
                      <a:pt x="726" y="35082"/>
                      <a:pt x="605" y="35687"/>
                    </a:cubicBezTo>
                    <a:cubicBezTo>
                      <a:pt x="605" y="36051"/>
                      <a:pt x="605" y="36534"/>
                      <a:pt x="605" y="36897"/>
                    </a:cubicBezTo>
                    <a:cubicBezTo>
                      <a:pt x="1330" y="37381"/>
                      <a:pt x="1209" y="38228"/>
                      <a:pt x="1330" y="38954"/>
                    </a:cubicBezTo>
                    <a:cubicBezTo>
                      <a:pt x="2177" y="40647"/>
                      <a:pt x="3024" y="42220"/>
                      <a:pt x="3749" y="43914"/>
                    </a:cubicBezTo>
                    <a:cubicBezTo>
                      <a:pt x="4596" y="46091"/>
                      <a:pt x="5805" y="48027"/>
                      <a:pt x="7620" y="49479"/>
                    </a:cubicBezTo>
                    <a:cubicBezTo>
                      <a:pt x="7861" y="49720"/>
                      <a:pt x="8103" y="49963"/>
                      <a:pt x="8345" y="50204"/>
                    </a:cubicBezTo>
                    <a:cubicBezTo>
                      <a:pt x="10401" y="52987"/>
                      <a:pt x="13304" y="54438"/>
                      <a:pt x="16448" y="55648"/>
                    </a:cubicBezTo>
                    <a:cubicBezTo>
                      <a:pt x="17053" y="55890"/>
                      <a:pt x="17658" y="56253"/>
                      <a:pt x="18263" y="56495"/>
                    </a:cubicBezTo>
                    <a:cubicBezTo>
                      <a:pt x="19351" y="56858"/>
                      <a:pt x="20561" y="57463"/>
                      <a:pt x="21649" y="57584"/>
                    </a:cubicBezTo>
                    <a:cubicBezTo>
                      <a:pt x="24431" y="57947"/>
                      <a:pt x="27092" y="58067"/>
                      <a:pt x="29873" y="58310"/>
                    </a:cubicBezTo>
                    <a:cubicBezTo>
                      <a:pt x="30236" y="58067"/>
                      <a:pt x="30599" y="57826"/>
                      <a:pt x="30962" y="57826"/>
                    </a:cubicBezTo>
                    <a:cubicBezTo>
                      <a:pt x="32171" y="57826"/>
                      <a:pt x="33502" y="57826"/>
                      <a:pt x="34711" y="57705"/>
                    </a:cubicBezTo>
                    <a:cubicBezTo>
                      <a:pt x="34832" y="57705"/>
                      <a:pt x="35074" y="57705"/>
                      <a:pt x="35195" y="57705"/>
                    </a:cubicBezTo>
                    <a:cubicBezTo>
                      <a:pt x="35800" y="56979"/>
                      <a:pt x="36525" y="57100"/>
                      <a:pt x="37372" y="57100"/>
                    </a:cubicBezTo>
                    <a:cubicBezTo>
                      <a:pt x="37856" y="56253"/>
                      <a:pt x="38581" y="56495"/>
                      <a:pt x="39307" y="56374"/>
                    </a:cubicBezTo>
                    <a:cubicBezTo>
                      <a:pt x="39307" y="56374"/>
                      <a:pt x="39307" y="56374"/>
                      <a:pt x="39307" y="56374"/>
                    </a:cubicBezTo>
                    <a:cubicBezTo>
                      <a:pt x="39549" y="56253"/>
                      <a:pt x="39791" y="56011"/>
                      <a:pt x="40033" y="55890"/>
                    </a:cubicBezTo>
                    <a:cubicBezTo>
                      <a:pt x="40154" y="55890"/>
                      <a:pt x="40396" y="55769"/>
                      <a:pt x="40637" y="55769"/>
                    </a:cubicBezTo>
                    <a:cubicBezTo>
                      <a:pt x="41726" y="55043"/>
                      <a:pt x="42694" y="53954"/>
                      <a:pt x="44024" y="53833"/>
                    </a:cubicBezTo>
                    <a:cubicBezTo>
                      <a:pt x="44024" y="53833"/>
                      <a:pt x="44024" y="53833"/>
                      <a:pt x="44024" y="53833"/>
                    </a:cubicBezTo>
                    <a:cubicBezTo>
                      <a:pt x="44266" y="53592"/>
                      <a:pt x="44508" y="53471"/>
                      <a:pt x="44750" y="53228"/>
                    </a:cubicBezTo>
                    <a:close/>
                  </a:path>
                </a:pathLst>
              </a:custGeom>
              <a:solidFill>
                <a:srgbClr val="8CAA4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779" name="Google Shape;779;p33"/>
              <p:cNvSpPr/>
              <p:nvPr/>
            </p:nvSpPr>
            <p:spPr>
              <a:xfrm>
                <a:off x="6890349" y="5337239"/>
                <a:ext cx="197760" cy="269630"/>
              </a:xfrm>
              <a:custGeom>
                <a:avLst/>
                <a:gdLst/>
                <a:ahLst/>
                <a:cxnLst/>
                <a:rect l="l" t="t" r="r" b="b"/>
                <a:pathLst>
                  <a:path w="197760" h="269630" extrusionOk="0">
                    <a:moveTo>
                      <a:pt x="197639" y="105247"/>
                    </a:moveTo>
                    <a:cubicBezTo>
                      <a:pt x="197639" y="104884"/>
                      <a:pt x="197276" y="104521"/>
                      <a:pt x="197034" y="104280"/>
                    </a:cubicBezTo>
                    <a:cubicBezTo>
                      <a:pt x="197034" y="104037"/>
                      <a:pt x="197034" y="103796"/>
                      <a:pt x="196913" y="103554"/>
                    </a:cubicBezTo>
                    <a:cubicBezTo>
                      <a:pt x="196792" y="103311"/>
                      <a:pt x="196551" y="103070"/>
                      <a:pt x="196430" y="102828"/>
                    </a:cubicBezTo>
                    <a:cubicBezTo>
                      <a:pt x="196430" y="101981"/>
                      <a:pt x="196067" y="101497"/>
                      <a:pt x="195704" y="100892"/>
                    </a:cubicBezTo>
                    <a:cubicBezTo>
                      <a:pt x="195462" y="100650"/>
                      <a:pt x="195341" y="100408"/>
                      <a:pt x="195099" y="100287"/>
                    </a:cubicBezTo>
                    <a:lnTo>
                      <a:pt x="195099" y="100287"/>
                    </a:lnTo>
                    <a:cubicBezTo>
                      <a:pt x="194857" y="98594"/>
                      <a:pt x="193648" y="97263"/>
                      <a:pt x="193043" y="95690"/>
                    </a:cubicBezTo>
                    <a:cubicBezTo>
                      <a:pt x="192922" y="95448"/>
                      <a:pt x="192680" y="95207"/>
                      <a:pt x="192559" y="94964"/>
                    </a:cubicBezTo>
                    <a:cubicBezTo>
                      <a:pt x="192438" y="94843"/>
                      <a:pt x="192318" y="94602"/>
                      <a:pt x="192438" y="94360"/>
                    </a:cubicBezTo>
                    <a:cubicBezTo>
                      <a:pt x="192318" y="94118"/>
                      <a:pt x="192076" y="93876"/>
                      <a:pt x="191955" y="93634"/>
                    </a:cubicBezTo>
                    <a:cubicBezTo>
                      <a:pt x="191834" y="93513"/>
                      <a:pt x="191713" y="93271"/>
                      <a:pt x="191834" y="93029"/>
                    </a:cubicBezTo>
                    <a:cubicBezTo>
                      <a:pt x="191592" y="93029"/>
                      <a:pt x="191471" y="93029"/>
                      <a:pt x="191229" y="92908"/>
                    </a:cubicBezTo>
                    <a:cubicBezTo>
                      <a:pt x="191229" y="92666"/>
                      <a:pt x="191229" y="92424"/>
                      <a:pt x="191229" y="92303"/>
                    </a:cubicBezTo>
                    <a:lnTo>
                      <a:pt x="191229" y="92303"/>
                    </a:lnTo>
                    <a:cubicBezTo>
                      <a:pt x="191108" y="92303"/>
                      <a:pt x="190866" y="92303"/>
                      <a:pt x="190745" y="92303"/>
                    </a:cubicBezTo>
                    <a:cubicBezTo>
                      <a:pt x="190745" y="91940"/>
                      <a:pt x="190624" y="91456"/>
                      <a:pt x="190503" y="91094"/>
                    </a:cubicBezTo>
                    <a:cubicBezTo>
                      <a:pt x="190020" y="90368"/>
                      <a:pt x="189657" y="89763"/>
                      <a:pt x="189173" y="89037"/>
                    </a:cubicBezTo>
                    <a:cubicBezTo>
                      <a:pt x="189052" y="88795"/>
                      <a:pt x="188810" y="88674"/>
                      <a:pt x="188689" y="88432"/>
                    </a:cubicBezTo>
                    <a:cubicBezTo>
                      <a:pt x="188568" y="88311"/>
                      <a:pt x="188447" y="88069"/>
                      <a:pt x="188447" y="87827"/>
                    </a:cubicBezTo>
                    <a:cubicBezTo>
                      <a:pt x="188205" y="87585"/>
                      <a:pt x="188085" y="87343"/>
                      <a:pt x="187843" y="86980"/>
                    </a:cubicBezTo>
                    <a:cubicBezTo>
                      <a:pt x="187359" y="86255"/>
                      <a:pt x="186996" y="85650"/>
                      <a:pt x="186512" y="84924"/>
                    </a:cubicBezTo>
                    <a:cubicBezTo>
                      <a:pt x="186391" y="84682"/>
                      <a:pt x="186149" y="84440"/>
                      <a:pt x="186028" y="84319"/>
                    </a:cubicBezTo>
                    <a:cubicBezTo>
                      <a:pt x="185907" y="84198"/>
                      <a:pt x="185787" y="83956"/>
                      <a:pt x="185907" y="83714"/>
                    </a:cubicBezTo>
                    <a:cubicBezTo>
                      <a:pt x="185666" y="83472"/>
                      <a:pt x="185545" y="83230"/>
                      <a:pt x="185303" y="82867"/>
                    </a:cubicBezTo>
                    <a:cubicBezTo>
                      <a:pt x="183972" y="81536"/>
                      <a:pt x="183489" y="79843"/>
                      <a:pt x="182521" y="78270"/>
                    </a:cubicBezTo>
                    <a:cubicBezTo>
                      <a:pt x="182279" y="78028"/>
                      <a:pt x="182158" y="77786"/>
                      <a:pt x="181916" y="77544"/>
                    </a:cubicBezTo>
                    <a:cubicBezTo>
                      <a:pt x="181795" y="77423"/>
                      <a:pt x="181795" y="77182"/>
                      <a:pt x="181795" y="76939"/>
                    </a:cubicBezTo>
                    <a:cubicBezTo>
                      <a:pt x="181553" y="76697"/>
                      <a:pt x="181433" y="76456"/>
                      <a:pt x="181191" y="76092"/>
                    </a:cubicBezTo>
                    <a:lnTo>
                      <a:pt x="181191" y="76092"/>
                    </a:lnTo>
                    <a:cubicBezTo>
                      <a:pt x="181070" y="75851"/>
                      <a:pt x="180828" y="75609"/>
                      <a:pt x="180707" y="75487"/>
                    </a:cubicBezTo>
                    <a:cubicBezTo>
                      <a:pt x="179135" y="72826"/>
                      <a:pt x="177441" y="70165"/>
                      <a:pt x="175869" y="67383"/>
                    </a:cubicBezTo>
                    <a:cubicBezTo>
                      <a:pt x="175748" y="67140"/>
                      <a:pt x="175506" y="67019"/>
                      <a:pt x="175385" y="66778"/>
                    </a:cubicBezTo>
                    <a:cubicBezTo>
                      <a:pt x="175385" y="66536"/>
                      <a:pt x="175264" y="66294"/>
                      <a:pt x="175143" y="66052"/>
                    </a:cubicBezTo>
                    <a:cubicBezTo>
                      <a:pt x="175022" y="65810"/>
                      <a:pt x="174781" y="65568"/>
                      <a:pt x="174660" y="65447"/>
                    </a:cubicBezTo>
                    <a:cubicBezTo>
                      <a:pt x="173934" y="64600"/>
                      <a:pt x="173208" y="63632"/>
                      <a:pt x="172483" y="62785"/>
                    </a:cubicBezTo>
                    <a:cubicBezTo>
                      <a:pt x="172483" y="62544"/>
                      <a:pt x="172362" y="62301"/>
                      <a:pt x="172241" y="62060"/>
                    </a:cubicBezTo>
                    <a:cubicBezTo>
                      <a:pt x="172120" y="61818"/>
                      <a:pt x="171999" y="61697"/>
                      <a:pt x="171757" y="61455"/>
                    </a:cubicBezTo>
                    <a:cubicBezTo>
                      <a:pt x="171757" y="61213"/>
                      <a:pt x="171757" y="60971"/>
                      <a:pt x="171757" y="60729"/>
                    </a:cubicBezTo>
                    <a:cubicBezTo>
                      <a:pt x="171515" y="60487"/>
                      <a:pt x="171394" y="60245"/>
                      <a:pt x="171152" y="60003"/>
                    </a:cubicBezTo>
                    <a:cubicBezTo>
                      <a:pt x="171031" y="59882"/>
                      <a:pt x="171031" y="59640"/>
                      <a:pt x="171031" y="59398"/>
                    </a:cubicBezTo>
                    <a:cubicBezTo>
                      <a:pt x="170789" y="59156"/>
                      <a:pt x="170668" y="58914"/>
                      <a:pt x="170426" y="58551"/>
                    </a:cubicBezTo>
                    <a:lnTo>
                      <a:pt x="170426" y="58551"/>
                    </a:lnTo>
                    <a:cubicBezTo>
                      <a:pt x="170185" y="58551"/>
                      <a:pt x="170064" y="58551"/>
                      <a:pt x="169822" y="58431"/>
                    </a:cubicBezTo>
                    <a:cubicBezTo>
                      <a:pt x="169822" y="58310"/>
                      <a:pt x="169822" y="58067"/>
                      <a:pt x="169822" y="57946"/>
                    </a:cubicBezTo>
                    <a:cubicBezTo>
                      <a:pt x="169338" y="57100"/>
                      <a:pt x="168854" y="56132"/>
                      <a:pt x="168250" y="55285"/>
                    </a:cubicBezTo>
                    <a:cubicBezTo>
                      <a:pt x="167645" y="55043"/>
                      <a:pt x="167524" y="54559"/>
                      <a:pt x="167524" y="53954"/>
                    </a:cubicBezTo>
                    <a:cubicBezTo>
                      <a:pt x="165952" y="51656"/>
                      <a:pt x="164500" y="49478"/>
                      <a:pt x="163049" y="47180"/>
                    </a:cubicBezTo>
                    <a:cubicBezTo>
                      <a:pt x="162686" y="46696"/>
                      <a:pt x="162565" y="45970"/>
                      <a:pt x="162323" y="45365"/>
                    </a:cubicBezTo>
                    <a:cubicBezTo>
                      <a:pt x="162081" y="45124"/>
                      <a:pt x="161960" y="44760"/>
                      <a:pt x="161718" y="44519"/>
                    </a:cubicBezTo>
                    <a:lnTo>
                      <a:pt x="161718" y="44519"/>
                    </a:lnTo>
                    <a:cubicBezTo>
                      <a:pt x="161598" y="44277"/>
                      <a:pt x="161356" y="44034"/>
                      <a:pt x="161235" y="43914"/>
                    </a:cubicBezTo>
                    <a:cubicBezTo>
                      <a:pt x="160751" y="43309"/>
                      <a:pt x="160267" y="42583"/>
                      <a:pt x="159662" y="41978"/>
                    </a:cubicBezTo>
                    <a:cubicBezTo>
                      <a:pt x="159179" y="41010"/>
                      <a:pt x="158816" y="40164"/>
                      <a:pt x="158332" y="39195"/>
                    </a:cubicBezTo>
                    <a:cubicBezTo>
                      <a:pt x="158211" y="38954"/>
                      <a:pt x="157969" y="38833"/>
                      <a:pt x="157848" y="38590"/>
                    </a:cubicBezTo>
                    <a:cubicBezTo>
                      <a:pt x="157848" y="38349"/>
                      <a:pt x="157727" y="38107"/>
                      <a:pt x="157606" y="37986"/>
                    </a:cubicBezTo>
                    <a:cubicBezTo>
                      <a:pt x="157364" y="37986"/>
                      <a:pt x="157244" y="37986"/>
                      <a:pt x="157002" y="37986"/>
                    </a:cubicBezTo>
                    <a:cubicBezTo>
                      <a:pt x="157002" y="37744"/>
                      <a:pt x="157002" y="37623"/>
                      <a:pt x="157002" y="37381"/>
                    </a:cubicBezTo>
                    <a:cubicBezTo>
                      <a:pt x="156881" y="37260"/>
                      <a:pt x="156760" y="37018"/>
                      <a:pt x="156760" y="36897"/>
                    </a:cubicBezTo>
                    <a:cubicBezTo>
                      <a:pt x="155913" y="36413"/>
                      <a:pt x="155429" y="35808"/>
                      <a:pt x="155429" y="34720"/>
                    </a:cubicBezTo>
                    <a:lnTo>
                      <a:pt x="155429" y="34720"/>
                    </a:lnTo>
                    <a:cubicBezTo>
                      <a:pt x="155187" y="34478"/>
                      <a:pt x="155067" y="34236"/>
                      <a:pt x="154825" y="33994"/>
                    </a:cubicBezTo>
                    <a:cubicBezTo>
                      <a:pt x="153736" y="32421"/>
                      <a:pt x="152527" y="30848"/>
                      <a:pt x="151438" y="29276"/>
                    </a:cubicBezTo>
                    <a:cubicBezTo>
                      <a:pt x="151438" y="29034"/>
                      <a:pt x="151438" y="28792"/>
                      <a:pt x="151438" y="28550"/>
                    </a:cubicBezTo>
                    <a:cubicBezTo>
                      <a:pt x="151317" y="28308"/>
                      <a:pt x="151075" y="28066"/>
                      <a:pt x="150954" y="27824"/>
                    </a:cubicBezTo>
                    <a:lnTo>
                      <a:pt x="150954" y="27824"/>
                    </a:lnTo>
                    <a:cubicBezTo>
                      <a:pt x="150713" y="27461"/>
                      <a:pt x="150471" y="27340"/>
                      <a:pt x="150229" y="27219"/>
                    </a:cubicBezTo>
                    <a:cubicBezTo>
                      <a:pt x="150229" y="26977"/>
                      <a:pt x="150229" y="26735"/>
                      <a:pt x="150229" y="26493"/>
                    </a:cubicBezTo>
                    <a:lnTo>
                      <a:pt x="150229" y="26493"/>
                    </a:lnTo>
                    <a:cubicBezTo>
                      <a:pt x="150108" y="26252"/>
                      <a:pt x="149866" y="26009"/>
                      <a:pt x="149745" y="25888"/>
                    </a:cubicBezTo>
                    <a:cubicBezTo>
                      <a:pt x="149261" y="25404"/>
                      <a:pt x="148777" y="24921"/>
                      <a:pt x="148294" y="24437"/>
                    </a:cubicBezTo>
                    <a:lnTo>
                      <a:pt x="148294" y="24437"/>
                    </a:lnTo>
                    <a:cubicBezTo>
                      <a:pt x="148173" y="22985"/>
                      <a:pt x="146842" y="22259"/>
                      <a:pt x="146237" y="21291"/>
                    </a:cubicBezTo>
                    <a:cubicBezTo>
                      <a:pt x="144907" y="19477"/>
                      <a:pt x="143456" y="17783"/>
                      <a:pt x="142125" y="15969"/>
                    </a:cubicBezTo>
                    <a:cubicBezTo>
                      <a:pt x="141763" y="15485"/>
                      <a:pt x="141400" y="15001"/>
                      <a:pt x="140916" y="14517"/>
                    </a:cubicBezTo>
                    <a:cubicBezTo>
                      <a:pt x="140674" y="14275"/>
                      <a:pt x="140553" y="14033"/>
                      <a:pt x="140311" y="13912"/>
                    </a:cubicBezTo>
                    <a:lnTo>
                      <a:pt x="140311" y="13912"/>
                    </a:lnTo>
                    <a:cubicBezTo>
                      <a:pt x="140069" y="13670"/>
                      <a:pt x="139948" y="13428"/>
                      <a:pt x="139707" y="13186"/>
                    </a:cubicBezTo>
                    <a:cubicBezTo>
                      <a:pt x="137288" y="11251"/>
                      <a:pt x="134748" y="9194"/>
                      <a:pt x="132329" y="7258"/>
                    </a:cubicBezTo>
                    <a:cubicBezTo>
                      <a:pt x="131724" y="7017"/>
                      <a:pt x="131119" y="6775"/>
                      <a:pt x="130636" y="6412"/>
                    </a:cubicBezTo>
                    <a:cubicBezTo>
                      <a:pt x="129668" y="5928"/>
                      <a:pt x="128942" y="5081"/>
                      <a:pt x="127733" y="5081"/>
                    </a:cubicBezTo>
                    <a:cubicBezTo>
                      <a:pt x="127491" y="4476"/>
                      <a:pt x="127007" y="4476"/>
                      <a:pt x="126403" y="4355"/>
                    </a:cubicBezTo>
                    <a:cubicBezTo>
                      <a:pt x="126161" y="3750"/>
                      <a:pt x="125556" y="3750"/>
                      <a:pt x="125072" y="3750"/>
                    </a:cubicBezTo>
                    <a:cubicBezTo>
                      <a:pt x="124588" y="2903"/>
                      <a:pt x="123863" y="3145"/>
                      <a:pt x="123137" y="3024"/>
                    </a:cubicBezTo>
                    <a:lnTo>
                      <a:pt x="123137" y="3024"/>
                    </a:lnTo>
                    <a:cubicBezTo>
                      <a:pt x="122895" y="2419"/>
                      <a:pt x="122411" y="2419"/>
                      <a:pt x="121807" y="2541"/>
                    </a:cubicBezTo>
                    <a:cubicBezTo>
                      <a:pt x="121565" y="2298"/>
                      <a:pt x="121202" y="2057"/>
                      <a:pt x="120960" y="1815"/>
                    </a:cubicBezTo>
                    <a:lnTo>
                      <a:pt x="120718" y="1815"/>
                    </a:lnTo>
                    <a:cubicBezTo>
                      <a:pt x="120718" y="1815"/>
                      <a:pt x="120476" y="1815"/>
                      <a:pt x="120476" y="1815"/>
                    </a:cubicBezTo>
                    <a:cubicBezTo>
                      <a:pt x="119751" y="1815"/>
                      <a:pt x="119146" y="1815"/>
                      <a:pt x="118420" y="1815"/>
                    </a:cubicBezTo>
                    <a:cubicBezTo>
                      <a:pt x="118420" y="1573"/>
                      <a:pt x="118420" y="1452"/>
                      <a:pt x="118299" y="1210"/>
                    </a:cubicBezTo>
                    <a:cubicBezTo>
                      <a:pt x="117695" y="1210"/>
                      <a:pt x="117090" y="1210"/>
                      <a:pt x="116485" y="1210"/>
                    </a:cubicBezTo>
                    <a:cubicBezTo>
                      <a:pt x="115880" y="1210"/>
                      <a:pt x="115276" y="1210"/>
                      <a:pt x="114550" y="1089"/>
                    </a:cubicBezTo>
                    <a:cubicBezTo>
                      <a:pt x="113461" y="363"/>
                      <a:pt x="112494" y="121"/>
                      <a:pt x="111405" y="1089"/>
                    </a:cubicBezTo>
                    <a:cubicBezTo>
                      <a:pt x="111285" y="1089"/>
                      <a:pt x="111163" y="1089"/>
                      <a:pt x="111043" y="968"/>
                    </a:cubicBezTo>
                    <a:cubicBezTo>
                      <a:pt x="110680" y="726"/>
                      <a:pt x="110438" y="363"/>
                      <a:pt x="109833" y="0"/>
                    </a:cubicBezTo>
                    <a:lnTo>
                      <a:pt x="87216" y="0"/>
                    </a:lnTo>
                    <a:cubicBezTo>
                      <a:pt x="87096" y="121"/>
                      <a:pt x="86854" y="363"/>
                      <a:pt x="86733" y="363"/>
                    </a:cubicBezTo>
                    <a:cubicBezTo>
                      <a:pt x="85281" y="605"/>
                      <a:pt x="83830" y="847"/>
                      <a:pt x="82379" y="1089"/>
                    </a:cubicBezTo>
                    <a:cubicBezTo>
                      <a:pt x="81774" y="1089"/>
                      <a:pt x="81169" y="1210"/>
                      <a:pt x="80565" y="1331"/>
                    </a:cubicBezTo>
                    <a:cubicBezTo>
                      <a:pt x="79839" y="2298"/>
                      <a:pt x="78750" y="1815"/>
                      <a:pt x="77783" y="2057"/>
                    </a:cubicBezTo>
                    <a:cubicBezTo>
                      <a:pt x="77299" y="2783"/>
                      <a:pt x="76452" y="2541"/>
                      <a:pt x="75848" y="2662"/>
                    </a:cubicBezTo>
                    <a:cubicBezTo>
                      <a:pt x="75364" y="3508"/>
                      <a:pt x="74517" y="3267"/>
                      <a:pt x="73792" y="3388"/>
                    </a:cubicBezTo>
                    <a:cubicBezTo>
                      <a:pt x="72824" y="4113"/>
                      <a:pt x="71615" y="4355"/>
                      <a:pt x="70526" y="4597"/>
                    </a:cubicBezTo>
                    <a:cubicBezTo>
                      <a:pt x="70284" y="4718"/>
                      <a:pt x="70042" y="4960"/>
                      <a:pt x="69800" y="5081"/>
                    </a:cubicBezTo>
                    <a:cubicBezTo>
                      <a:pt x="69559" y="5202"/>
                      <a:pt x="69438" y="5323"/>
                      <a:pt x="69196" y="5202"/>
                    </a:cubicBezTo>
                    <a:cubicBezTo>
                      <a:pt x="68954" y="5323"/>
                      <a:pt x="68712" y="5565"/>
                      <a:pt x="68470" y="5686"/>
                    </a:cubicBezTo>
                    <a:cubicBezTo>
                      <a:pt x="68349" y="5807"/>
                      <a:pt x="68107" y="5928"/>
                      <a:pt x="67865" y="5807"/>
                    </a:cubicBezTo>
                    <a:cubicBezTo>
                      <a:pt x="67382" y="6654"/>
                      <a:pt x="66777" y="7137"/>
                      <a:pt x="65809" y="7137"/>
                    </a:cubicBezTo>
                    <a:cubicBezTo>
                      <a:pt x="65809" y="7137"/>
                      <a:pt x="65809" y="7137"/>
                      <a:pt x="65809" y="7137"/>
                    </a:cubicBezTo>
                    <a:cubicBezTo>
                      <a:pt x="65567" y="7380"/>
                      <a:pt x="65325" y="7501"/>
                      <a:pt x="65084" y="7742"/>
                    </a:cubicBezTo>
                    <a:lnTo>
                      <a:pt x="65084" y="7742"/>
                    </a:lnTo>
                    <a:cubicBezTo>
                      <a:pt x="64842" y="7984"/>
                      <a:pt x="64600" y="8105"/>
                      <a:pt x="64358" y="8347"/>
                    </a:cubicBezTo>
                    <a:lnTo>
                      <a:pt x="64358" y="8347"/>
                    </a:lnTo>
                    <a:cubicBezTo>
                      <a:pt x="64116" y="8589"/>
                      <a:pt x="63995" y="8710"/>
                      <a:pt x="63753" y="8952"/>
                    </a:cubicBezTo>
                    <a:cubicBezTo>
                      <a:pt x="63269" y="9194"/>
                      <a:pt x="62907" y="9557"/>
                      <a:pt x="62423" y="9799"/>
                    </a:cubicBezTo>
                    <a:cubicBezTo>
                      <a:pt x="62181" y="10041"/>
                      <a:pt x="61939" y="10283"/>
                      <a:pt x="61697" y="10404"/>
                    </a:cubicBezTo>
                    <a:lnTo>
                      <a:pt x="61697" y="10404"/>
                    </a:lnTo>
                    <a:cubicBezTo>
                      <a:pt x="61455" y="10646"/>
                      <a:pt x="61213" y="10767"/>
                      <a:pt x="60971" y="11009"/>
                    </a:cubicBezTo>
                    <a:lnTo>
                      <a:pt x="60971" y="11009"/>
                    </a:lnTo>
                    <a:cubicBezTo>
                      <a:pt x="60730" y="11251"/>
                      <a:pt x="60609" y="11493"/>
                      <a:pt x="60367" y="11735"/>
                    </a:cubicBezTo>
                    <a:lnTo>
                      <a:pt x="60367" y="11735"/>
                    </a:lnTo>
                    <a:cubicBezTo>
                      <a:pt x="60125" y="11976"/>
                      <a:pt x="60004" y="12218"/>
                      <a:pt x="59762" y="12340"/>
                    </a:cubicBezTo>
                    <a:lnTo>
                      <a:pt x="59762" y="12340"/>
                    </a:lnTo>
                    <a:cubicBezTo>
                      <a:pt x="59520" y="12581"/>
                      <a:pt x="59399" y="12823"/>
                      <a:pt x="59157" y="13066"/>
                    </a:cubicBezTo>
                    <a:lnTo>
                      <a:pt x="59157" y="13066"/>
                    </a:lnTo>
                    <a:cubicBezTo>
                      <a:pt x="58915" y="13307"/>
                      <a:pt x="58794" y="13549"/>
                      <a:pt x="58552" y="13791"/>
                    </a:cubicBezTo>
                    <a:cubicBezTo>
                      <a:pt x="57948" y="14517"/>
                      <a:pt x="57343" y="15122"/>
                      <a:pt x="56617" y="15848"/>
                    </a:cubicBezTo>
                    <a:cubicBezTo>
                      <a:pt x="56617" y="16331"/>
                      <a:pt x="56496" y="16936"/>
                      <a:pt x="55771" y="17057"/>
                    </a:cubicBezTo>
                    <a:cubicBezTo>
                      <a:pt x="55529" y="17300"/>
                      <a:pt x="55287" y="17541"/>
                      <a:pt x="55166" y="17783"/>
                    </a:cubicBezTo>
                    <a:cubicBezTo>
                      <a:pt x="54924" y="18025"/>
                      <a:pt x="54803" y="18267"/>
                      <a:pt x="54561" y="18509"/>
                    </a:cubicBezTo>
                    <a:cubicBezTo>
                      <a:pt x="54319" y="18751"/>
                      <a:pt x="54198" y="18872"/>
                      <a:pt x="53957" y="19114"/>
                    </a:cubicBezTo>
                    <a:cubicBezTo>
                      <a:pt x="53836" y="19598"/>
                      <a:pt x="53836" y="20203"/>
                      <a:pt x="53110" y="20324"/>
                    </a:cubicBezTo>
                    <a:lnTo>
                      <a:pt x="53110" y="20324"/>
                    </a:lnTo>
                    <a:cubicBezTo>
                      <a:pt x="52868" y="20566"/>
                      <a:pt x="52747" y="20808"/>
                      <a:pt x="52505" y="21049"/>
                    </a:cubicBezTo>
                    <a:lnTo>
                      <a:pt x="52505" y="21049"/>
                    </a:lnTo>
                    <a:cubicBezTo>
                      <a:pt x="52263" y="21291"/>
                      <a:pt x="52142" y="21534"/>
                      <a:pt x="51901" y="21775"/>
                    </a:cubicBezTo>
                    <a:cubicBezTo>
                      <a:pt x="51901" y="21775"/>
                      <a:pt x="51901" y="21775"/>
                      <a:pt x="51901" y="21775"/>
                    </a:cubicBezTo>
                    <a:cubicBezTo>
                      <a:pt x="51659" y="22017"/>
                      <a:pt x="51417" y="22259"/>
                      <a:pt x="51296" y="22501"/>
                    </a:cubicBezTo>
                    <a:cubicBezTo>
                      <a:pt x="51296" y="22501"/>
                      <a:pt x="51296" y="22501"/>
                      <a:pt x="51296" y="22501"/>
                    </a:cubicBezTo>
                    <a:cubicBezTo>
                      <a:pt x="51296" y="23106"/>
                      <a:pt x="51296" y="23590"/>
                      <a:pt x="50570" y="23832"/>
                    </a:cubicBezTo>
                    <a:cubicBezTo>
                      <a:pt x="50570" y="23832"/>
                      <a:pt x="50570" y="23832"/>
                      <a:pt x="50570" y="23832"/>
                    </a:cubicBezTo>
                    <a:cubicBezTo>
                      <a:pt x="50328" y="24074"/>
                      <a:pt x="50207" y="24437"/>
                      <a:pt x="49965" y="24679"/>
                    </a:cubicBezTo>
                    <a:lnTo>
                      <a:pt x="49965" y="24679"/>
                    </a:lnTo>
                    <a:cubicBezTo>
                      <a:pt x="49965" y="24800"/>
                      <a:pt x="49965" y="25042"/>
                      <a:pt x="49965" y="25163"/>
                    </a:cubicBezTo>
                    <a:cubicBezTo>
                      <a:pt x="49724" y="25404"/>
                      <a:pt x="49603" y="25647"/>
                      <a:pt x="49361" y="25888"/>
                    </a:cubicBezTo>
                    <a:cubicBezTo>
                      <a:pt x="48877" y="26493"/>
                      <a:pt x="48514" y="27219"/>
                      <a:pt x="48030" y="27824"/>
                    </a:cubicBezTo>
                    <a:cubicBezTo>
                      <a:pt x="46821" y="29639"/>
                      <a:pt x="45732" y="31574"/>
                      <a:pt x="44523" y="33389"/>
                    </a:cubicBezTo>
                    <a:cubicBezTo>
                      <a:pt x="41620" y="37986"/>
                      <a:pt x="38597" y="42462"/>
                      <a:pt x="35694" y="46938"/>
                    </a:cubicBezTo>
                    <a:cubicBezTo>
                      <a:pt x="32549" y="51777"/>
                      <a:pt x="29284" y="56495"/>
                      <a:pt x="26260" y="61334"/>
                    </a:cubicBezTo>
                    <a:cubicBezTo>
                      <a:pt x="20213" y="71012"/>
                      <a:pt x="14045" y="80811"/>
                      <a:pt x="7756" y="90368"/>
                    </a:cubicBezTo>
                    <a:cubicBezTo>
                      <a:pt x="5579" y="93634"/>
                      <a:pt x="3281" y="96900"/>
                      <a:pt x="1587" y="100529"/>
                    </a:cubicBezTo>
                    <a:cubicBezTo>
                      <a:pt x="499" y="102828"/>
                      <a:pt x="-106" y="105247"/>
                      <a:pt x="15" y="107909"/>
                    </a:cubicBezTo>
                    <a:cubicBezTo>
                      <a:pt x="15" y="110570"/>
                      <a:pt x="1104" y="112627"/>
                      <a:pt x="2918" y="114441"/>
                    </a:cubicBezTo>
                    <a:cubicBezTo>
                      <a:pt x="4611" y="116135"/>
                      <a:pt x="6667" y="116740"/>
                      <a:pt x="8965" y="116619"/>
                    </a:cubicBezTo>
                    <a:cubicBezTo>
                      <a:pt x="9207" y="116619"/>
                      <a:pt x="9449" y="116619"/>
                      <a:pt x="9691" y="116619"/>
                    </a:cubicBezTo>
                    <a:cubicBezTo>
                      <a:pt x="12714" y="116861"/>
                      <a:pt x="15133" y="115530"/>
                      <a:pt x="16948" y="113232"/>
                    </a:cubicBezTo>
                    <a:cubicBezTo>
                      <a:pt x="19487" y="109965"/>
                      <a:pt x="22148" y="106578"/>
                      <a:pt x="24446" y="103070"/>
                    </a:cubicBezTo>
                    <a:cubicBezTo>
                      <a:pt x="29405" y="95690"/>
                      <a:pt x="34122" y="88190"/>
                      <a:pt x="38959" y="80931"/>
                    </a:cubicBezTo>
                    <a:cubicBezTo>
                      <a:pt x="43797" y="73673"/>
                      <a:pt x="48514" y="66294"/>
                      <a:pt x="52989" y="58793"/>
                    </a:cubicBezTo>
                    <a:cubicBezTo>
                      <a:pt x="55650" y="54438"/>
                      <a:pt x="58190" y="50083"/>
                      <a:pt x="60850" y="45728"/>
                    </a:cubicBezTo>
                    <a:cubicBezTo>
                      <a:pt x="61939" y="44034"/>
                      <a:pt x="62665" y="42220"/>
                      <a:pt x="64842" y="41010"/>
                    </a:cubicBezTo>
                    <a:cubicBezTo>
                      <a:pt x="65446" y="41010"/>
                      <a:pt x="66293" y="41252"/>
                      <a:pt x="67140" y="41373"/>
                    </a:cubicBezTo>
                    <a:cubicBezTo>
                      <a:pt x="67140" y="41373"/>
                      <a:pt x="67261" y="41494"/>
                      <a:pt x="67382" y="41615"/>
                    </a:cubicBezTo>
                    <a:cubicBezTo>
                      <a:pt x="67382" y="43188"/>
                      <a:pt x="67623" y="44760"/>
                      <a:pt x="67382" y="46212"/>
                    </a:cubicBezTo>
                    <a:cubicBezTo>
                      <a:pt x="66898" y="48389"/>
                      <a:pt x="67019" y="50567"/>
                      <a:pt x="66898" y="52866"/>
                    </a:cubicBezTo>
                    <a:cubicBezTo>
                      <a:pt x="66898" y="56737"/>
                      <a:pt x="66898" y="60608"/>
                      <a:pt x="66898" y="64600"/>
                    </a:cubicBezTo>
                    <a:cubicBezTo>
                      <a:pt x="66898" y="114320"/>
                      <a:pt x="66898" y="164040"/>
                      <a:pt x="66898" y="213761"/>
                    </a:cubicBezTo>
                    <a:cubicBezTo>
                      <a:pt x="66898" y="227673"/>
                      <a:pt x="66898" y="241585"/>
                      <a:pt x="66898" y="255497"/>
                    </a:cubicBezTo>
                    <a:cubicBezTo>
                      <a:pt x="66898" y="259126"/>
                      <a:pt x="67623" y="262513"/>
                      <a:pt x="70526" y="265054"/>
                    </a:cubicBezTo>
                    <a:cubicBezTo>
                      <a:pt x="70647" y="265175"/>
                      <a:pt x="70768" y="265416"/>
                      <a:pt x="70768" y="265658"/>
                    </a:cubicBezTo>
                    <a:cubicBezTo>
                      <a:pt x="71494" y="265780"/>
                      <a:pt x="71856" y="266263"/>
                      <a:pt x="72098" y="266989"/>
                    </a:cubicBezTo>
                    <a:cubicBezTo>
                      <a:pt x="72219" y="267231"/>
                      <a:pt x="72582" y="267473"/>
                      <a:pt x="72703" y="267594"/>
                    </a:cubicBezTo>
                    <a:cubicBezTo>
                      <a:pt x="72945" y="267836"/>
                      <a:pt x="73187" y="267957"/>
                      <a:pt x="73429" y="268199"/>
                    </a:cubicBezTo>
                    <a:cubicBezTo>
                      <a:pt x="73429" y="268199"/>
                      <a:pt x="73429" y="268199"/>
                      <a:pt x="73429" y="268199"/>
                    </a:cubicBezTo>
                    <a:cubicBezTo>
                      <a:pt x="73671" y="268441"/>
                      <a:pt x="73913" y="268683"/>
                      <a:pt x="74154" y="268925"/>
                    </a:cubicBezTo>
                    <a:cubicBezTo>
                      <a:pt x="74275" y="268925"/>
                      <a:pt x="74517" y="268925"/>
                      <a:pt x="74638" y="268925"/>
                    </a:cubicBezTo>
                    <a:cubicBezTo>
                      <a:pt x="75727" y="268925"/>
                      <a:pt x="76815" y="268925"/>
                      <a:pt x="77904" y="269288"/>
                    </a:cubicBezTo>
                    <a:cubicBezTo>
                      <a:pt x="82137" y="270255"/>
                      <a:pt x="85765" y="269045"/>
                      <a:pt x="88910" y="266263"/>
                    </a:cubicBezTo>
                    <a:cubicBezTo>
                      <a:pt x="89756" y="265537"/>
                      <a:pt x="91087" y="264932"/>
                      <a:pt x="91208" y="263602"/>
                    </a:cubicBezTo>
                    <a:cubicBezTo>
                      <a:pt x="91208" y="263118"/>
                      <a:pt x="91208" y="262513"/>
                      <a:pt x="91812" y="262271"/>
                    </a:cubicBezTo>
                    <a:cubicBezTo>
                      <a:pt x="91812" y="259731"/>
                      <a:pt x="92054" y="257190"/>
                      <a:pt x="92054" y="254650"/>
                    </a:cubicBezTo>
                    <a:cubicBezTo>
                      <a:pt x="92054" y="217148"/>
                      <a:pt x="92054" y="179646"/>
                      <a:pt x="92054" y="142265"/>
                    </a:cubicBezTo>
                    <a:cubicBezTo>
                      <a:pt x="92054" y="140330"/>
                      <a:pt x="92417" y="138515"/>
                      <a:pt x="92901" y="136579"/>
                    </a:cubicBezTo>
                    <a:cubicBezTo>
                      <a:pt x="93506" y="135974"/>
                      <a:pt x="94110" y="135249"/>
                      <a:pt x="94715" y="134644"/>
                    </a:cubicBezTo>
                    <a:cubicBezTo>
                      <a:pt x="96650" y="133797"/>
                      <a:pt x="98464" y="133555"/>
                      <a:pt x="100400" y="133555"/>
                    </a:cubicBezTo>
                    <a:cubicBezTo>
                      <a:pt x="103181" y="133555"/>
                      <a:pt x="106084" y="135369"/>
                      <a:pt x="106084" y="139120"/>
                    </a:cubicBezTo>
                    <a:cubicBezTo>
                      <a:pt x="106084" y="144443"/>
                      <a:pt x="106084" y="149766"/>
                      <a:pt x="106084" y="155089"/>
                    </a:cubicBezTo>
                    <a:cubicBezTo>
                      <a:pt x="106084" y="175654"/>
                      <a:pt x="106084" y="196220"/>
                      <a:pt x="106084" y="216785"/>
                    </a:cubicBezTo>
                    <a:cubicBezTo>
                      <a:pt x="106930" y="226100"/>
                      <a:pt x="106447" y="235415"/>
                      <a:pt x="106568" y="244730"/>
                    </a:cubicBezTo>
                    <a:cubicBezTo>
                      <a:pt x="106568" y="249932"/>
                      <a:pt x="106568" y="255133"/>
                      <a:pt x="106568" y="260457"/>
                    </a:cubicBezTo>
                    <a:cubicBezTo>
                      <a:pt x="106568" y="260577"/>
                      <a:pt x="106689" y="260819"/>
                      <a:pt x="106568" y="260941"/>
                    </a:cubicBezTo>
                    <a:cubicBezTo>
                      <a:pt x="107414" y="261545"/>
                      <a:pt x="107172" y="262271"/>
                      <a:pt x="107172" y="263118"/>
                    </a:cubicBezTo>
                    <a:cubicBezTo>
                      <a:pt x="107172" y="263239"/>
                      <a:pt x="107172" y="263360"/>
                      <a:pt x="107172" y="263602"/>
                    </a:cubicBezTo>
                    <a:cubicBezTo>
                      <a:pt x="108019" y="263844"/>
                      <a:pt x="108503" y="264206"/>
                      <a:pt x="108382" y="265175"/>
                    </a:cubicBezTo>
                    <a:cubicBezTo>
                      <a:pt x="111526" y="269167"/>
                      <a:pt x="115759" y="270135"/>
                      <a:pt x="120476" y="269409"/>
                    </a:cubicBezTo>
                    <a:cubicBezTo>
                      <a:pt x="121081" y="269409"/>
                      <a:pt x="121807" y="269288"/>
                      <a:pt x="122411" y="269167"/>
                    </a:cubicBezTo>
                    <a:cubicBezTo>
                      <a:pt x="122895" y="269045"/>
                      <a:pt x="123379" y="268804"/>
                      <a:pt x="123742" y="268683"/>
                    </a:cubicBezTo>
                    <a:cubicBezTo>
                      <a:pt x="123863" y="268925"/>
                      <a:pt x="123984" y="268925"/>
                      <a:pt x="124105" y="269045"/>
                    </a:cubicBezTo>
                    <a:cubicBezTo>
                      <a:pt x="124105" y="269045"/>
                      <a:pt x="123984" y="269045"/>
                      <a:pt x="123742" y="268683"/>
                    </a:cubicBezTo>
                    <a:cubicBezTo>
                      <a:pt x="123984" y="268683"/>
                      <a:pt x="124105" y="268562"/>
                      <a:pt x="124346" y="268441"/>
                    </a:cubicBezTo>
                    <a:lnTo>
                      <a:pt x="124346" y="268441"/>
                    </a:lnTo>
                    <a:cubicBezTo>
                      <a:pt x="124588" y="268320"/>
                      <a:pt x="124709" y="268078"/>
                      <a:pt x="124951" y="267957"/>
                    </a:cubicBezTo>
                    <a:cubicBezTo>
                      <a:pt x="125193" y="267957"/>
                      <a:pt x="125435" y="267836"/>
                      <a:pt x="125677" y="267715"/>
                    </a:cubicBezTo>
                    <a:cubicBezTo>
                      <a:pt x="125919" y="267110"/>
                      <a:pt x="126403" y="266989"/>
                      <a:pt x="127007" y="266989"/>
                    </a:cubicBezTo>
                    <a:cubicBezTo>
                      <a:pt x="127007" y="266989"/>
                      <a:pt x="127007" y="266989"/>
                      <a:pt x="127007" y="266989"/>
                    </a:cubicBezTo>
                    <a:cubicBezTo>
                      <a:pt x="127249" y="266747"/>
                      <a:pt x="127491" y="266505"/>
                      <a:pt x="127733" y="266263"/>
                    </a:cubicBezTo>
                    <a:cubicBezTo>
                      <a:pt x="128338" y="265658"/>
                      <a:pt x="128942" y="264932"/>
                      <a:pt x="129547" y="264328"/>
                    </a:cubicBezTo>
                    <a:cubicBezTo>
                      <a:pt x="129668" y="263844"/>
                      <a:pt x="129668" y="263239"/>
                      <a:pt x="130394" y="262997"/>
                    </a:cubicBezTo>
                    <a:cubicBezTo>
                      <a:pt x="131240" y="259852"/>
                      <a:pt x="131966" y="256585"/>
                      <a:pt x="131603" y="253198"/>
                    </a:cubicBezTo>
                    <a:cubicBezTo>
                      <a:pt x="131603" y="252472"/>
                      <a:pt x="131482" y="251625"/>
                      <a:pt x="131361" y="250899"/>
                    </a:cubicBezTo>
                    <a:cubicBezTo>
                      <a:pt x="131119" y="249085"/>
                      <a:pt x="130998" y="247391"/>
                      <a:pt x="131361" y="245577"/>
                    </a:cubicBezTo>
                    <a:cubicBezTo>
                      <a:pt x="131482" y="244972"/>
                      <a:pt x="131603" y="244246"/>
                      <a:pt x="131603" y="243641"/>
                    </a:cubicBezTo>
                    <a:cubicBezTo>
                      <a:pt x="131603" y="242431"/>
                      <a:pt x="131240" y="241221"/>
                      <a:pt x="131240" y="240012"/>
                    </a:cubicBezTo>
                    <a:cubicBezTo>
                      <a:pt x="131240" y="238923"/>
                      <a:pt x="131603" y="237956"/>
                      <a:pt x="131240" y="236746"/>
                    </a:cubicBezTo>
                    <a:cubicBezTo>
                      <a:pt x="130998" y="235778"/>
                      <a:pt x="130998" y="234689"/>
                      <a:pt x="131240" y="233721"/>
                    </a:cubicBezTo>
                    <a:cubicBezTo>
                      <a:pt x="131845" y="231544"/>
                      <a:pt x="131603" y="229366"/>
                      <a:pt x="131603" y="227068"/>
                    </a:cubicBezTo>
                    <a:cubicBezTo>
                      <a:pt x="131603" y="171178"/>
                      <a:pt x="131603" y="115409"/>
                      <a:pt x="131603" y="59519"/>
                    </a:cubicBezTo>
                    <a:cubicBezTo>
                      <a:pt x="131603" y="56253"/>
                      <a:pt x="131603" y="53107"/>
                      <a:pt x="131603" y="49841"/>
                    </a:cubicBezTo>
                    <a:cubicBezTo>
                      <a:pt x="131603" y="48753"/>
                      <a:pt x="131603" y="47664"/>
                      <a:pt x="131603" y="46454"/>
                    </a:cubicBezTo>
                    <a:cubicBezTo>
                      <a:pt x="131603" y="46212"/>
                      <a:pt x="131603" y="45970"/>
                      <a:pt x="131603" y="45728"/>
                    </a:cubicBezTo>
                    <a:cubicBezTo>
                      <a:pt x="131482" y="45365"/>
                      <a:pt x="131240" y="45124"/>
                      <a:pt x="131240" y="44760"/>
                    </a:cubicBezTo>
                    <a:cubicBezTo>
                      <a:pt x="130998" y="43793"/>
                      <a:pt x="130998" y="42825"/>
                      <a:pt x="131724" y="41978"/>
                    </a:cubicBezTo>
                    <a:cubicBezTo>
                      <a:pt x="132450" y="41131"/>
                      <a:pt x="133296" y="40889"/>
                      <a:pt x="134627" y="41010"/>
                    </a:cubicBezTo>
                    <a:cubicBezTo>
                      <a:pt x="135715" y="41736"/>
                      <a:pt x="136562" y="42825"/>
                      <a:pt x="137288" y="44034"/>
                    </a:cubicBezTo>
                    <a:cubicBezTo>
                      <a:pt x="140795" y="50204"/>
                      <a:pt x="144302" y="56253"/>
                      <a:pt x="147931" y="62423"/>
                    </a:cubicBezTo>
                    <a:cubicBezTo>
                      <a:pt x="150229" y="66173"/>
                      <a:pt x="152527" y="69923"/>
                      <a:pt x="154946" y="73673"/>
                    </a:cubicBezTo>
                    <a:cubicBezTo>
                      <a:pt x="159662" y="81295"/>
                      <a:pt x="164500" y="88795"/>
                      <a:pt x="169217" y="96416"/>
                    </a:cubicBezTo>
                    <a:cubicBezTo>
                      <a:pt x="171394" y="99803"/>
                      <a:pt x="173692" y="103191"/>
                      <a:pt x="175869" y="106699"/>
                    </a:cubicBezTo>
                    <a:cubicBezTo>
                      <a:pt x="176957" y="108393"/>
                      <a:pt x="178046" y="110207"/>
                      <a:pt x="179014" y="112022"/>
                    </a:cubicBezTo>
                    <a:cubicBezTo>
                      <a:pt x="179255" y="112506"/>
                      <a:pt x="179497" y="112989"/>
                      <a:pt x="179860" y="113474"/>
                    </a:cubicBezTo>
                    <a:cubicBezTo>
                      <a:pt x="180223" y="113957"/>
                      <a:pt x="180707" y="114441"/>
                      <a:pt x="180707" y="114441"/>
                    </a:cubicBezTo>
                    <a:cubicBezTo>
                      <a:pt x="182642" y="115409"/>
                      <a:pt x="183851" y="116014"/>
                      <a:pt x="185061" y="116740"/>
                    </a:cubicBezTo>
                    <a:cubicBezTo>
                      <a:pt x="185061" y="116740"/>
                      <a:pt x="185303" y="116740"/>
                      <a:pt x="185424" y="116740"/>
                    </a:cubicBezTo>
                    <a:cubicBezTo>
                      <a:pt x="188689" y="117828"/>
                      <a:pt x="191471" y="116740"/>
                      <a:pt x="193769" y="114320"/>
                    </a:cubicBezTo>
                    <a:cubicBezTo>
                      <a:pt x="194615" y="113474"/>
                      <a:pt x="195462" y="112627"/>
                      <a:pt x="196430" y="111780"/>
                    </a:cubicBezTo>
                    <a:cubicBezTo>
                      <a:pt x="196792" y="110691"/>
                      <a:pt x="197155" y="109602"/>
                      <a:pt x="197397" y="108514"/>
                    </a:cubicBezTo>
                    <a:cubicBezTo>
                      <a:pt x="197155" y="108150"/>
                      <a:pt x="197397" y="107909"/>
                      <a:pt x="197760" y="107788"/>
                    </a:cubicBezTo>
                    <a:cubicBezTo>
                      <a:pt x="197760" y="106820"/>
                      <a:pt x="197760" y="105852"/>
                      <a:pt x="197760" y="104884"/>
                    </a:cubicBezTo>
                    <a:close/>
                  </a:path>
                </a:pathLst>
              </a:custGeom>
              <a:solidFill>
                <a:srgbClr val="8CAA4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grpSp>
      <p:grpSp>
        <p:nvGrpSpPr>
          <p:cNvPr id="780" name="Google Shape;780;p33"/>
          <p:cNvGrpSpPr/>
          <p:nvPr/>
        </p:nvGrpSpPr>
        <p:grpSpPr>
          <a:xfrm>
            <a:off x="6616893" y="3531887"/>
            <a:ext cx="615619" cy="608832"/>
            <a:chOff x="5349648" y="4916915"/>
            <a:chExt cx="241526" cy="238863"/>
          </a:xfrm>
        </p:grpSpPr>
        <p:sp>
          <p:nvSpPr>
            <p:cNvPr id="781" name="Google Shape;781;p33"/>
            <p:cNvSpPr/>
            <p:nvPr/>
          </p:nvSpPr>
          <p:spPr>
            <a:xfrm>
              <a:off x="5406286" y="4967180"/>
              <a:ext cx="133592" cy="134885"/>
            </a:xfrm>
            <a:custGeom>
              <a:avLst/>
              <a:gdLst/>
              <a:ahLst/>
              <a:cxnLst/>
              <a:rect l="l" t="t" r="r" b="b"/>
              <a:pathLst>
                <a:path w="133592" h="134885" extrusionOk="0">
                  <a:moveTo>
                    <a:pt x="125022" y="100892"/>
                  </a:moveTo>
                  <a:cubicBezTo>
                    <a:pt x="125748" y="98956"/>
                    <a:pt x="127320" y="97263"/>
                    <a:pt x="128408" y="95448"/>
                  </a:cubicBezTo>
                  <a:cubicBezTo>
                    <a:pt x="128529" y="95086"/>
                    <a:pt x="128650" y="94602"/>
                    <a:pt x="128771" y="94239"/>
                  </a:cubicBezTo>
                  <a:cubicBezTo>
                    <a:pt x="129134" y="92666"/>
                    <a:pt x="129497" y="90973"/>
                    <a:pt x="130827" y="89763"/>
                  </a:cubicBezTo>
                  <a:cubicBezTo>
                    <a:pt x="130948" y="88311"/>
                    <a:pt x="130827" y="86739"/>
                    <a:pt x="132158" y="85770"/>
                  </a:cubicBezTo>
                  <a:cubicBezTo>
                    <a:pt x="132641" y="81900"/>
                    <a:pt x="133246" y="77907"/>
                    <a:pt x="133488" y="74036"/>
                  </a:cubicBezTo>
                  <a:cubicBezTo>
                    <a:pt x="133730" y="67624"/>
                    <a:pt x="133609" y="61334"/>
                    <a:pt x="132520" y="54922"/>
                  </a:cubicBezTo>
                  <a:cubicBezTo>
                    <a:pt x="131795" y="50567"/>
                    <a:pt x="130464" y="46333"/>
                    <a:pt x="128771" y="42462"/>
                  </a:cubicBezTo>
                  <a:cubicBezTo>
                    <a:pt x="125506" y="35204"/>
                    <a:pt x="120184" y="27703"/>
                    <a:pt x="114983" y="21897"/>
                  </a:cubicBezTo>
                  <a:cubicBezTo>
                    <a:pt x="113895" y="20808"/>
                    <a:pt x="112927" y="19598"/>
                    <a:pt x="111597" y="18751"/>
                  </a:cubicBezTo>
                  <a:cubicBezTo>
                    <a:pt x="107122" y="15727"/>
                    <a:pt x="102647" y="12581"/>
                    <a:pt x="98051" y="9678"/>
                  </a:cubicBezTo>
                  <a:cubicBezTo>
                    <a:pt x="90432" y="4839"/>
                    <a:pt x="82328" y="2177"/>
                    <a:pt x="73741" y="605"/>
                  </a:cubicBezTo>
                  <a:lnTo>
                    <a:pt x="73136" y="847"/>
                  </a:lnTo>
                  <a:lnTo>
                    <a:pt x="72532" y="484"/>
                  </a:lnTo>
                  <a:cubicBezTo>
                    <a:pt x="70839" y="484"/>
                    <a:pt x="69024" y="726"/>
                    <a:pt x="67331" y="484"/>
                  </a:cubicBezTo>
                  <a:cubicBezTo>
                    <a:pt x="64428" y="-121"/>
                    <a:pt x="61768" y="-242"/>
                    <a:pt x="58865" y="605"/>
                  </a:cubicBezTo>
                  <a:cubicBezTo>
                    <a:pt x="54874" y="1815"/>
                    <a:pt x="50762" y="2903"/>
                    <a:pt x="46650" y="3508"/>
                  </a:cubicBezTo>
                  <a:cubicBezTo>
                    <a:pt x="43747" y="3992"/>
                    <a:pt x="41207" y="5081"/>
                    <a:pt x="38546" y="6170"/>
                  </a:cubicBezTo>
                  <a:cubicBezTo>
                    <a:pt x="35886" y="7259"/>
                    <a:pt x="33467" y="8710"/>
                    <a:pt x="31290" y="10404"/>
                  </a:cubicBezTo>
                  <a:cubicBezTo>
                    <a:pt x="27419" y="13549"/>
                    <a:pt x="22944" y="15969"/>
                    <a:pt x="19800" y="19961"/>
                  </a:cubicBezTo>
                  <a:cubicBezTo>
                    <a:pt x="18349" y="21775"/>
                    <a:pt x="17139" y="23711"/>
                    <a:pt x="15446" y="25526"/>
                  </a:cubicBezTo>
                  <a:cubicBezTo>
                    <a:pt x="8794" y="32784"/>
                    <a:pt x="4561" y="41494"/>
                    <a:pt x="2263" y="50688"/>
                  </a:cubicBezTo>
                  <a:cubicBezTo>
                    <a:pt x="-1245" y="64600"/>
                    <a:pt x="-761" y="78633"/>
                    <a:pt x="4319" y="92303"/>
                  </a:cubicBezTo>
                  <a:cubicBezTo>
                    <a:pt x="5407" y="95207"/>
                    <a:pt x="6133" y="98110"/>
                    <a:pt x="8673" y="100287"/>
                  </a:cubicBezTo>
                  <a:cubicBezTo>
                    <a:pt x="9278" y="100771"/>
                    <a:pt x="9519" y="101739"/>
                    <a:pt x="10003" y="102586"/>
                  </a:cubicBezTo>
                  <a:cubicBezTo>
                    <a:pt x="14357" y="110570"/>
                    <a:pt x="20163" y="117224"/>
                    <a:pt x="27903" y="122184"/>
                  </a:cubicBezTo>
                  <a:cubicBezTo>
                    <a:pt x="36006" y="127265"/>
                    <a:pt x="44714" y="131014"/>
                    <a:pt x="54148" y="133071"/>
                  </a:cubicBezTo>
                  <a:cubicBezTo>
                    <a:pt x="58018" y="133918"/>
                    <a:pt x="62010" y="133918"/>
                    <a:pt x="65880" y="134886"/>
                  </a:cubicBezTo>
                  <a:cubicBezTo>
                    <a:pt x="68057" y="134886"/>
                    <a:pt x="70113" y="134886"/>
                    <a:pt x="72290" y="134886"/>
                  </a:cubicBezTo>
                  <a:cubicBezTo>
                    <a:pt x="73620" y="134644"/>
                    <a:pt x="74951" y="134523"/>
                    <a:pt x="76160" y="134281"/>
                  </a:cubicBezTo>
                  <a:cubicBezTo>
                    <a:pt x="80030" y="133555"/>
                    <a:pt x="84022" y="133313"/>
                    <a:pt x="87771" y="132104"/>
                  </a:cubicBezTo>
                  <a:cubicBezTo>
                    <a:pt x="91520" y="130894"/>
                    <a:pt x="95027" y="129079"/>
                    <a:pt x="98414" y="127144"/>
                  </a:cubicBezTo>
                  <a:cubicBezTo>
                    <a:pt x="104219" y="123998"/>
                    <a:pt x="109662" y="120369"/>
                    <a:pt x="114137" y="115409"/>
                  </a:cubicBezTo>
                  <a:cubicBezTo>
                    <a:pt x="116677" y="112627"/>
                    <a:pt x="118975" y="109724"/>
                    <a:pt x="121152" y="106699"/>
                  </a:cubicBezTo>
                  <a:cubicBezTo>
                    <a:pt x="122361" y="105005"/>
                    <a:pt x="123933" y="103433"/>
                    <a:pt x="124659" y="101255"/>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782" name="Google Shape;782;p33"/>
            <p:cNvSpPr/>
            <p:nvPr/>
          </p:nvSpPr>
          <p:spPr>
            <a:xfrm>
              <a:off x="5461281" y="5116055"/>
              <a:ext cx="23221" cy="39723"/>
            </a:xfrm>
            <a:custGeom>
              <a:avLst/>
              <a:gdLst/>
              <a:ahLst/>
              <a:cxnLst/>
              <a:rect l="l" t="t" r="r" b="b"/>
              <a:pathLst>
                <a:path w="23221" h="39723" extrusionOk="0">
                  <a:moveTo>
                    <a:pt x="22738" y="9843"/>
                  </a:moveTo>
                  <a:cubicBezTo>
                    <a:pt x="22375" y="4279"/>
                    <a:pt x="18867" y="528"/>
                    <a:pt x="13062" y="44"/>
                  </a:cubicBezTo>
                  <a:cubicBezTo>
                    <a:pt x="7982" y="-319"/>
                    <a:pt x="3749" y="1496"/>
                    <a:pt x="2056" y="7303"/>
                  </a:cubicBezTo>
                  <a:cubicBezTo>
                    <a:pt x="1572" y="8754"/>
                    <a:pt x="1451" y="10327"/>
                    <a:pt x="1209" y="11779"/>
                  </a:cubicBezTo>
                  <a:cubicBezTo>
                    <a:pt x="1693" y="12988"/>
                    <a:pt x="1572" y="13956"/>
                    <a:pt x="484" y="14682"/>
                  </a:cubicBezTo>
                  <a:cubicBezTo>
                    <a:pt x="363" y="19884"/>
                    <a:pt x="121" y="25086"/>
                    <a:pt x="0" y="30288"/>
                  </a:cubicBezTo>
                  <a:cubicBezTo>
                    <a:pt x="0" y="30772"/>
                    <a:pt x="121" y="31134"/>
                    <a:pt x="242" y="31619"/>
                  </a:cubicBezTo>
                  <a:cubicBezTo>
                    <a:pt x="484" y="32465"/>
                    <a:pt x="605" y="33312"/>
                    <a:pt x="847" y="34159"/>
                  </a:cubicBezTo>
                  <a:cubicBezTo>
                    <a:pt x="1209" y="34643"/>
                    <a:pt x="1451" y="35127"/>
                    <a:pt x="1814" y="35490"/>
                  </a:cubicBezTo>
                  <a:cubicBezTo>
                    <a:pt x="3145" y="36699"/>
                    <a:pt x="4596" y="37909"/>
                    <a:pt x="5926" y="39119"/>
                  </a:cubicBezTo>
                  <a:cubicBezTo>
                    <a:pt x="8466" y="39361"/>
                    <a:pt x="11127" y="39482"/>
                    <a:pt x="13667" y="39724"/>
                  </a:cubicBezTo>
                  <a:cubicBezTo>
                    <a:pt x="15481" y="39240"/>
                    <a:pt x="17174" y="38756"/>
                    <a:pt x="18988" y="38151"/>
                  </a:cubicBezTo>
                  <a:lnTo>
                    <a:pt x="18988" y="38151"/>
                  </a:lnTo>
                  <a:cubicBezTo>
                    <a:pt x="19472" y="37788"/>
                    <a:pt x="19956" y="37304"/>
                    <a:pt x="20319" y="36820"/>
                  </a:cubicBezTo>
                  <a:cubicBezTo>
                    <a:pt x="22133" y="34038"/>
                    <a:pt x="22980" y="30893"/>
                    <a:pt x="23221" y="27505"/>
                  </a:cubicBezTo>
                  <a:cubicBezTo>
                    <a:pt x="23221" y="25086"/>
                    <a:pt x="23100" y="22666"/>
                    <a:pt x="22980" y="20247"/>
                  </a:cubicBezTo>
                  <a:cubicBezTo>
                    <a:pt x="22980" y="16739"/>
                    <a:pt x="22980" y="13230"/>
                    <a:pt x="22859" y="9722"/>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783" name="Google Shape;783;p33"/>
            <p:cNvSpPr/>
            <p:nvPr/>
          </p:nvSpPr>
          <p:spPr>
            <a:xfrm>
              <a:off x="5527053" y="5088869"/>
              <a:ext cx="33402" cy="32310"/>
            </a:xfrm>
            <a:custGeom>
              <a:avLst/>
              <a:gdLst/>
              <a:ahLst/>
              <a:cxnLst/>
              <a:rect l="l" t="t" r="r" b="b"/>
              <a:pathLst>
                <a:path w="33402" h="32310" extrusionOk="0">
                  <a:moveTo>
                    <a:pt x="21550" y="3640"/>
                  </a:moveTo>
                  <a:cubicBezTo>
                    <a:pt x="17438" y="1826"/>
                    <a:pt x="13325" y="-594"/>
                    <a:pt x="9939" y="132"/>
                  </a:cubicBezTo>
                  <a:cubicBezTo>
                    <a:pt x="5827" y="3640"/>
                    <a:pt x="2924" y="6181"/>
                    <a:pt x="263" y="8358"/>
                  </a:cubicBezTo>
                  <a:cubicBezTo>
                    <a:pt x="-583" y="12350"/>
                    <a:pt x="747" y="15254"/>
                    <a:pt x="2319" y="17794"/>
                  </a:cubicBezTo>
                  <a:cubicBezTo>
                    <a:pt x="5585" y="23238"/>
                    <a:pt x="9092" y="28561"/>
                    <a:pt x="14293" y="32311"/>
                  </a:cubicBezTo>
                  <a:lnTo>
                    <a:pt x="19856" y="32311"/>
                  </a:lnTo>
                  <a:cubicBezTo>
                    <a:pt x="26146" y="29891"/>
                    <a:pt x="30621" y="26988"/>
                    <a:pt x="32919" y="21544"/>
                  </a:cubicBezTo>
                  <a:cubicBezTo>
                    <a:pt x="33039" y="20213"/>
                    <a:pt x="33281" y="18883"/>
                    <a:pt x="33402" y="17431"/>
                  </a:cubicBezTo>
                  <a:cubicBezTo>
                    <a:pt x="33402" y="16584"/>
                    <a:pt x="33281" y="15738"/>
                    <a:pt x="33160" y="14891"/>
                  </a:cubicBezTo>
                  <a:cubicBezTo>
                    <a:pt x="30621" y="9810"/>
                    <a:pt x="26629" y="5818"/>
                    <a:pt x="21550" y="3640"/>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784" name="Google Shape;784;p33"/>
            <p:cNvSpPr/>
            <p:nvPr/>
          </p:nvSpPr>
          <p:spPr>
            <a:xfrm>
              <a:off x="5385794" y="5092375"/>
              <a:ext cx="30599" cy="31257"/>
            </a:xfrm>
            <a:custGeom>
              <a:avLst/>
              <a:gdLst/>
              <a:ahLst/>
              <a:cxnLst/>
              <a:rect l="l" t="t" r="r" b="b"/>
              <a:pathLst>
                <a:path w="30599" h="31257" extrusionOk="0">
                  <a:moveTo>
                    <a:pt x="12716" y="1223"/>
                  </a:moveTo>
                  <a:cubicBezTo>
                    <a:pt x="10660" y="1828"/>
                    <a:pt x="9692" y="4005"/>
                    <a:pt x="7636" y="5094"/>
                  </a:cubicBezTo>
                  <a:cubicBezTo>
                    <a:pt x="3524" y="7151"/>
                    <a:pt x="1589" y="11385"/>
                    <a:pt x="380" y="15619"/>
                  </a:cubicBezTo>
                  <a:cubicBezTo>
                    <a:pt x="-588" y="18885"/>
                    <a:pt x="380" y="22151"/>
                    <a:pt x="2315" y="25055"/>
                  </a:cubicBezTo>
                  <a:cubicBezTo>
                    <a:pt x="3282" y="26506"/>
                    <a:pt x="4371" y="27837"/>
                    <a:pt x="5338" y="29289"/>
                  </a:cubicBezTo>
                  <a:cubicBezTo>
                    <a:pt x="9934" y="31224"/>
                    <a:pt x="14530" y="32192"/>
                    <a:pt x="19368" y="30015"/>
                  </a:cubicBezTo>
                  <a:cubicBezTo>
                    <a:pt x="19973" y="29773"/>
                    <a:pt x="20698" y="29894"/>
                    <a:pt x="21303" y="29773"/>
                  </a:cubicBezTo>
                  <a:cubicBezTo>
                    <a:pt x="22271" y="28563"/>
                    <a:pt x="23238" y="27354"/>
                    <a:pt x="24085" y="26144"/>
                  </a:cubicBezTo>
                  <a:cubicBezTo>
                    <a:pt x="25415" y="23119"/>
                    <a:pt x="26625" y="20095"/>
                    <a:pt x="28318" y="17312"/>
                  </a:cubicBezTo>
                  <a:cubicBezTo>
                    <a:pt x="30374" y="13683"/>
                    <a:pt x="31100" y="9933"/>
                    <a:pt x="30253" y="5941"/>
                  </a:cubicBezTo>
                  <a:cubicBezTo>
                    <a:pt x="25778" y="-954"/>
                    <a:pt x="19610" y="-954"/>
                    <a:pt x="12716" y="1465"/>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785" name="Google Shape;785;p33"/>
            <p:cNvSpPr/>
            <p:nvPr/>
          </p:nvSpPr>
          <p:spPr>
            <a:xfrm>
              <a:off x="5457773" y="4916915"/>
              <a:ext cx="27938" cy="31080"/>
            </a:xfrm>
            <a:custGeom>
              <a:avLst/>
              <a:gdLst/>
              <a:ahLst/>
              <a:cxnLst/>
              <a:rect l="l" t="t" r="r" b="b"/>
              <a:pathLst>
                <a:path w="27938" h="31080" extrusionOk="0">
                  <a:moveTo>
                    <a:pt x="5564" y="29579"/>
                  </a:moveTo>
                  <a:cubicBezTo>
                    <a:pt x="7740" y="30063"/>
                    <a:pt x="10280" y="30668"/>
                    <a:pt x="12941" y="31031"/>
                  </a:cubicBezTo>
                  <a:cubicBezTo>
                    <a:pt x="16328" y="31393"/>
                    <a:pt x="19351" y="29700"/>
                    <a:pt x="22375" y="28732"/>
                  </a:cubicBezTo>
                  <a:lnTo>
                    <a:pt x="22375" y="28732"/>
                  </a:lnTo>
                  <a:cubicBezTo>
                    <a:pt x="22859" y="28248"/>
                    <a:pt x="23221" y="27885"/>
                    <a:pt x="23705" y="27401"/>
                  </a:cubicBezTo>
                  <a:cubicBezTo>
                    <a:pt x="24673" y="25587"/>
                    <a:pt x="25519" y="23772"/>
                    <a:pt x="26487" y="21958"/>
                  </a:cubicBezTo>
                  <a:cubicBezTo>
                    <a:pt x="26729" y="21473"/>
                    <a:pt x="27213" y="20990"/>
                    <a:pt x="27575" y="20506"/>
                  </a:cubicBezTo>
                  <a:cubicBezTo>
                    <a:pt x="27575" y="19659"/>
                    <a:pt x="27817" y="18812"/>
                    <a:pt x="27938" y="18086"/>
                  </a:cubicBezTo>
                  <a:cubicBezTo>
                    <a:pt x="27938" y="16393"/>
                    <a:pt x="27938" y="14578"/>
                    <a:pt x="27938" y="12885"/>
                  </a:cubicBezTo>
                  <a:cubicBezTo>
                    <a:pt x="27575" y="11191"/>
                    <a:pt x="27334" y="9497"/>
                    <a:pt x="27092" y="8287"/>
                  </a:cubicBezTo>
                  <a:cubicBezTo>
                    <a:pt x="21770" y="303"/>
                    <a:pt x="15239" y="-1995"/>
                    <a:pt x="6289" y="1755"/>
                  </a:cubicBezTo>
                  <a:cubicBezTo>
                    <a:pt x="3145" y="5263"/>
                    <a:pt x="0" y="9497"/>
                    <a:pt x="0" y="15062"/>
                  </a:cubicBezTo>
                  <a:cubicBezTo>
                    <a:pt x="0" y="20385"/>
                    <a:pt x="968" y="25587"/>
                    <a:pt x="5443" y="29700"/>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786" name="Google Shape;786;p33"/>
            <p:cNvSpPr/>
            <p:nvPr/>
          </p:nvSpPr>
          <p:spPr>
            <a:xfrm>
              <a:off x="5558973" y="5024764"/>
              <a:ext cx="32201" cy="26976"/>
            </a:xfrm>
            <a:custGeom>
              <a:avLst/>
              <a:gdLst/>
              <a:ahLst/>
              <a:cxnLst/>
              <a:rect l="l" t="t" r="r" b="b"/>
              <a:pathLst>
                <a:path w="32201" h="26976" extrusionOk="0">
                  <a:moveTo>
                    <a:pt x="31234" y="19114"/>
                  </a:moveTo>
                  <a:cubicBezTo>
                    <a:pt x="31597" y="17420"/>
                    <a:pt x="31839" y="15727"/>
                    <a:pt x="32202" y="14033"/>
                  </a:cubicBezTo>
                  <a:cubicBezTo>
                    <a:pt x="32202" y="13065"/>
                    <a:pt x="32202" y="12097"/>
                    <a:pt x="32202" y="11129"/>
                  </a:cubicBezTo>
                  <a:cubicBezTo>
                    <a:pt x="31839" y="10767"/>
                    <a:pt x="31718" y="10404"/>
                    <a:pt x="31960" y="9919"/>
                  </a:cubicBezTo>
                  <a:cubicBezTo>
                    <a:pt x="30509" y="7500"/>
                    <a:pt x="29057" y="5081"/>
                    <a:pt x="27969" y="3024"/>
                  </a:cubicBezTo>
                  <a:cubicBezTo>
                    <a:pt x="23010" y="-121"/>
                    <a:pt x="17930" y="363"/>
                    <a:pt x="12972" y="0"/>
                  </a:cubicBezTo>
                  <a:lnTo>
                    <a:pt x="12367" y="363"/>
                  </a:lnTo>
                  <a:lnTo>
                    <a:pt x="11762" y="121"/>
                  </a:lnTo>
                  <a:cubicBezTo>
                    <a:pt x="8859" y="846"/>
                    <a:pt x="5715" y="846"/>
                    <a:pt x="3175" y="3387"/>
                  </a:cubicBezTo>
                  <a:cubicBezTo>
                    <a:pt x="998" y="6775"/>
                    <a:pt x="-211" y="10645"/>
                    <a:pt x="31" y="14880"/>
                  </a:cubicBezTo>
                  <a:cubicBezTo>
                    <a:pt x="272" y="19718"/>
                    <a:pt x="1966" y="23590"/>
                    <a:pt x="7045" y="25526"/>
                  </a:cubicBezTo>
                  <a:cubicBezTo>
                    <a:pt x="10190" y="26856"/>
                    <a:pt x="13334" y="26977"/>
                    <a:pt x="16600" y="26977"/>
                  </a:cubicBezTo>
                  <a:cubicBezTo>
                    <a:pt x="16963" y="26735"/>
                    <a:pt x="17326" y="26251"/>
                    <a:pt x="17568" y="26251"/>
                  </a:cubicBezTo>
                  <a:cubicBezTo>
                    <a:pt x="22043" y="26009"/>
                    <a:pt x="25913" y="23831"/>
                    <a:pt x="29662" y="21654"/>
                  </a:cubicBezTo>
                  <a:cubicBezTo>
                    <a:pt x="30146" y="20807"/>
                    <a:pt x="30630" y="19961"/>
                    <a:pt x="31113" y="19114"/>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787" name="Google Shape;787;p33"/>
            <p:cNvSpPr/>
            <p:nvPr/>
          </p:nvSpPr>
          <p:spPr>
            <a:xfrm>
              <a:off x="5372467" y="4941050"/>
              <a:ext cx="45394" cy="43282"/>
            </a:xfrm>
            <a:custGeom>
              <a:avLst/>
              <a:gdLst/>
              <a:ahLst/>
              <a:cxnLst/>
              <a:rect l="l" t="t" r="r" b="b"/>
              <a:pathLst>
                <a:path w="45394" h="43282" extrusionOk="0">
                  <a:moveTo>
                    <a:pt x="4273" y="24558"/>
                  </a:moveTo>
                  <a:cubicBezTo>
                    <a:pt x="7176" y="25042"/>
                    <a:pt x="10078" y="25647"/>
                    <a:pt x="13344" y="26130"/>
                  </a:cubicBezTo>
                  <a:cubicBezTo>
                    <a:pt x="14553" y="28066"/>
                    <a:pt x="16126" y="30002"/>
                    <a:pt x="16851" y="32058"/>
                  </a:cubicBezTo>
                  <a:cubicBezTo>
                    <a:pt x="17819" y="34599"/>
                    <a:pt x="18061" y="37502"/>
                    <a:pt x="18545" y="40285"/>
                  </a:cubicBezTo>
                  <a:cubicBezTo>
                    <a:pt x="21326" y="39438"/>
                    <a:pt x="22899" y="41494"/>
                    <a:pt x="24592" y="42825"/>
                  </a:cubicBezTo>
                  <a:cubicBezTo>
                    <a:pt x="29309" y="43309"/>
                    <a:pt x="33784" y="43551"/>
                    <a:pt x="38259" y="42825"/>
                  </a:cubicBezTo>
                  <a:cubicBezTo>
                    <a:pt x="39952" y="41131"/>
                    <a:pt x="41766" y="39438"/>
                    <a:pt x="43459" y="37744"/>
                  </a:cubicBezTo>
                  <a:cubicBezTo>
                    <a:pt x="43701" y="36776"/>
                    <a:pt x="43701" y="35566"/>
                    <a:pt x="44911" y="35082"/>
                  </a:cubicBezTo>
                  <a:cubicBezTo>
                    <a:pt x="45031" y="34236"/>
                    <a:pt x="45273" y="33389"/>
                    <a:pt x="45394" y="32421"/>
                  </a:cubicBezTo>
                  <a:cubicBezTo>
                    <a:pt x="45273" y="28308"/>
                    <a:pt x="43701" y="24800"/>
                    <a:pt x="40556" y="22139"/>
                  </a:cubicBezTo>
                  <a:cubicBezTo>
                    <a:pt x="39105" y="20808"/>
                    <a:pt x="37654" y="19477"/>
                    <a:pt x="36444" y="17904"/>
                  </a:cubicBezTo>
                  <a:cubicBezTo>
                    <a:pt x="35356" y="16574"/>
                    <a:pt x="34509" y="15001"/>
                    <a:pt x="33542" y="13549"/>
                  </a:cubicBezTo>
                  <a:cubicBezTo>
                    <a:pt x="31969" y="13549"/>
                    <a:pt x="30518" y="13791"/>
                    <a:pt x="28946" y="13791"/>
                  </a:cubicBezTo>
                  <a:cubicBezTo>
                    <a:pt x="24350" y="11009"/>
                    <a:pt x="19996" y="8347"/>
                    <a:pt x="15521" y="5686"/>
                  </a:cubicBezTo>
                  <a:cubicBezTo>
                    <a:pt x="13344" y="4355"/>
                    <a:pt x="11772" y="2662"/>
                    <a:pt x="11409" y="0"/>
                  </a:cubicBezTo>
                  <a:cubicBezTo>
                    <a:pt x="7176" y="1331"/>
                    <a:pt x="4394" y="4113"/>
                    <a:pt x="2096" y="7742"/>
                  </a:cubicBezTo>
                  <a:cubicBezTo>
                    <a:pt x="-1048" y="12702"/>
                    <a:pt x="-565" y="17179"/>
                    <a:pt x="2943" y="21654"/>
                  </a:cubicBezTo>
                  <a:cubicBezTo>
                    <a:pt x="3547" y="22501"/>
                    <a:pt x="3789" y="23590"/>
                    <a:pt x="4152" y="24558"/>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788" name="Google Shape;788;p33"/>
            <p:cNvSpPr/>
            <p:nvPr/>
          </p:nvSpPr>
          <p:spPr>
            <a:xfrm>
              <a:off x="5526833" y="4949408"/>
              <a:ext cx="31760" cy="31860"/>
            </a:xfrm>
            <a:custGeom>
              <a:avLst/>
              <a:gdLst/>
              <a:ahLst/>
              <a:cxnLst/>
              <a:rect l="l" t="t" r="r" b="b"/>
              <a:pathLst>
                <a:path w="31760" h="31860" extrusionOk="0">
                  <a:moveTo>
                    <a:pt x="6894" y="30837"/>
                  </a:moveTo>
                  <a:cubicBezTo>
                    <a:pt x="10885" y="32773"/>
                    <a:pt x="14634" y="31563"/>
                    <a:pt x="18384" y="30474"/>
                  </a:cubicBezTo>
                  <a:cubicBezTo>
                    <a:pt x="20682" y="29748"/>
                    <a:pt x="22496" y="27812"/>
                    <a:pt x="25036" y="27812"/>
                  </a:cubicBezTo>
                  <a:lnTo>
                    <a:pt x="25036" y="27812"/>
                  </a:lnTo>
                  <a:cubicBezTo>
                    <a:pt x="25519" y="27450"/>
                    <a:pt x="26003" y="26966"/>
                    <a:pt x="26366" y="26603"/>
                  </a:cubicBezTo>
                  <a:lnTo>
                    <a:pt x="26366" y="26603"/>
                  </a:lnTo>
                  <a:cubicBezTo>
                    <a:pt x="26850" y="26240"/>
                    <a:pt x="27334" y="25756"/>
                    <a:pt x="27696" y="25272"/>
                  </a:cubicBezTo>
                  <a:lnTo>
                    <a:pt x="27696" y="25272"/>
                  </a:lnTo>
                  <a:cubicBezTo>
                    <a:pt x="28059" y="24788"/>
                    <a:pt x="28543" y="24183"/>
                    <a:pt x="28906" y="23699"/>
                  </a:cubicBezTo>
                  <a:cubicBezTo>
                    <a:pt x="29752" y="22006"/>
                    <a:pt x="30478" y="20312"/>
                    <a:pt x="31325" y="18498"/>
                  </a:cubicBezTo>
                  <a:cubicBezTo>
                    <a:pt x="31325" y="17651"/>
                    <a:pt x="31446" y="16683"/>
                    <a:pt x="31567" y="15836"/>
                  </a:cubicBezTo>
                  <a:cubicBezTo>
                    <a:pt x="32655" y="9183"/>
                    <a:pt x="29027" y="4949"/>
                    <a:pt x="24068" y="1682"/>
                  </a:cubicBezTo>
                  <a:cubicBezTo>
                    <a:pt x="21286" y="-253"/>
                    <a:pt x="17900" y="-495"/>
                    <a:pt x="14634" y="836"/>
                  </a:cubicBezTo>
                  <a:cubicBezTo>
                    <a:pt x="10280" y="2529"/>
                    <a:pt x="7620" y="5917"/>
                    <a:pt x="5322" y="9546"/>
                  </a:cubicBezTo>
                  <a:cubicBezTo>
                    <a:pt x="2298" y="14264"/>
                    <a:pt x="1451" y="19586"/>
                    <a:pt x="0" y="25151"/>
                  </a:cubicBezTo>
                  <a:cubicBezTo>
                    <a:pt x="847" y="26724"/>
                    <a:pt x="1693" y="28417"/>
                    <a:pt x="2540" y="29990"/>
                  </a:cubicBezTo>
                  <a:cubicBezTo>
                    <a:pt x="4233" y="30232"/>
                    <a:pt x="5684" y="30232"/>
                    <a:pt x="6773" y="30837"/>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789" name="Google Shape;789;p33"/>
            <p:cNvSpPr/>
            <p:nvPr/>
          </p:nvSpPr>
          <p:spPr>
            <a:xfrm>
              <a:off x="5349648" y="5024038"/>
              <a:ext cx="38702" cy="28223"/>
            </a:xfrm>
            <a:custGeom>
              <a:avLst/>
              <a:gdLst/>
              <a:ahLst/>
              <a:cxnLst/>
              <a:rect l="l" t="t" r="r" b="b"/>
              <a:pathLst>
                <a:path w="38702" h="28223" extrusionOk="0">
                  <a:moveTo>
                    <a:pt x="37372" y="18630"/>
                  </a:moveTo>
                  <a:cubicBezTo>
                    <a:pt x="37614" y="16815"/>
                    <a:pt x="36888" y="14759"/>
                    <a:pt x="38702" y="13307"/>
                  </a:cubicBezTo>
                  <a:cubicBezTo>
                    <a:pt x="38339" y="10041"/>
                    <a:pt x="36767" y="7137"/>
                    <a:pt x="35800" y="4113"/>
                  </a:cubicBezTo>
                  <a:cubicBezTo>
                    <a:pt x="35316" y="4113"/>
                    <a:pt x="34953" y="3992"/>
                    <a:pt x="34711" y="3629"/>
                  </a:cubicBezTo>
                  <a:cubicBezTo>
                    <a:pt x="34348" y="3267"/>
                    <a:pt x="33865" y="3024"/>
                    <a:pt x="33502" y="2662"/>
                  </a:cubicBezTo>
                  <a:cubicBezTo>
                    <a:pt x="32171" y="2057"/>
                    <a:pt x="30841" y="1452"/>
                    <a:pt x="29390" y="968"/>
                  </a:cubicBezTo>
                  <a:cubicBezTo>
                    <a:pt x="28906" y="726"/>
                    <a:pt x="28301" y="363"/>
                    <a:pt x="27817" y="121"/>
                  </a:cubicBezTo>
                  <a:cubicBezTo>
                    <a:pt x="26124" y="121"/>
                    <a:pt x="24431" y="121"/>
                    <a:pt x="22738" y="0"/>
                  </a:cubicBezTo>
                  <a:cubicBezTo>
                    <a:pt x="20198" y="484"/>
                    <a:pt x="17658" y="968"/>
                    <a:pt x="15118" y="1331"/>
                  </a:cubicBezTo>
                  <a:cubicBezTo>
                    <a:pt x="14513" y="1331"/>
                    <a:pt x="13788" y="484"/>
                    <a:pt x="13062" y="121"/>
                  </a:cubicBezTo>
                  <a:cubicBezTo>
                    <a:pt x="10159" y="2903"/>
                    <a:pt x="7136" y="5686"/>
                    <a:pt x="4233" y="8589"/>
                  </a:cubicBezTo>
                  <a:cubicBezTo>
                    <a:pt x="2177" y="10525"/>
                    <a:pt x="605" y="12823"/>
                    <a:pt x="0" y="15605"/>
                  </a:cubicBezTo>
                  <a:cubicBezTo>
                    <a:pt x="1209" y="18509"/>
                    <a:pt x="2056" y="21654"/>
                    <a:pt x="4233" y="24074"/>
                  </a:cubicBezTo>
                  <a:lnTo>
                    <a:pt x="4233" y="24074"/>
                  </a:lnTo>
                  <a:cubicBezTo>
                    <a:pt x="4717" y="24557"/>
                    <a:pt x="5201" y="24921"/>
                    <a:pt x="5563" y="25404"/>
                  </a:cubicBezTo>
                  <a:lnTo>
                    <a:pt x="5563" y="25404"/>
                  </a:lnTo>
                  <a:cubicBezTo>
                    <a:pt x="6047" y="25404"/>
                    <a:pt x="6531" y="25404"/>
                    <a:pt x="6894" y="25404"/>
                  </a:cubicBezTo>
                  <a:cubicBezTo>
                    <a:pt x="15965" y="29517"/>
                    <a:pt x="24794" y="29276"/>
                    <a:pt x="33381" y="23711"/>
                  </a:cubicBezTo>
                  <a:cubicBezTo>
                    <a:pt x="34227" y="22864"/>
                    <a:pt x="35074" y="22017"/>
                    <a:pt x="35800" y="21291"/>
                  </a:cubicBezTo>
                  <a:cubicBezTo>
                    <a:pt x="36283" y="20687"/>
                    <a:pt x="36767" y="20203"/>
                    <a:pt x="37251" y="19598"/>
                  </a:cubicBezTo>
                  <a:cubicBezTo>
                    <a:pt x="37130" y="19235"/>
                    <a:pt x="37251" y="18993"/>
                    <a:pt x="37251" y="18751"/>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790" name="Google Shape;790;p33"/>
            <p:cNvSpPr/>
            <p:nvPr/>
          </p:nvSpPr>
          <p:spPr>
            <a:xfrm>
              <a:off x="5388351" y="5037224"/>
              <a:ext cx="1209" cy="1209"/>
            </a:xfrm>
            <a:custGeom>
              <a:avLst/>
              <a:gdLst/>
              <a:ahLst/>
              <a:cxnLst/>
              <a:rect l="l" t="t" r="r" b="b"/>
              <a:pathLst>
                <a:path w="1209" h="1209" extrusionOk="0">
                  <a:moveTo>
                    <a:pt x="0" y="0"/>
                  </a:moveTo>
                  <a:cubicBezTo>
                    <a:pt x="0" y="0"/>
                    <a:pt x="0" y="0"/>
                    <a:pt x="0" y="0"/>
                  </a:cubicBezTo>
                  <a:cubicBezTo>
                    <a:pt x="0" y="0"/>
                    <a:pt x="0" y="0"/>
                    <a:pt x="0" y="0"/>
                  </a:cubicBezTo>
                  <a:lnTo>
                    <a:pt x="0" y="0"/>
                  </a:lnTo>
                  <a:close/>
                </a:path>
              </a:pathLst>
            </a:custGeom>
            <a:solidFill>
              <a:srgbClr val="FBAB4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grpSp>
        <p:nvGrpSpPr>
          <p:cNvPr id="791" name="Google Shape;791;p33"/>
          <p:cNvGrpSpPr/>
          <p:nvPr/>
        </p:nvGrpSpPr>
        <p:grpSpPr>
          <a:xfrm>
            <a:off x="4164861" y="2392082"/>
            <a:ext cx="708033" cy="421330"/>
            <a:chOff x="5910897" y="2881815"/>
            <a:chExt cx="806524" cy="479939"/>
          </a:xfrm>
        </p:grpSpPr>
        <p:sp>
          <p:nvSpPr>
            <p:cNvPr id="792" name="Google Shape;792;p33"/>
            <p:cNvSpPr/>
            <p:nvPr/>
          </p:nvSpPr>
          <p:spPr>
            <a:xfrm>
              <a:off x="5910897" y="2881815"/>
              <a:ext cx="541781" cy="479939"/>
            </a:xfrm>
            <a:custGeom>
              <a:avLst/>
              <a:gdLst/>
              <a:ahLst/>
              <a:cxnLst/>
              <a:rect l="l" t="t" r="r" b="b"/>
              <a:pathLst>
                <a:path w="195567" h="173244" extrusionOk="0">
                  <a:moveTo>
                    <a:pt x="188190" y="31524"/>
                  </a:moveTo>
                  <a:cubicBezTo>
                    <a:pt x="184320" y="24507"/>
                    <a:pt x="179724" y="18217"/>
                    <a:pt x="173435" y="13015"/>
                  </a:cubicBezTo>
                  <a:cubicBezTo>
                    <a:pt x="167146" y="7813"/>
                    <a:pt x="160131" y="4547"/>
                    <a:pt x="152511" y="2248"/>
                  </a:cubicBezTo>
                  <a:cubicBezTo>
                    <a:pt x="149488" y="1280"/>
                    <a:pt x="146343" y="554"/>
                    <a:pt x="143078" y="796"/>
                  </a:cubicBezTo>
                  <a:cubicBezTo>
                    <a:pt x="141505" y="796"/>
                    <a:pt x="140054" y="796"/>
                    <a:pt x="138482" y="796"/>
                  </a:cubicBezTo>
                  <a:cubicBezTo>
                    <a:pt x="133765" y="796"/>
                    <a:pt x="129169" y="1764"/>
                    <a:pt x="124573" y="2974"/>
                  </a:cubicBezTo>
                  <a:cubicBezTo>
                    <a:pt x="116470" y="5151"/>
                    <a:pt x="110060" y="9990"/>
                    <a:pt x="104375" y="15918"/>
                  </a:cubicBezTo>
                  <a:cubicBezTo>
                    <a:pt x="102440" y="17854"/>
                    <a:pt x="100989" y="20273"/>
                    <a:pt x="99417" y="22451"/>
                  </a:cubicBezTo>
                  <a:cubicBezTo>
                    <a:pt x="98570" y="23539"/>
                    <a:pt x="97965" y="24870"/>
                    <a:pt x="95909" y="24870"/>
                  </a:cubicBezTo>
                  <a:cubicBezTo>
                    <a:pt x="95426" y="24386"/>
                    <a:pt x="94700" y="23902"/>
                    <a:pt x="94095" y="23298"/>
                  </a:cubicBezTo>
                  <a:cubicBezTo>
                    <a:pt x="91434" y="20152"/>
                    <a:pt x="88774" y="17007"/>
                    <a:pt x="85992" y="13862"/>
                  </a:cubicBezTo>
                  <a:cubicBezTo>
                    <a:pt x="84903" y="12652"/>
                    <a:pt x="83452" y="11684"/>
                    <a:pt x="82122" y="10595"/>
                  </a:cubicBezTo>
                  <a:cubicBezTo>
                    <a:pt x="80549" y="9264"/>
                    <a:pt x="79098" y="7571"/>
                    <a:pt x="77284" y="6724"/>
                  </a:cubicBezTo>
                  <a:cubicBezTo>
                    <a:pt x="73655" y="4910"/>
                    <a:pt x="69785" y="3337"/>
                    <a:pt x="65915" y="2127"/>
                  </a:cubicBezTo>
                  <a:cubicBezTo>
                    <a:pt x="61198" y="796"/>
                    <a:pt x="56481" y="-292"/>
                    <a:pt x="51522" y="71"/>
                  </a:cubicBezTo>
                  <a:cubicBezTo>
                    <a:pt x="49950" y="191"/>
                    <a:pt x="48499" y="433"/>
                    <a:pt x="47048" y="554"/>
                  </a:cubicBezTo>
                  <a:cubicBezTo>
                    <a:pt x="39791" y="1401"/>
                    <a:pt x="33139" y="3821"/>
                    <a:pt x="27092" y="7934"/>
                  </a:cubicBezTo>
                  <a:cubicBezTo>
                    <a:pt x="23101" y="10595"/>
                    <a:pt x="19351" y="13378"/>
                    <a:pt x="16086" y="16765"/>
                  </a:cubicBezTo>
                  <a:cubicBezTo>
                    <a:pt x="12578" y="20394"/>
                    <a:pt x="9797" y="24507"/>
                    <a:pt x="7136" y="28983"/>
                  </a:cubicBezTo>
                  <a:cubicBezTo>
                    <a:pt x="3266" y="35516"/>
                    <a:pt x="1572" y="42774"/>
                    <a:pt x="363" y="50154"/>
                  </a:cubicBezTo>
                  <a:cubicBezTo>
                    <a:pt x="-242" y="53783"/>
                    <a:pt x="121" y="57533"/>
                    <a:pt x="0" y="61162"/>
                  </a:cubicBezTo>
                  <a:cubicBezTo>
                    <a:pt x="0" y="62493"/>
                    <a:pt x="0" y="63945"/>
                    <a:pt x="0" y="65275"/>
                  </a:cubicBezTo>
                  <a:cubicBezTo>
                    <a:pt x="968" y="72171"/>
                    <a:pt x="2540" y="78945"/>
                    <a:pt x="4959" y="85478"/>
                  </a:cubicBezTo>
                  <a:cubicBezTo>
                    <a:pt x="5684" y="85841"/>
                    <a:pt x="5926" y="86567"/>
                    <a:pt x="5926" y="87414"/>
                  </a:cubicBezTo>
                  <a:lnTo>
                    <a:pt x="5926" y="87414"/>
                  </a:lnTo>
                  <a:cubicBezTo>
                    <a:pt x="6894" y="87655"/>
                    <a:pt x="6894" y="88502"/>
                    <a:pt x="6894" y="89228"/>
                  </a:cubicBezTo>
                  <a:lnTo>
                    <a:pt x="6894" y="89228"/>
                  </a:lnTo>
                  <a:cubicBezTo>
                    <a:pt x="7740" y="90075"/>
                    <a:pt x="8708" y="90922"/>
                    <a:pt x="9313" y="91890"/>
                  </a:cubicBezTo>
                  <a:cubicBezTo>
                    <a:pt x="10885" y="94309"/>
                    <a:pt x="12699" y="96607"/>
                    <a:pt x="14634" y="98785"/>
                  </a:cubicBezTo>
                  <a:cubicBezTo>
                    <a:pt x="21649" y="107132"/>
                    <a:pt x="29631" y="114391"/>
                    <a:pt x="37372" y="122012"/>
                  </a:cubicBezTo>
                  <a:cubicBezTo>
                    <a:pt x="41847" y="126367"/>
                    <a:pt x="46443" y="130601"/>
                    <a:pt x="51039" y="134956"/>
                  </a:cubicBezTo>
                  <a:cubicBezTo>
                    <a:pt x="57449" y="140884"/>
                    <a:pt x="63980" y="146570"/>
                    <a:pt x="70148" y="152739"/>
                  </a:cubicBezTo>
                  <a:cubicBezTo>
                    <a:pt x="72809" y="155280"/>
                    <a:pt x="75591" y="157578"/>
                    <a:pt x="78130" y="160240"/>
                  </a:cubicBezTo>
                  <a:cubicBezTo>
                    <a:pt x="79945" y="162054"/>
                    <a:pt x="82122" y="163506"/>
                    <a:pt x="84057" y="165200"/>
                  </a:cubicBezTo>
                  <a:cubicBezTo>
                    <a:pt x="86355" y="167135"/>
                    <a:pt x="88653" y="169313"/>
                    <a:pt x="90951" y="171248"/>
                  </a:cubicBezTo>
                  <a:cubicBezTo>
                    <a:pt x="93974" y="173668"/>
                    <a:pt x="96514" y="173910"/>
                    <a:pt x="99779" y="171853"/>
                  </a:cubicBezTo>
                  <a:cubicBezTo>
                    <a:pt x="100263" y="171490"/>
                    <a:pt x="100747" y="171006"/>
                    <a:pt x="101231" y="170764"/>
                  </a:cubicBezTo>
                  <a:cubicBezTo>
                    <a:pt x="101594" y="170522"/>
                    <a:pt x="102077" y="170522"/>
                    <a:pt x="102561" y="170401"/>
                  </a:cubicBezTo>
                  <a:lnTo>
                    <a:pt x="102561" y="170401"/>
                  </a:lnTo>
                  <a:cubicBezTo>
                    <a:pt x="102924" y="170160"/>
                    <a:pt x="103166" y="169797"/>
                    <a:pt x="103529" y="169555"/>
                  </a:cubicBezTo>
                  <a:lnTo>
                    <a:pt x="103529" y="169555"/>
                  </a:lnTo>
                  <a:cubicBezTo>
                    <a:pt x="103771" y="168708"/>
                    <a:pt x="104375" y="168466"/>
                    <a:pt x="105222" y="168466"/>
                  </a:cubicBezTo>
                  <a:cubicBezTo>
                    <a:pt x="105222" y="167256"/>
                    <a:pt x="106069" y="166772"/>
                    <a:pt x="107157" y="166651"/>
                  </a:cubicBezTo>
                  <a:lnTo>
                    <a:pt x="107157" y="166651"/>
                  </a:lnTo>
                  <a:cubicBezTo>
                    <a:pt x="107520" y="166410"/>
                    <a:pt x="107762" y="166047"/>
                    <a:pt x="108125" y="165805"/>
                  </a:cubicBezTo>
                  <a:lnTo>
                    <a:pt x="108125" y="165805"/>
                  </a:lnTo>
                  <a:cubicBezTo>
                    <a:pt x="108488" y="165562"/>
                    <a:pt x="108729" y="165200"/>
                    <a:pt x="109092" y="164958"/>
                  </a:cubicBezTo>
                  <a:cubicBezTo>
                    <a:pt x="109455" y="164595"/>
                    <a:pt x="109697" y="164353"/>
                    <a:pt x="110060" y="163990"/>
                  </a:cubicBezTo>
                  <a:cubicBezTo>
                    <a:pt x="110302" y="163627"/>
                    <a:pt x="110665" y="163385"/>
                    <a:pt x="110907" y="163022"/>
                  </a:cubicBezTo>
                  <a:lnTo>
                    <a:pt x="110907" y="163022"/>
                  </a:lnTo>
                  <a:cubicBezTo>
                    <a:pt x="113204" y="160603"/>
                    <a:pt x="115502" y="158304"/>
                    <a:pt x="117921" y="156006"/>
                  </a:cubicBezTo>
                  <a:cubicBezTo>
                    <a:pt x="118163" y="155764"/>
                    <a:pt x="118768" y="155764"/>
                    <a:pt x="119131" y="155643"/>
                  </a:cubicBezTo>
                  <a:lnTo>
                    <a:pt x="119131" y="155643"/>
                  </a:lnTo>
                  <a:cubicBezTo>
                    <a:pt x="119494" y="155401"/>
                    <a:pt x="119735" y="155038"/>
                    <a:pt x="120098" y="154796"/>
                  </a:cubicBezTo>
                  <a:lnTo>
                    <a:pt x="120098" y="154796"/>
                  </a:lnTo>
                  <a:cubicBezTo>
                    <a:pt x="120703" y="153707"/>
                    <a:pt x="121429" y="152860"/>
                    <a:pt x="122759" y="152860"/>
                  </a:cubicBezTo>
                  <a:lnTo>
                    <a:pt x="122759" y="152860"/>
                  </a:lnTo>
                  <a:cubicBezTo>
                    <a:pt x="123122" y="152618"/>
                    <a:pt x="123364" y="152255"/>
                    <a:pt x="123727" y="152013"/>
                  </a:cubicBezTo>
                  <a:lnTo>
                    <a:pt x="123727" y="152013"/>
                  </a:lnTo>
                  <a:cubicBezTo>
                    <a:pt x="124089" y="151772"/>
                    <a:pt x="124331" y="151409"/>
                    <a:pt x="124694" y="151167"/>
                  </a:cubicBezTo>
                  <a:lnTo>
                    <a:pt x="124694" y="151167"/>
                  </a:lnTo>
                  <a:cubicBezTo>
                    <a:pt x="125057" y="150925"/>
                    <a:pt x="125299" y="150562"/>
                    <a:pt x="125662" y="150199"/>
                  </a:cubicBezTo>
                  <a:lnTo>
                    <a:pt x="125662" y="150199"/>
                  </a:lnTo>
                  <a:cubicBezTo>
                    <a:pt x="125904" y="149715"/>
                    <a:pt x="126025" y="148989"/>
                    <a:pt x="126508" y="148626"/>
                  </a:cubicBezTo>
                  <a:cubicBezTo>
                    <a:pt x="128806" y="146570"/>
                    <a:pt x="131104" y="144634"/>
                    <a:pt x="133402" y="142699"/>
                  </a:cubicBezTo>
                  <a:cubicBezTo>
                    <a:pt x="133886" y="142336"/>
                    <a:pt x="134491" y="142215"/>
                    <a:pt x="134974" y="141973"/>
                  </a:cubicBezTo>
                  <a:lnTo>
                    <a:pt x="134974" y="141973"/>
                  </a:lnTo>
                  <a:cubicBezTo>
                    <a:pt x="135337" y="141731"/>
                    <a:pt x="135579" y="141368"/>
                    <a:pt x="135942" y="141126"/>
                  </a:cubicBezTo>
                  <a:lnTo>
                    <a:pt x="135942" y="141126"/>
                  </a:lnTo>
                  <a:cubicBezTo>
                    <a:pt x="136305" y="140884"/>
                    <a:pt x="136547" y="140521"/>
                    <a:pt x="136910" y="140158"/>
                  </a:cubicBezTo>
                  <a:cubicBezTo>
                    <a:pt x="137272" y="139916"/>
                    <a:pt x="137514" y="139553"/>
                    <a:pt x="137877" y="139311"/>
                  </a:cubicBezTo>
                  <a:cubicBezTo>
                    <a:pt x="138119" y="138464"/>
                    <a:pt x="138724" y="138223"/>
                    <a:pt x="139570" y="138223"/>
                  </a:cubicBezTo>
                  <a:cubicBezTo>
                    <a:pt x="139570" y="137618"/>
                    <a:pt x="139933" y="137376"/>
                    <a:pt x="140538" y="137376"/>
                  </a:cubicBezTo>
                  <a:lnTo>
                    <a:pt x="140538" y="137376"/>
                  </a:lnTo>
                  <a:cubicBezTo>
                    <a:pt x="141022" y="135440"/>
                    <a:pt x="142352" y="134230"/>
                    <a:pt x="144287" y="133747"/>
                  </a:cubicBezTo>
                  <a:cubicBezTo>
                    <a:pt x="144287" y="132658"/>
                    <a:pt x="145013" y="132053"/>
                    <a:pt x="146222" y="131932"/>
                  </a:cubicBezTo>
                  <a:lnTo>
                    <a:pt x="146222" y="131932"/>
                  </a:lnTo>
                  <a:cubicBezTo>
                    <a:pt x="146585" y="131690"/>
                    <a:pt x="146827" y="131327"/>
                    <a:pt x="147190" y="131085"/>
                  </a:cubicBezTo>
                  <a:lnTo>
                    <a:pt x="147190" y="131085"/>
                  </a:lnTo>
                  <a:cubicBezTo>
                    <a:pt x="147553" y="130843"/>
                    <a:pt x="147795" y="130480"/>
                    <a:pt x="148157" y="130117"/>
                  </a:cubicBezTo>
                  <a:lnTo>
                    <a:pt x="148157" y="130117"/>
                  </a:lnTo>
                  <a:cubicBezTo>
                    <a:pt x="148520" y="129875"/>
                    <a:pt x="148762" y="129513"/>
                    <a:pt x="149125" y="129150"/>
                  </a:cubicBezTo>
                  <a:cubicBezTo>
                    <a:pt x="149488" y="128908"/>
                    <a:pt x="149730" y="128545"/>
                    <a:pt x="150093" y="128303"/>
                  </a:cubicBezTo>
                  <a:cubicBezTo>
                    <a:pt x="152390" y="126004"/>
                    <a:pt x="154688" y="123585"/>
                    <a:pt x="157107" y="121286"/>
                  </a:cubicBezTo>
                  <a:cubicBezTo>
                    <a:pt x="157349" y="121044"/>
                    <a:pt x="157954" y="121044"/>
                    <a:pt x="158317" y="120923"/>
                  </a:cubicBezTo>
                  <a:lnTo>
                    <a:pt x="158317" y="120923"/>
                  </a:lnTo>
                  <a:cubicBezTo>
                    <a:pt x="158680" y="120681"/>
                    <a:pt x="158922" y="120318"/>
                    <a:pt x="159284" y="119955"/>
                  </a:cubicBezTo>
                  <a:lnTo>
                    <a:pt x="159284" y="119955"/>
                  </a:lnTo>
                  <a:cubicBezTo>
                    <a:pt x="159647" y="119714"/>
                    <a:pt x="159889" y="119351"/>
                    <a:pt x="160252" y="118988"/>
                  </a:cubicBezTo>
                  <a:lnTo>
                    <a:pt x="160252" y="118988"/>
                  </a:lnTo>
                  <a:cubicBezTo>
                    <a:pt x="160615" y="118746"/>
                    <a:pt x="160857" y="118383"/>
                    <a:pt x="161220" y="118020"/>
                  </a:cubicBezTo>
                  <a:cubicBezTo>
                    <a:pt x="161582" y="117778"/>
                    <a:pt x="161824" y="117415"/>
                    <a:pt x="162187" y="117173"/>
                  </a:cubicBezTo>
                  <a:cubicBezTo>
                    <a:pt x="162550" y="116931"/>
                    <a:pt x="162792" y="116568"/>
                    <a:pt x="163155" y="116326"/>
                  </a:cubicBezTo>
                  <a:cubicBezTo>
                    <a:pt x="163518" y="115963"/>
                    <a:pt x="163759" y="115721"/>
                    <a:pt x="164122" y="115358"/>
                  </a:cubicBezTo>
                  <a:cubicBezTo>
                    <a:pt x="166783" y="111729"/>
                    <a:pt x="170411" y="109068"/>
                    <a:pt x="173435" y="105802"/>
                  </a:cubicBezTo>
                  <a:cubicBezTo>
                    <a:pt x="173798" y="105439"/>
                    <a:pt x="174523" y="105318"/>
                    <a:pt x="175007" y="105076"/>
                  </a:cubicBezTo>
                  <a:lnTo>
                    <a:pt x="175007" y="105076"/>
                  </a:lnTo>
                  <a:cubicBezTo>
                    <a:pt x="175370" y="104834"/>
                    <a:pt x="175612" y="104471"/>
                    <a:pt x="175975" y="104108"/>
                  </a:cubicBezTo>
                  <a:lnTo>
                    <a:pt x="175975" y="104108"/>
                  </a:lnTo>
                  <a:cubicBezTo>
                    <a:pt x="176338" y="103866"/>
                    <a:pt x="176579" y="103503"/>
                    <a:pt x="176942" y="103140"/>
                  </a:cubicBezTo>
                  <a:lnTo>
                    <a:pt x="176942" y="103140"/>
                  </a:lnTo>
                  <a:cubicBezTo>
                    <a:pt x="176942" y="102414"/>
                    <a:pt x="177063" y="101689"/>
                    <a:pt x="178031" y="101446"/>
                  </a:cubicBezTo>
                  <a:lnTo>
                    <a:pt x="178031" y="101446"/>
                  </a:lnTo>
                  <a:cubicBezTo>
                    <a:pt x="178273" y="101084"/>
                    <a:pt x="178636" y="100842"/>
                    <a:pt x="178877" y="100479"/>
                  </a:cubicBezTo>
                  <a:lnTo>
                    <a:pt x="178877" y="100479"/>
                  </a:lnTo>
                  <a:cubicBezTo>
                    <a:pt x="179119" y="100116"/>
                    <a:pt x="179482" y="99874"/>
                    <a:pt x="179724" y="99511"/>
                  </a:cubicBezTo>
                  <a:lnTo>
                    <a:pt x="179724" y="99511"/>
                  </a:lnTo>
                  <a:cubicBezTo>
                    <a:pt x="180692" y="97696"/>
                    <a:pt x="181659" y="96003"/>
                    <a:pt x="183352" y="94914"/>
                  </a:cubicBezTo>
                  <a:lnTo>
                    <a:pt x="183352" y="94914"/>
                  </a:lnTo>
                  <a:cubicBezTo>
                    <a:pt x="183594" y="94551"/>
                    <a:pt x="183957" y="94309"/>
                    <a:pt x="184199" y="93946"/>
                  </a:cubicBezTo>
                  <a:lnTo>
                    <a:pt x="184199" y="93946"/>
                  </a:lnTo>
                  <a:cubicBezTo>
                    <a:pt x="184199" y="93220"/>
                    <a:pt x="184199" y="92494"/>
                    <a:pt x="185167" y="92131"/>
                  </a:cubicBezTo>
                  <a:lnTo>
                    <a:pt x="185167" y="92131"/>
                  </a:lnTo>
                  <a:cubicBezTo>
                    <a:pt x="185167" y="90922"/>
                    <a:pt x="185892" y="89954"/>
                    <a:pt x="186981" y="89349"/>
                  </a:cubicBezTo>
                  <a:cubicBezTo>
                    <a:pt x="187827" y="86688"/>
                    <a:pt x="189037" y="84268"/>
                    <a:pt x="190730" y="81970"/>
                  </a:cubicBezTo>
                  <a:cubicBezTo>
                    <a:pt x="190730" y="80276"/>
                    <a:pt x="191335" y="78704"/>
                    <a:pt x="192544" y="77494"/>
                  </a:cubicBezTo>
                  <a:cubicBezTo>
                    <a:pt x="192544" y="76768"/>
                    <a:pt x="192544" y="75921"/>
                    <a:pt x="192786" y="75195"/>
                  </a:cubicBezTo>
                  <a:cubicBezTo>
                    <a:pt x="194479" y="71566"/>
                    <a:pt x="194479" y="67453"/>
                    <a:pt x="195326" y="63582"/>
                  </a:cubicBezTo>
                  <a:cubicBezTo>
                    <a:pt x="195689" y="61767"/>
                    <a:pt x="195568" y="59953"/>
                    <a:pt x="195447" y="58017"/>
                  </a:cubicBezTo>
                  <a:cubicBezTo>
                    <a:pt x="195205" y="48823"/>
                    <a:pt x="193633" y="39871"/>
                    <a:pt x="189279" y="31645"/>
                  </a:cubicBezTo>
                  <a:close/>
                </a:path>
              </a:pathLst>
            </a:custGeom>
            <a:solidFill>
              <a:srgbClr val="F3745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793" name="Google Shape;793;p33"/>
            <p:cNvSpPr/>
            <p:nvPr/>
          </p:nvSpPr>
          <p:spPr>
            <a:xfrm>
              <a:off x="6581061" y="3076407"/>
              <a:ext cx="136360" cy="135770"/>
            </a:xfrm>
            <a:custGeom>
              <a:avLst/>
              <a:gdLst/>
              <a:ahLst/>
              <a:cxnLst/>
              <a:rect l="l" t="t" r="r" b="b"/>
              <a:pathLst>
                <a:path w="49222" h="49009" extrusionOk="0">
                  <a:moveTo>
                    <a:pt x="27830" y="0"/>
                  </a:moveTo>
                  <a:cubicBezTo>
                    <a:pt x="27468" y="0"/>
                    <a:pt x="27226" y="0"/>
                    <a:pt x="26863" y="0"/>
                  </a:cubicBezTo>
                  <a:cubicBezTo>
                    <a:pt x="25895" y="0"/>
                    <a:pt x="25049" y="0"/>
                    <a:pt x="24081" y="0"/>
                  </a:cubicBezTo>
                  <a:cubicBezTo>
                    <a:pt x="20937" y="484"/>
                    <a:pt x="17913" y="847"/>
                    <a:pt x="14768" y="1331"/>
                  </a:cubicBezTo>
                  <a:cubicBezTo>
                    <a:pt x="14526" y="1815"/>
                    <a:pt x="14405" y="2661"/>
                    <a:pt x="13922" y="2782"/>
                  </a:cubicBezTo>
                  <a:cubicBezTo>
                    <a:pt x="10656" y="4355"/>
                    <a:pt x="8116" y="6654"/>
                    <a:pt x="6302" y="9799"/>
                  </a:cubicBezTo>
                  <a:cubicBezTo>
                    <a:pt x="5697" y="10767"/>
                    <a:pt x="4730" y="11250"/>
                    <a:pt x="3641" y="11371"/>
                  </a:cubicBezTo>
                  <a:cubicBezTo>
                    <a:pt x="3883" y="11734"/>
                    <a:pt x="4125" y="12097"/>
                    <a:pt x="4488" y="12702"/>
                  </a:cubicBezTo>
                  <a:cubicBezTo>
                    <a:pt x="3641" y="13912"/>
                    <a:pt x="3520" y="15727"/>
                    <a:pt x="1948" y="16573"/>
                  </a:cubicBezTo>
                  <a:cubicBezTo>
                    <a:pt x="1222" y="18388"/>
                    <a:pt x="134" y="20203"/>
                    <a:pt x="13" y="22259"/>
                  </a:cubicBezTo>
                  <a:cubicBezTo>
                    <a:pt x="-108" y="26735"/>
                    <a:pt x="618" y="30969"/>
                    <a:pt x="2069" y="35203"/>
                  </a:cubicBezTo>
                  <a:cubicBezTo>
                    <a:pt x="2069" y="35445"/>
                    <a:pt x="2190" y="35566"/>
                    <a:pt x="2069" y="35808"/>
                  </a:cubicBezTo>
                  <a:cubicBezTo>
                    <a:pt x="4125" y="38349"/>
                    <a:pt x="6302" y="40889"/>
                    <a:pt x="8358" y="43429"/>
                  </a:cubicBezTo>
                  <a:cubicBezTo>
                    <a:pt x="8479" y="43671"/>
                    <a:pt x="8358" y="44034"/>
                    <a:pt x="8479" y="44276"/>
                  </a:cubicBezTo>
                  <a:lnTo>
                    <a:pt x="8479" y="44276"/>
                  </a:lnTo>
                  <a:cubicBezTo>
                    <a:pt x="9810" y="44276"/>
                    <a:pt x="11140" y="44276"/>
                    <a:pt x="11261" y="46091"/>
                  </a:cubicBezTo>
                  <a:cubicBezTo>
                    <a:pt x="11987" y="46212"/>
                    <a:pt x="12833" y="46091"/>
                    <a:pt x="13438" y="46575"/>
                  </a:cubicBezTo>
                  <a:cubicBezTo>
                    <a:pt x="16945" y="48510"/>
                    <a:pt x="20816" y="49115"/>
                    <a:pt x="24807" y="48994"/>
                  </a:cubicBezTo>
                  <a:cubicBezTo>
                    <a:pt x="30007" y="48752"/>
                    <a:pt x="34966" y="47905"/>
                    <a:pt x="38957" y="44034"/>
                  </a:cubicBezTo>
                  <a:cubicBezTo>
                    <a:pt x="39320" y="43671"/>
                    <a:pt x="40046" y="43551"/>
                    <a:pt x="40651" y="43308"/>
                  </a:cubicBezTo>
                  <a:cubicBezTo>
                    <a:pt x="41255" y="42703"/>
                    <a:pt x="41860" y="42099"/>
                    <a:pt x="42465" y="41615"/>
                  </a:cubicBezTo>
                  <a:cubicBezTo>
                    <a:pt x="42827" y="41252"/>
                    <a:pt x="43069" y="41010"/>
                    <a:pt x="43432" y="40647"/>
                  </a:cubicBezTo>
                  <a:cubicBezTo>
                    <a:pt x="45609" y="37986"/>
                    <a:pt x="46819" y="34840"/>
                    <a:pt x="48028" y="31816"/>
                  </a:cubicBezTo>
                  <a:cubicBezTo>
                    <a:pt x="50084" y="26493"/>
                    <a:pt x="49359" y="21170"/>
                    <a:pt x="46819" y="16331"/>
                  </a:cubicBezTo>
                  <a:cubicBezTo>
                    <a:pt x="42707" y="8589"/>
                    <a:pt x="36659" y="2661"/>
                    <a:pt x="27830" y="24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pic>
        <p:nvPicPr>
          <p:cNvPr id="794" name="Google Shape;794;p33"/>
          <p:cNvPicPr preferRelativeResize="0"/>
          <p:nvPr/>
        </p:nvPicPr>
        <p:blipFill rotWithShape="1">
          <a:blip r:embed="rId7">
            <a:alphaModFix/>
          </a:blip>
          <a:srcRect/>
          <a:stretch/>
        </p:blipFill>
        <p:spPr>
          <a:xfrm>
            <a:off x="3304313" y="685678"/>
            <a:ext cx="3876501" cy="2019319"/>
          </a:xfrm>
          <a:prstGeom prst="rect">
            <a:avLst/>
          </a:prstGeom>
          <a:noFill/>
          <a:ln>
            <a:noFill/>
          </a:ln>
        </p:spPr>
      </p:pic>
      <p:sp>
        <p:nvSpPr>
          <p:cNvPr id="2" name="Text Placeholder 7">
            <a:extLst>
              <a:ext uri="{FF2B5EF4-FFF2-40B4-BE49-F238E27FC236}">
                <a16:creationId xmlns:a16="http://schemas.microsoft.com/office/drawing/2014/main" id="{C0C84BAC-4AAB-1025-499E-10B2B8C0E910}"/>
              </a:ext>
            </a:extLst>
          </p:cNvPr>
          <p:cNvSpPr txBox="1">
            <a:spLocks/>
          </p:cNvSpPr>
          <p:nvPr/>
        </p:nvSpPr>
        <p:spPr>
          <a:xfrm>
            <a:off x="4008214" y="8757883"/>
            <a:ext cx="3314191" cy="518298"/>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2pPr>
            <a:lvl3pPr marL="259117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3pPr>
            <a:lvl4pPr marL="3627646"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4pPr>
            <a:lvl5pPr marL="4664118" indent="-518236" algn="l" defTabSz="2072941" rtl="0" eaLnBrk="1" latinLnBrk="0" hangingPunct="1">
              <a:lnSpc>
                <a:spcPct val="100000"/>
              </a:lnSpc>
              <a:spcBef>
                <a:spcPts val="1133"/>
              </a:spcBef>
              <a:buFont typeface="Arial" panose="020B0604020202020204" pitchFamily="34" charset="0"/>
              <a:buChar char="•"/>
              <a:defRPr sz="2400" kern="1200">
                <a:solidFill>
                  <a:srgbClr val="011E3B"/>
                </a:solidFill>
                <a:latin typeface="Calibri" panose="020F0502020204030204" pitchFamily="34" charset="0"/>
                <a:ea typeface="+mn-ea"/>
                <a:cs typeface="Calibri" panose="020F0502020204030204" pitchFamily="34" charset="0"/>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r">
              <a:buNone/>
            </a:pPr>
            <a:r>
              <a:rPr lang="en-US" sz="2600" dirty="0" err="1">
                <a:solidFill>
                  <a:schemeClr val="bg1"/>
                </a:solidFill>
              </a:rPr>
              <a:t>www.</a:t>
            </a:r>
            <a:r>
              <a:rPr lang="en-US" sz="2600" b="1" dirty="0" err="1">
                <a:solidFill>
                  <a:schemeClr val="bg1"/>
                </a:solidFill>
              </a:rPr>
              <a:t>actintegration</a:t>
            </a:r>
            <a:r>
              <a:rPr lang="en-US" sz="2600" dirty="0" err="1">
                <a:solidFill>
                  <a:schemeClr val="bg1"/>
                </a:solidFill>
              </a:rPr>
              <a:t>.eu</a:t>
            </a:r>
            <a:endParaRPr lang="en-US" sz="2600" dirty="0">
              <a:solidFill>
                <a:schemeClr val="bg1"/>
              </a:solidFill>
            </a:endParaRPr>
          </a:p>
          <a:p>
            <a:pPr marL="0" indent="0">
              <a:buNone/>
            </a:pPr>
            <a:endParaRPr lang="en-US" dirty="0">
              <a:solidFill>
                <a:srgbClr val="0C2D45"/>
              </a:solidFill>
            </a:endParaRPr>
          </a:p>
        </p:txBody>
      </p:sp>
      <p:pic>
        <p:nvPicPr>
          <p:cNvPr id="3" name="Picture 2" descr="A black text on a white background&#10;&#10;AI-generated content may be incorrect.">
            <a:extLst>
              <a:ext uri="{FF2B5EF4-FFF2-40B4-BE49-F238E27FC236}">
                <a16:creationId xmlns:a16="http://schemas.microsoft.com/office/drawing/2014/main" id="{FF3DF29B-5536-5773-A09C-557EB1108DE3}"/>
              </a:ext>
            </a:extLst>
          </p:cNvPr>
          <p:cNvPicPr>
            <a:picLocks noChangeAspect="1"/>
          </p:cNvPicPr>
          <p:nvPr/>
        </p:nvPicPr>
        <p:blipFill>
          <a:blip r:embed="rId8"/>
          <a:stretch>
            <a:fillRect/>
          </a:stretch>
        </p:blipFill>
        <p:spPr>
          <a:xfrm>
            <a:off x="233979" y="9752681"/>
            <a:ext cx="4656168" cy="70946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3" name="Google Shape;198;p10" descr="A hand holding a cookie in a mug&#10;&#10;Description automatically generated">
            <a:extLst>
              <a:ext uri="{FF2B5EF4-FFF2-40B4-BE49-F238E27FC236}">
                <a16:creationId xmlns:a16="http://schemas.microsoft.com/office/drawing/2014/main" id="{8D4A88C1-9A5F-D352-68E1-889995B4292E}"/>
              </a:ext>
            </a:extLst>
          </p:cNvPr>
          <p:cNvPicPr preferRelativeResize="0"/>
          <p:nvPr/>
        </p:nvPicPr>
        <p:blipFill rotWithShape="1">
          <a:blip r:embed="rId3">
            <a:alphaModFix/>
          </a:blip>
          <a:srcRect t="30882" b="30882"/>
          <a:stretch>
            <a:fillRect/>
          </a:stretch>
        </p:blipFill>
        <p:spPr>
          <a:xfrm>
            <a:off x="0" y="2060358"/>
            <a:ext cx="7595306" cy="1945750"/>
          </a:xfrm>
          <a:prstGeom prst="rect">
            <a:avLst/>
          </a:prstGeom>
          <a:noFill/>
          <a:ln>
            <a:noFill/>
          </a:ln>
        </p:spPr>
      </p:pic>
      <p:grpSp>
        <p:nvGrpSpPr>
          <p:cNvPr id="174" name="Google Shape;174;p10"/>
          <p:cNvGrpSpPr/>
          <p:nvPr/>
        </p:nvGrpSpPr>
        <p:grpSpPr>
          <a:xfrm>
            <a:off x="4785128" y="2959931"/>
            <a:ext cx="2528226" cy="1046177"/>
            <a:chOff x="5681508" y="5035168"/>
            <a:chExt cx="1406601" cy="582050"/>
          </a:xfrm>
        </p:grpSpPr>
        <p:grpSp>
          <p:nvGrpSpPr>
            <p:cNvPr id="175" name="Google Shape;175;p10"/>
            <p:cNvGrpSpPr/>
            <p:nvPr/>
          </p:nvGrpSpPr>
          <p:grpSpPr>
            <a:xfrm>
              <a:off x="6271456" y="5052748"/>
              <a:ext cx="320570" cy="564130"/>
              <a:chOff x="6271456" y="5052748"/>
              <a:chExt cx="320570" cy="564130"/>
            </a:xfrm>
          </p:grpSpPr>
          <p:sp>
            <p:nvSpPr>
              <p:cNvPr id="176" name="Google Shape;176;p10"/>
              <p:cNvSpPr/>
              <p:nvPr/>
            </p:nvSpPr>
            <p:spPr>
              <a:xfrm>
                <a:off x="6387793" y="5052748"/>
                <a:ext cx="93687" cy="93836"/>
              </a:xfrm>
              <a:custGeom>
                <a:avLst/>
                <a:gdLst/>
                <a:ahLst/>
                <a:cxnLst/>
                <a:rect l="l" t="t" r="r" b="b"/>
                <a:pathLst>
                  <a:path w="93687" h="93836" extrusionOk="0">
                    <a:moveTo>
                      <a:pt x="6698" y="72182"/>
                    </a:moveTo>
                    <a:cubicBezTo>
                      <a:pt x="15285" y="85973"/>
                      <a:pt x="27742" y="93352"/>
                      <a:pt x="44191" y="93473"/>
                    </a:cubicBezTo>
                    <a:cubicBezTo>
                      <a:pt x="44675" y="93473"/>
                      <a:pt x="45279" y="93473"/>
                      <a:pt x="45763" y="93473"/>
                    </a:cubicBezTo>
                    <a:cubicBezTo>
                      <a:pt x="45763" y="93473"/>
                      <a:pt x="45763" y="93716"/>
                      <a:pt x="45763" y="93836"/>
                    </a:cubicBezTo>
                    <a:cubicBezTo>
                      <a:pt x="49513" y="93473"/>
                      <a:pt x="53262" y="93111"/>
                      <a:pt x="56890" y="92626"/>
                    </a:cubicBezTo>
                    <a:cubicBezTo>
                      <a:pt x="64994" y="91538"/>
                      <a:pt x="71887" y="87908"/>
                      <a:pt x="77935" y="82586"/>
                    </a:cubicBezTo>
                    <a:cubicBezTo>
                      <a:pt x="85675" y="75932"/>
                      <a:pt x="89787" y="66980"/>
                      <a:pt x="92327" y="57302"/>
                    </a:cubicBezTo>
                    <a:cubicBezTo>
                      <a:pt x="94141" y="50407"/>
                      <a:pt x="94141" y="43390"/>
                      <a:pt x="92327" y="36616"/>
                    </a:cubicBezTo>
                    <a:cubicBezTo>
                      <a:pt x="90392" y="29236"/>
                      <a:pt x="86885" y="22583"/>
                      <a:pt x="82047" y="16655"/>
                    </a:cubicBezTo>
                    <a:cubicBezTo>
                      <a:pt x="75758" y="8913"/>
                      <a:pt x="67533" y="3953"/>
                      <a:pt x="57858" y="1533"/>
                    </a:cubicBezTo>
                    <a:cubicBezTo>
                      <a:pt x="51690" y="-39"/>
                      <a:pt x="45521" y="-402"/>
                      <a:pt x="39232" y="445"/>
                    </a:cubicBezTo>
                    <a:cubicBezTo>
                      <a:pt x="28952" y="1775"/>
                      <a:pt x="20970" y="7340"/>
                      <a:pt x="13229" y="13631"/>
                    </a:cubicBezTo>
                    <a:cubicBezTo>
                      <a:pt x="8149" y="19800"/>
                      <a:pt x="4279" y="26575"/>
                      <a:pt x="1498" y="33954"/>
                    </a:cubicBezTo>
                    <a:cubicBezTo>
                      <a:pt x="1135" y="34922"/>
                      <a:pt x="893" y="36011"/>
                      <a:pt x="772" y="37099"/>
                    </a:cubicBezTo>
                    <a:cubicBezTo>
                      <a:pt x="-438" y="42785"/>
                      <a:pt x="46" y="48471"/>
                      <a:pt x="409" y="54157"/>
                    </a:cubicBezTo>
                    <a:cubicBezTo>
                      <a:pt x="893" y="60810"/>
                      <a:pt x="3191" y="66859"/>
                      <a:pt x="6577" y="72303"/>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177" name="Google Shape;177;p10"/>
              <p:cNvSpPr/>
              <p:nvPr/>
            </p:nvSpPr>
            <p:spPr>
              <a:xfrm>
                <a:off x="6271456" y="5162201"/>
                <a:ext cx="320570" cy="454677"/>
              </a:xfrm>
              <a:custGeom>
                <a:avLst/>
                <a:gdLst/>
                <a:ahLst/>
                <a:cxnLst/>
                <a:rect l="l" t="t" r="r" b="b"/>
                <a:pathLst>
                  <a:path w="320570" h="454677" extrusionOk="0">
                    <a:moveTo>
                      <a:pt x="317877" y="183143"/>
                    </a:moveTo>
                    <a:cubicBezTo>
                      <a:pt x="315095" y="177094"/>
                      <a:pt x="311225" y="171771"/>
                      <a:pt x="307596" y="166328"/>
                    </a:cubicBezTo>
                    <a:cubicBezTo>
                      <a:pt x="307354" y="165843"/>
                      <a:pt x="306991" y="165359"/>
                      <a:pt x="306750" y="164997"/>
                    </a:cubicBezTo>
                    <a:lnTo>
                      <a:pt x="306750" y="162456"/>
                    </a:lnTo>
                    <a:cubicBezTo>
                      <a:pt x="306629" y="162577"/>
                      <a:pt x="306508" y="162819"/>
                      <a:pt x="306387" y="162940"/>
                    </a:cubicBezTo>
                    <a:cubicBezTo>
                      <a:pt x="305903" y="162940"/>
                      <a:pt x="305661" y="162698"/>
                      <a:pt x="305298" y="162698"/>
                    </a:cubicBezTo>
                    <a:cubicBezTo>
                      <a:pt x="302758" y="158827"/>
                      <a:pt x="300340" y="154835"/>
                      <a:pt x="297800" y="150964"/>
                    </a:cubicBezTo>
                    <a:lnTo>
                      <a:pt x="297800" y="150722"/>
                    </a:lnTo>
                    <a:cubicBezTo>
                      <a:pt x="297074" y="149633"/>
                      <a:pt x="296469" y="148423"/>
                      <a:pt x="295744" y="147334"/>
                    </a:cubicBezTo>
                    <a:cubicBezTo>
                      <a:pt x="288487" y="135116"/>
                      <a:pt x="281230" y="123019"/>
                      <a:pt x="274094" y="110800"/>
                    </a:cubicBezTo>
                    <a:cubicBezTo>
                      <a:pt x="265386" y="95800"/>
                      <a:pt x="256799" y="80678"/>
                      <a:pt x="248091" y="65677"/>
                    </a:cubicBezTo>
                    <a:cubicBezTo>
                      <a:pt x="244342" y="59145"/>
                      <a:pt x="240714" y="52612"/>
                      <a:pt x="236723" y="46200"/>
                    </a:cubicBezTo>
                    <a:cubicBezTo>
                      <a:pt x="231401" y="37611"/>
                      <a:pt x="225838" y="29264"/>
                      <a:pt x="218702" y="22127"/>
                    </a:cubicBezTo>
                    <a:cubicBezTo>
                      <a:pt x="215557" y="18981"/>
                      <a:pt x="212171" y="16078"/>
                      <a:pt x="208905" y="13054"/>
                    </a:cubicBezTo>
                    <a:cubicBezTo>
                      <a:pt x="208179" y="12691"/>
                      <a:pt x="207333" y="12207"/>
                      <a:pt x="206607" y="11844"/>
                    </a:cubicBezTo>
                    <a:cubicBezTo>
                      <a:pt x="201286" y="8577"/>
                      <a:pt x="195601" y="5795"/>
                      <a:pt x="189675" y="3981"/>
                    </a:cubicBezTo>
                    <a:cubicBezTo>
                      <a:pt x="176855" y="-132"/>
                      <a:pt x="163672" y="-737"/>
                      <a:pt x="150368" y="714"/>
                    </a:cubicBezTo>
                    <a:cubicBezTo>
                      <a:pt x="144321" y="1319"/>
                      <a:pt x="138394" y="2529"/>
                      <a:pt x="132347" y="3376"/>
                    </a:cubicBezTo>
                    <a:cubicBezTo>
                      <a:pt x="131501" y="3738"/>
                      <a:pt x="130775" y="4223"/>
                      <a:pt x="129928" y="4464"/>
                    </a:cubicBezTo>
                    <a:cubicBezTo>
                      <a:pt x="125090" y="6279"/>
                      <a:pt x="120374" y="8457"/>
                      <a:pt x="115899" y="11239"/>
                    </a:cubicBezTo>
                    <a:cubicBezTo>
                      <a:pt x="105860" y="17530"/>
                      <a:pt x="97999" y="26119"/>
                      <a:pt x="91347" y="35676"/>
                    </a:cubicBezTo>
                    <a:cubicBezTo>
                      <a:pt x="81066" y="50313"/>
                      <a:pt x="71875" y="65798"/>
                      <a:pt x="62925" y="81283"/>
                    </a:cubicBezTo>
                    <a:cubicBezTo>
                      <a:pt x="57966" y="89993"/>
                      <a:pt x="53007" y="98703"/>
                      <a:pt x="47686" y="107171"/>
                    </a:cubicBezTo>
                    <a:cubicBezTo>
                      <a:pt x="43211" y="114309"/>
                      <a:pt x="39099" y="121567"/>
                      <a:pt x="34987" y="128946"/>
                    </a:cubicBezTo>
                    <a:cubicBezTo>
                      <a:pt x="32084" y="134027"/>
                      <a:pt x="29060" y="139109"/>
                      <a:pt x="26157" y="144189"/>
                    </a:cubicBezTo>
                    <a:cubicBezTo>
                      <a:pt x="22529" y="149875"/>
                      <a:pt x="19022" y="155560"/>
                      <a:pt x="15272" y="161246"/>
                    </a:cubicBezTo>
                    <a:cubicBezTo>
                      <a:pt x="14910" y="161246"/>
                      <a:pt x="14668" y="161609"/>
                      <a:pt x="14184" y="161489"/>
                    </a:cubicBezTo>
                    <a:cubicBezTo>
                      <a:pt x="14184" y="161368"/>
                      <a:pt x="13942" y="161125"/>
                      <a:pt x="13821" y="161004"/>
                    </a:cubicBezTo>
                    <a:lnTo>
                      <a:pt x="13821" y="163545"/>
                    </a:lnTo>
                    <a:cubicBezTo>
                      <a:pt x="13579" y="164029"/>
                      <a:pt x="13216" y="164513"/>
                      <a:pt x="12975" y="164876"/>
                    </a:cubicBezTo>
                    <a:cubicBezTo>
                      <a:pt x="9346" y="170319"/>
                      <a:pt x="5476" y="175642"/>
                      <a:pt x="2694" y="181691"/>
                    </a:cubicBezTo>
                    <a:cubicBezTo>
                      <a:pt x="880" y="185562"/>
                      <a:pt x="-208" y="189554"/>
                      <a:pt x="33" y="193909"/>
                    </a:cubicBezTo>
                    <a:cubicBezTo>
                      <a:pt x="275" y="198265"/>
                      <a:pt x="1848" y="201652"/>
                      <a:pt x="4871" y="204676"/>
                    </a:cubicBezTo>
                    <a:cubicBezTo>
                      <a:pt x="7411" y="207338"/>
                      <a:pt x="10435" y="208184"/>
                      <a:pt x="13942" y="208184"/>
                    </a:cubicBezTo>
                    <a:lnTo>
                      <a:pt x="13942" y="209515"/>
                    </a:lnTo>
                    <a:cubicBezTo>
                      <a:pt x="14789" y="209515"/>
                      <a:pt x="15756" y="209515"/>
                      <a:pt x="16603" y="209515"/>
                    </a:cubicBezTo>
                    <a:cubicBezTo>
                      <a:pt x="21199" y="208910"/>
                      <a:pt x="25190" y="207216"/>
                      <a:pt x="27972" y="203103"/>
                    </a:cubicBezTo>
                    <a:cubicBezTo>
                      <a:pt x="28576" y="202256"/>
                      <a:pt x="29302" y="201410"/>
                      <a:pt x="29907" y="200442"/>
                    </a:cubicBezTo>
                    <a:cubicBezTo>
                      <a:pt x="30270" y="199958"/>
                      <a:pt x="30633" y="199353"/>
                      <a:pt x="30874" y="198869"/>
                    </a:cubicBezTo>
                    <a:cubicBezTo>
                      <a:pt x="34140" y="194635"/>
                      <a:pt x="37405" y="190401"/>
                      <a:pt x="40308" y="186046"/>
                    </a:cubicBezTo>
                    <a:cubicBezTo>
                      <a:pt x="42001" y="183506"/>
                      <a:pt x="43574" y="180965"/>
                      <a:pt x="45267" y="178425"/>
                    </a:cubicBezTo>
                    <a:cubicBezTo>
                      <a:pt x="45267" y="177941"/>
                      <a:pt x="45025" y="177336"/>
                      <a:pt x="44904" y="176852"/>
                    </a:cubicBezTo>
                    <a:cubicBezTo>
                      <a:pt x="46113" y="174916"/>
                      <a:pt x="47444" y="172981"/>
                      <a:pt x="48653" y="171045"/>
                    </a:cubicBezTo>
                    <a:cubicBezTo>
                      <a:pt x="59055" y="154109"/>
                      <a:pt x="69214" y="136931"/>
                      <a:pt x="79373" y="119873"/>
                    </a:cubicBezTo>
                    <a:cubicBezTo>
                      <a:pt x="85783" y="109107"/>
                      <a:pt x="91952" y="98098"/>
                      <a:pt x="98241" y="87331"/>
                    </a:cubicBezTo>
                    <a:cubicBezTo>
                      <a:pt x="98966" y="86122"/>
                      <a:pt x="99692" y="84912"/>
                      <a:pt x="100539" y="83702"/>
                    </a:cubicBezTo>
                    <a:cubicBezTo>
                      <a:pt x="103320" y="79710"/>
                      <a:pt x="107191" y="79831"/>
                      <a:pt x="110456" y="81766"/>
                    </a:cubicBezTo>
                    <a:cubicBezTo>
                      <a:pt x="112149" y="82735"/>
                      <a:pt x="113601" y="84065"/>
                      <a:pt x="114931" y="85154"/>
                    </a:cubicBezTo>
                    <a:cubicBezTo>
                      <a:pt x="114931" y="86001"/>
                      <a:pt x="115052" y="86605"/>
                      <a:pt x="114931" y="87090"/>
                    </a:cubicBezTo>
                    <a:cubicBezTo>
                      <a:pt x="114447" y="88662"/>
                      <a:pt x="113964" y="90114"/>
                      <a:pt x="113238" y="91565"/>
                    </a:cubicBezTo>
                    <a:cubicBezTo>
                      <a:pt x="111545" y="95678"/>
                      <a:pt x="109489" y="99671"/>
                      <a:pt x="107916" y="103905"/>
                    </a:cubicBezTo>
                    <a:cubicBezTo>
                      <a:pt x="103320" y="116365"/>
                      <a:pt x="98966" y="128826"/>
                      <a:pt x="94612" y="141407"/>
                    </a:cubicBezTo>
                    <a:cubicBezTo>
                      <a:pt x="90500" y="153262"/>
                      <a:pt x="86872" y="165238"/>
                      <a:pt x="82881" y="177094"/>
                    </a:cubicBezTo>
                    <a:cubicBezTo>
                      <a:pt x="76833" y="195119"/>
                      <a:pt x="70786" y="213144"/>
                      <a:pt x="64739" y="231169"/>
                    </a:cubicBezTo>
                    <a:cubicBezTo>
                      <a:pt x="58813" y="248831"/>
                      <a:pt x="53007" y="266494"/>
                      <a:pt x="47081" y="284156"/>
                    </a:cubicBezTo>
                    <a:cubicBezTo>
                      <a:pt x="46113" y="287180"/>
                      <a:pt x="44904" y="290205"/>
                      <a:pt x="44178" y="293350"/>
                    </a:cubicBezTo>
                    <a:cubicBezTo>
                      <a:pt x="43816" y="294801"/>
                      <a:pt x="42969" y="296495"/>
                      <a:pt x="44299" y="297947"/>
                    </a:cubicBezTo>
                    <a:cubicBezTo>
                      <a:pt x="44662" y="297947"/>
                      <a:pt x="45025" y="298189"/>
                      <a:pt x="45388" y="298189"/>
                    </a:cubicBezTo>
                    <a:cubicBezTo>
                      <a:pt x="67158" y="298189"/>
                      <a:pt x="88807" y="298189"/>
                      <a:pt x="110577" y="298189"/>
                    </a:cubicBezTo>
                    <a:cubicBezTo>
                      <a:pt x="112754" y="298189"/>
                      <a:pt x="114810" y="298068"/>
                      <a:pt x="116866" y="298794"/>
                    </a:cubicBezTo>
                    <a:cubicBezTo>
                      <a:pt x="118318" y="301213"/>
                      <a:pt x="117713" y="303753"/>
                      <a:pt x="117713" y="306294"/>
                    </a:cubicBezTo>
                    <a:cubicBezTo>
                      <a:pt x="117713" y="309681"/>
                      <a:pt x="117350" y="313068"/>
                      <a:pt x="117350" y="316456"/>
                    </a:cubicBezTo>
                    <a:cubicBezTo>
                      <a:pt x="117350" y="354926"/>
                      <a:pt x="117350" y="393395"/>
                      <a:pt x="117108" y="431744"/>
                    </a:cubicBezTo>
                    <a:cubicBezTo>
                      <a:pt x="117108" y="437067"/>
                      <a:pt x="117834" y="442027"/>
                      <a:pt x="120616" y="446744"/>
                    </a:cubicBezTo>
                    <a:cubicBezTo>
                      <a:pt x="120857" y="447107"/>
                      <a:pt x="121220" y="447470"/>
                      <a:pt x="121462" y="447833"/>
                    </a:cubicBezTo>
                    <a:cubicBezTo>
                      <a:pt x="121825" y="448196"/>
                      <a:pt x="122067" y="448680"/>
                      <a:pt x="122430" y="449043"/>
                    </a:cubicBezTo>
                    <a:cubicBezTo>
                      <a:pt x="122792" y="449406"/>
                      <a:pt x="123155" y="449890"/>
                      <a:pt x="123518" y="450253"/>
                    </a:cubicBezTo>
                    <a:cubicBezTo>
                      <a:pt x="124244" y="450857"/>
                      <a:pt x="124970" y="451583"/>
                      <a:pt x="125816" y="452188"/>
                    </a:cubicBezTo>
                    <a:lnTo>
                      <a:pt x="125816" y="452188"/>
                    </a:lnTo>
                    <a:cubicBezTo>
                      <a:pt x="129444" y="453882"/>
                      <a:pt x="133073" y="454970"/>
                      <a:pt x="137185" y="454608"/>
                    </a:cubicBezTo>
                    <a:cubicBezTo>
                      <a:pt x="146256" y="453761"/>
                      <a:pt x="153512" y="446261"/>
                      <a:pt x="153754" y="437188"/>
                    </a:cubicBezTo>
                    <a:cubicBezTo>
                      <a:pt x="153754" y="433800"/>
                      <a:pt x="153754" y="430413"/>
                      <a:pt x="153754" y="427026"/>
                    </a:cubicBezTo>
                    <a:cubicBezTo>
                      <a:pt x="153754" y="384927"/>
                      <a:pt x="153633" y="342707"/>
                      <a:pt x="153512" y="300608"/>
                    </a:cubicBezTo>
                    <a:cubicBezTo>
                      <a:pt x="153512" y="299882"/>
                      <a:pt x="153633" y="299278"/>
                      <a:pt x="153633" y="298673"/>
                    </a:cubicBezTo>
                    <a:cubicBezTo>
                      <a:pt x="154117" y="298431"/>
                      <a:pt x="154480" y="298189"/>
                      <a:pt x="154843" y="298189"/>
                    </a:cubicBezTo>
                    <a:cubicBezTo>
                      <a:pt x="158108" y="298189"/>
                      <a:pt x="161253" y="298431"/>
                      <a:pt x="164518" y="298431"/>
                    </a:cubicBezTo>
                    <a:cubicBezTo>
                      <a:pt x="165244" y="298431"/>
                      <a:pt x="165970" y="298431"/>
                      <a:pt x="166695" y="298431"/>
                    </a:cubicBezTo>
                    <a:cubicBezTo>
                      <a:pt x="169598" y="298309"/>
                      <a:pt x="169840" y="298431"/>
                      <a:pt x="169719" y="301334"/>
                    </a:cubicBezTo>
                    <a:cubicBezTo>
                      <a:pt x="169719" y="302907"/>
                      <a:pt x="169840" y="304600"/>
                      <a:pt x="169840" y="306173"/>
                    </a:cubicBezTo>
                    <a:cubicBezTo>
                      <a:pt x="169840" y="347062"/>
                      <a:pt x="169840" y="387830"/>
                      <a:pt x="169840" y="428719"/>
                    </a:cubicBezTo>
                    <a:cubicBezTo>
                      <a:pt x="169840" y="433316"/>
                      <a:pt x="169598" y="438034"/>
                      <a:pt x="170808" y="442510"/>
                    </a:cubicBezTo>
                    <a:cubicBezTo>
                      <a:pt x="172259" y="445777"/>
                      <a:pt x="173952" y="448922"/>
                      <a:pt x="176371" y="451583"/>
                    </a:cubicBezTo>
                    <a:cubicBezTo>
                      <a:pt x="178790" y="452793"/>
                      <a:pt x="181209" y="453761"/>
                      <a:pt x="183991" y="454124"/>
                    </a:cubicBezTo>
                    <a:cubicBezTo>
                      <a:pt x="190038" y="454850"/>
                      <a:pt x="195238" y="453035"/>
                      <a:pt x="199834" y="449043"/>
                    </a:cubicBezTo>
                    <a:cubicBezTo>
                      <a:pt x="203705" y="445535"/>
                      <a:pt x="205156" y="441058"/>
                      <a:pt x="205398" y="436099"/>
                    </a:cubicBezTo>
                    <a:cubicBezTo>
                      <a:pt x="205519" y="432832"/>
                      <a:pt x="205398" y="429687"/>
                      <a:pt x="205398" y="426421"/>
                    </a:cubicBezTo>
                    <a:cubicBezTo>
                      <a:pt x="205156" y="384564"/>
                      <a:pt x="204793" y="342828"/>
                      <a:pt x="204551" y="300971"/>
                    </a:cubicBezTo>
                    <a:cubicBezTo>
                      <a:pt x="204551" y="300245"/>
                      <a:pt x="204551" y="299519"/>
                      <a:pt x="204551" y="298552"/>
                    </a:cubicBezTo>
                    <a:cubicBezTo>
                      <a:pt x="205519" y="298431"/>
                      <a:pt x="206365" y="298189"/>
                      <a:pt x="207212" y="298189"/>
                    </a:cubicBezTo>
                    <a:cubicBezTo>
                      <a:pt x="228619" y="298189"/>
                      <a:pt x="249905" y="298189"/>
                      <a:pt x="271313" y="298068"/>
                    </a:cubicBezTo>
                    <a:cubicBezTo>
                      <a:pt x="271676" y="298068"/>
                      <a:pt x="272038" y="298189"/>
                      <a:pt x="272401" y="298309"/>
                    </a:cubicBezTo>
                    <a:cubicBezTo>
                      <a:pt x="273490" y="297947"/>
                      <a:pt x="273369" y="296979"/>
                      <a:pt x="273611" y="296132"/>
                    </a:cubicBezTo>
                    <a:cubicBezTo>
                      <a:pt x="271797" y="289962"/>
                      <a:pt x="269982" y="283793"/>
                      <a:pt x="268047" y="277623"/>
                    </a:cubicBezTo>
                    <a:cubicBezTo>
                      <a:pt x="261516" y="256816"/>
                      <a:pt x="254985" y="235887"/>
                      <a:pt x="248575" y="215080"/>
                    </a:cubicBezTo>
                    <a:cubicBezTo>
                      <a:pt x="243133" y="197781"/>
                      <a:pt x="237932" y="180481"/>
                      <a:pt x="232368" y="163303"/>
                    </a:cubicBezTo>
                    <a:cubicBezTo>
                      <a:pt x="230312" y="157012"/>
                      <a:pt x="228014" y="150843"/>
                      <a:pt x="225958" y="144431"/>
                    </a:cubicBezTo>
                    <a:cubicBezTo>
                      <a:pt x="222572" y="133665"/>
                      <a:pt x="218944" y="123019"/>
                      <a:pt x="215436" y="112252"/>
                    </a:cubicBezTo>
                    <a:cubicBezTo>
                      <a:pt x="212896" y="104751"/>
                      <a:pt x="210236" y="97373"/>
                      <a:pt x="206849" y="90235"/>
                    </a:cubicBezTo>
                    <a:cubicBezTo>
                      <a:pt x="205761" y="88057"/>
                      <a:pt x="205156" y="85880"/>
                      <a:pt x="206003" y="83581"/>
                    </a:cubicBezTo>
                    <a:cubicBezTo>
                      <a:pt x="208990" y="81973"/>
                      <a:pt x="212207" y="81368"/>
                      <a:pt x="215678" y="81766"/>
                    </a:cubicBezTo>
                    <a:cubicBezTo>
                      <a:pt x="217613" y="82614"/>
                      <a:pt x="218581" y="84307"/>
                      <a:pt x="219548" y="86001"/>
                    </a:cubicBezTo>
                    <a:cubicBezTo>
                      <a:pt x="225958" y="97009"/>
                      <a:pt x="232490" y="107897"/>
                      <a:pt x="239020" y="118906"/>
                    </a:cubicBezTo>
                    <a:cubicBezTo>
                      <a:pt x="250873" y="138987"/>
                      <a:pt x="262726" y="159069"/>
                      <a:pt x="274578" y="179030"/>
                    </a:cubicBezTo>
                    <a:cubicBezTo>
                      <a:pt x="274820" y="179393"/>
                      <a:pt x="275062" y="179755"/>
                      <a:pt x="275304" y="180240"/>
                    </a:cubicBezTo>
                    <a:cubicBezTo>
                      <a:pt x="275304" y="180240"/>
                      <a:pt x="275304" y="180360"/>
                      <a:pt x="275304" y="180481"/>
                    </a:cubicBezTo>
                    <a:cubicBezTo>
                      <a:pt x="276997" y="183022"/>
                      <a:pt x="278569" y="185562"/>
                      <a:pt x="280263" y="188103"/>
                    </a:cubicBezTo>
                    <a:cubicBezTo>
                      <a:pt x="280867" y="189070"/>
                      <a:pt x="281714" y="190038"/>
                      <a:pt x="282440" y="191006"/>
                    </a:cubicBezTo>
                    <a:cubicBezTo>
                      <a:pt x="283407" y="192457"/>
                      <a:pt x="284254" y="193909"/>
                      <a:pt x="285221" y="195240"/>
                    </a:cubicBezTo>
                    <a:cubicBezTo>
                      <a:pt x="285826" y="196087"/>
                      <a:pt x="286552" y="196692"/>
                      <a:pt x="287157" y="197417"/>
                    </a:cubicBezTo>
                    <a:cubicBezTo>
                      <a:pt x="288003" y="198506"/>
                      <a:pt x="288850" y="199716"/>
                      <a:pt x="289696" y="200926"/>
                    </a:cubicBezTo>
                    <a:cubicBezTo>
                      <a:pt x="290059" y="201410"/>
                      <a:pt x="290422" y="202015"/>
                      <a:pt x="290664" y="202499"/>
                    </a:cubicBezTo>
                    <a:cubicBezTo>
                      <a:pt x="291269" y="203345"/>
                      <a:pt x="291994" y="204192"/>
                      <a:pt x="292599" y="205160"/>
                    </a:cubicBezTo>
                    <a:cubicBezTo>
                      <a:pt x="295260" y="209273"/>
                      <a:pt x="299251" y="210967"/>
                      <a:pt x="303968" y="211572"/>
                    </a:cubicBezTo>
                    <a:cubicBezTo>
                      <a:pt x="304935" y="211693"/>
                      <a:pt x="305782" y="211693"/>
                      <a:pt x="306629" y="211572"/>
                    </a:cubicBezTo>
                    <a:lnTo>
                      <a:pt x="306629" y="210241"/>
                    </a:lnTo>
                    <a:cubicBezTo>
                      <a:pt x="310015" y="210241"/>
                      <a:pt x="313160" y="209273"/>
                      <a:pt x="315699" y="206733"/>
                    </a:cubicBezTo>
                    <a:cubicBezTo>
                      <a:pt x="318602" y="203708"/>
                      <a:pt x="320295" y="200321"/>
                      <a:pt x="320537" y="195966"/>
                    </a:cubicBezTo>
                    <a:cubicBezTo>
                      <a:pt x="320779" y="191611"/>
                      <a:pt x="319691" y="187740"/>
                      <a:pt x="317877" y="183748"/>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grpSp>
          <p:nvGrpSpPr>
            <p:cNvPr id="178" name="Google Shape;178;p10"/>
            <p:cNvGrpSpPr/>
            <p:nvPr/>
          </p:nvGrpSpPr>
          <p:grpSpPr>
            <a:xfrm>
              <a:off x="5681508" y="5035168"/>
              <a:ext cx="560955" cy="582050"/>
              <a:chOff x="5681508" y="5035168"/>
              <a:chExt cx="560955" cy="582050"/>
            </a:xfrm>
          </p:grpSpPr>
          <p:sp>
            <p:nvSpPr>
              <p:cNvPr id="179" name="Google Shape;179;p10"/>
              <p:cNvSpPr/>
              <p:nvPr/>
            </p:nvSpPr>
            <p:spPr>
              <a:xfrm>
                <a:off x="5758154" y="5246388"/>
                <a:ext cx="61667" cy="61575"/>
              </a:xfrm>
              <a:custGeom>
                <a:avLst/>
                <a:gdLst/>
                <a:ahLst/>
                <a:cxnLst/>
                <a:rect l="l" t="t" r="r" b="b"/>
                <a:pathLst>
                  <a:path w="61667" h="61575" extrusionOk="0">
                    <a:moveTo>
                      <a:pt x="4401" y="47422"/>
                    </a:moveTo>
                    <a:cubicBezTo>
                      <a:pt x="10085" y="56495"/>
                      <a:pt x="18188" y="61334"/>
                      <a:pt x="29073" y="61334"/>
                    </a:cubicBezTo>
                    <a:cubicBezTo>
                      <a:pt x="29436" y="61334"/>
                      <a:pt x="29799" y="61334"/>
                      <a:pt x="30162" y="61334"/>
                    </a:cubicBezTo>
                    <a:cubicBezTo>
                      <a:pt x="30162" y="61334"/>
                      <a:pt x="30162" y="61455"/>
                      <a:pt x="30162" y="61576"/>
                    </a:cubicBezTo>
                    <a:cubicBezTo>
                      <a:pt x="32581" y="61334"/>
                      <a:pt x="35121" y="61091"/>
                      <a:pt x="37539" y="60729"/>
                    </a:cubicBezTo>
                    <a:cubicBezTo>
                      <a:pt x="42861" y="60003"/>
                      <a:pt x="47336" y="57583"/>
                      <a:pt x="51327" y="54196"/>
                    </a:cubicBezTo>
                    <a:cubicBezTo>
                      <a:pt x="56407" y="49841"/>
                      <a:pt x="59189" y="43914"/>
                      <a:pt x="60761" y="37623"/>
                    </a:cubicBezTo>
                    <a:cubicBezTo>
                      <a:pt x="61970" y="33147"/>
                      <a:pt x="61970" y="28550"/>
                      <a:pt x="60761" y="23953"/>
                    </a:cubicBezTo>
                    <a:cubicBezTo>
                      <a:pt x="59430" y="19114"/>
                      <a:pt x="57253" y="14759"/>
                      <a:pt x="53988" y="10887"/>
                    </a:cubicBezTo>
                    <a:cubicBezTo>
                      <a:pt x="49876" y="5807"/>
                      <a:pt x="44433" y="2540"/>
                      <a:pt x="38023" y="968"/>
                    </a:cubicBezTo>
                    <a:cubicBezTo>
                      <a:pt x="34032" y="0"/>
                      <a:pt x="29920" y="-242"/>
                      <a:pt x="25808" y="242"/>
                    </a:cubicBezTo>
                    <a:cubicBezTo>
                      <a:pt x="19035" y="1089"/>
                      <a:pt x="13834" y="4839"/>
                      <a:pt x="8755" y="8831"/>
                    </a:cubicBezTo>
                    <a:cubicBezTo>
                      <a:pt x="5489" y="12823"/>
                      <a:pt x="2949" y="17299"/>
                      <a:pt x="1014" y="22259"/>
                    </a:cubicBezTo>
                    <a:cubicBezTo>
                      <a:pt x="772" y="22864"/>
                      <a:pt x="651" y="23590"/>
                      <a:pt x="530" y="24316"/>
                    </a:cubicBezTo>
                    <a:cubicBezTo>
                      <a:pt x="-316" y="28066"/>
                      <a:pt x="47" y="31816"/>
                      <a:pt x="288" y="35567"/>
                    </a:cubicBezTo>
                    <a:cubicBezTo>
                      <a:pt x="530" y="39921"/>
                      <a:pt x="2103" y="43914"/>
                      <a:pt x="4401" y="47543"/>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180" name="Google Shape;180;p10"/>
              <p:cNvSpPr/>
              <p:nvPr/>
            </p:nvSpPr>
            <p:spPr>
              <a:xfrm>
                <a:off x="5681508" y="5318149"/>
                <a:ext cx="179374" cy="299069"/>
              </a:xfrm>
              <a:custGeom>
                <a:avLst/>
                <a:gdLst/>
                <a:ahLst/>
                <a:cxnLst/>
                <a:rect l="l" t="t" r="r" b="b"/>
                <a:pathLst>
                  <a:path w="179374" h="299069" extrusionOk="0">
                    <a:moveTo>
                      <a:pt x="135955" y="7839"/>
                    </a:moveTo>
                    <a:cubicBezTo>
                      <a:pt x="132448" y="5661"/>
                      <a:pt x="128698" y="3847"/>
                      <a:pt x="124828" y="2637"/>
                    </a:cubicBezTo>
                    <a:cubicBezTo>
                      <a:pt x="116362" y="-24"/>
                      <a:pt x="107775" y="-508"/>
                      <a:pt x="98946" y="460"/>
                    </a:cubicBezTo>
                    <a:cubicBezTo>
                      <a:pt x="94955" y="944"/>
                      <a:pt x="91085" y="1670"/>
                      <a:pt x="87093" y="2274"/>
                    </a:cubicBezTo>
                    <a:cubicBezTo>
                      <a:pt x="86610" y="2517"/>
                      <a:pt x="86126" y="2758"/>
                      <a:pt x="85521" y="3000"/>
                    </a:cubicBezTo>
                    <a:cubicBezTo>
                      <a:pt x="82256" y="4210"/>
                      <a:pt x="79232" y="5541"/>
                      <a:pt x="76329" y="7476"/>
                    </a:cubicBezTo>
                    <a:cubicBezTo>
                      <a:pt x="69677" y="11590"/>
                      <a:pt x="64598" y="17275"/>
                      <a:pt x="60123" y="23566"/>
                    </a:cubicBezTo>
                    <a:cubicBezTo>
                      <a:pt x="53350" y="33244"/>
                      <a:pt x="47303" y="43284"/>
                      <a:pt x="41497" y="53567"/>
                    </a:cubicBezTo>
                    <a:cubicBezTo>
                      <a:pt x="38232" y="59253"/>
                      <a:pt x="34966" y="65060"/>
                      <a:pt x="31459" y="70625"/>
                    </a:cubicBezTo>
                    <a:cubicBezTo>
                      <a:pt x="28556" y="75342"/>
                      <a:pt x="25774" y="80181"/>
                      <a:pt x="23114" y="84899"/>
                    </a:cubicBezTo>
                    <a:cubicBezTo>
                      <a:pt x="21178" y="88287"/>
                      <a:pt x="19243" y="91553"/>
                      <a:pt x="17308" y="94940"/>
                    </a:cubicBezTo>
                    <a:cubicBezTo>
                      <a:pt x="14889" y="98691"/>
                      <a:pt x="12591" y="102440"/>
                      <a:pt x="10172" y="106191"/>
                    </a:cubicBezTo>
                    <a:cubicBezTo>
                      <a:pt x="9931" y="106191"/>
                      <a:pt x="9810" y="106433"/>
                      <a:pt x="9447" y="106433"/>
                    </a:cubicBezTo>
                    <a:cubicBezTo>
                      <a:pt x="9447" y="106433"/>
                      <a:pt x="9326" y="106191"/>
                      <a:pt x="9205" y="106070"/>
                    </a:cubicBezTo>
                    <a:lnTo>
                      <a:pt x="9205" y="107764"/>
                    </a:lnTo>
                    <a:cubicBezTo>
                      <a:pt x="8963" y="108005"/>
                      <a:pt x="8842" y="108369"/>
                      <a:pt x="8600" y="108610"/>
                    </a:cubicBezTo>
                    <a:cubicBezTo>
                      <a:pt x="6181" y="112239"/>
                      <a:pt x="3641" y="115748"/>
                      <a:pt x="1827" y="119619"/>
                    </a:cubicBezTo>
                    <a:cubicBezTo>
                      <a:pt x="618" y="122159"/>
                      <a:pt x="-108" y="124700"/>
                      <a:pt x="13" y="127603"/>
                    </a:cubicBezTo>
                    <a:cubicBezTo>
                      <a:pt x="134" y="130385"/>
                      <a:pt x="1223" y="132684"/>
                      <a:pt x="3158" y="134620"/>
                    </a:cubicBezTo>
                    <a:cubicBezTo>
                      <a:pt x="4851" y="136313"/>
                      <a:pt x="6786" y="136918"/>
                      <a:pt x="9084" y="136918"/>
                    </a:cubicBezTo>
                    <a:lnTo>
                      <a:pt x="9084" y="137765"/>
                    </a:lnTo>
                    <a:cubicBezTo>
                      <a:pt x="9689" y="137765"/>
                      <a:pt x="10293" y="137765"/>
                      <a:pt x="10898" y="137765"/>
                    </a:cubicBezTo>
                    <a:cubicBezTo>
                      <a:pt x="13922" y="137402"/>
                      <a:pt x="16583" y="136193"/>
                      <a:pt x="18397" y="133531"/>
                    </a:cubicBezTo>
                    <a:cubicBezTo>
                      <a:pt x="18760" y="132926"/>
                      <a:pt x="19243" y="132442"/>
                      <a:pt x="19606" y="131837"/>
                    </a:cubicBezTo>
                    <a:cubicBezTo>
                      <a:pt x="19848" y="131474"/>
                      <a:pt x="20090" y="131111"/>
                      <a:pt x="20332" y="130749"/>
                    </a:cubicBezTo>
                    <a:cubicBezTo>
                      <a:pt x="22509" y="127966"/>
                      <a:pt x="24686" y="125184"/>
                      <a:pt x="26621" y="122281"/>
                    </a:cubicBezTo>
                    <a:cubicBezTo>
                      <a:pt x="27709" y="120586"/>
                      <a:pt x="28798" y="118893"/>
                      <a:pt x="29886" y="117321"/>
                    </a:cubicBezTo>
                    <a:cubicBezTo>
                      <a:pt x="29886" y="116957"/>
                      <a:pt x="29766" y="116595"/>
                      <a:pt x="29645" y="116232"/>
                    </a:cubicBezTo>
                    <a:cubicBezTo>
                      <a:pt x="30491" y="114901"/>
                      <a:pt x="31338" y="113691"/>
                      <a:pt x="32063" y="112482"/>
                    </a:cubicBezTo>
                    <a:cubicBezTo>
                      <a:pt x="38957" y="101352"/>
                      <a:pt x="45609" y="90101"/>
                      <a:pt x="52261" y="78851"/>
                    </a:cubicBezTo>
                    <a:cubicBezTo>
                      <a:pt x="56494" y="71713"/>
                      <a:pt x="60486" y="64576"/>
                      <a:pt x="64719" y="57439"/>
                    </a:cubicBezTo>
                    <a:cubicBezTo>
                      <a:pt x="65202" y="56591"/>
                      <a:pt x="65686" y="55866"/>
                      <a:pt x="66291" y="55019"/>
                    </a:cubicBezTo>
                    <a:cubicBezTo>
                      <a:pt x="68105" y="52357"/>
                      <a:pt x="70645" y="52478"/>
                      <a:pt x="72822" y="53809"/>
                    </a:cubicBezTo>
                    <a:cubicBezTo>
                      <a:pt x="73910" y="54414"/>
                      <a:pt x="74878" y="55261"/>
                      <a:pt x="75846" y="55987"/>
                    </a:cubicBezTo>
                    <a:cubicBezTo>
                      <a:pt x="75846" y="56591"/>
                      <a:pt x="75846" y="56955"/>
                      <a:pt x="75846" y="57196"/>
                    </a:cubicBezTo>
                    <a:cubicBezTo>
                      <a:pt x="75483" y="58164"/>
                      <a:pt x="75120" y="59253"/>
                      <a:pt x="74757" y="60221"/>
                    </a:cubicBezTo>
                    <a:cubicBezTo>
                      <a:pt x="73548" y="62882"/>
                      <a:pt x="72338" y="65543"/>
                      <a:pt x="71250" y="68326"/>
                    </a:cubicBezTo>
                    <a:cubicBezTo>
                      <a:pt x="68226" y="76552"/>
                      <a:pt x="65323" y="84779"/>
                      <a:pt x="62542" y="93005"/>
                    </a:cubicBezTo>
                    <a:cubicBezTo>
                      <a:pt x="59881" y="100747"/>
                      <a:pt x="57462" y="108610"/>
                      <a:pt x="54801" y="116473"/>
                    </a:cubicBezTo>
                    <a:cubicBezTo>
                      <a:pt x="50810" y="128329"/>
                      <a:pt x="46819" y="140184"/>
                      <a:pt x="42828" y="152040"/>
                    </a:cubicBezTo>
                    <a:cubicBezTo>
                      <a:pt x="38957" y="163653"/>
                      <a:pt x="35087" y="175267"/>
                      <a:pt x="31217" y="186880"/>
                    </a:cubicBezTo>
                    <a:cubicBezTo>
                      <a:pt x="30491" y="188937"/>
                      <a:pt x="29766" y="190872"/>
                      <a:pt x="29282" y="192929"/>
                    </a:cubicBezTo>
                    <a:cubicBezTo>
                      <a:pt x="29040" y="193897"/>
                      <a:pt x="28556" y="194985"/>
                      <a:pt x="29282" y="195953"/>
                    </a:cubicBezTo>
                    <a:cubicBezTo>
                      <a:pt x="29524" y="195953"/>
                      <a:pt x="29766" y="196075"/>
                      <a:pt x="30007" y="196075"/>
                    </a:cubicBezTo>
                    <a:cubicBezTo>
                      <a:pt x="44279" y="196075"/>
                      <a:pt x="58550" y="196075"/>
                      <a:pt x="72822" y="196075"/>
                    </a:cubicBezTo>
                    <a:cubicBezTo>
                      <a:pt x="74273" y="196075"/>
                      <a:pt x="75604" y="196075"/>
                      <a:pt x="76934" y="196437"/>
                    </a:cubicBezTo>
                    <a:cubicBezTo>
                      <a:pt x="77902" y="198010"/>
                      <a:pt x="77539" y="199704"/>
                      <a:pt x="77539" y="201397"/>
                    </a:cubicBezTo>
                    <a:cubicBezTo>
                      <a:pt x="77539" y="203696"/>
                      <a:pt x="77297" y="205873"/>
                      <a:pt x="77297" y="208172"/>
                    </a:cubicBezTo>
                    <a:cubicBezTo>
                      <a:pt x="77297" y="233455"/>
                      <a:pt x="77297" y="258739"/>
                      <a:pt x="77176" y="284022"/>
                    </a:cubicBezTo>
                    <a:cubicBezTo>
                      <a:pt x="77176" y="287530"/>
                      <a:pt x="77660" y="290797"/>
                      <a:pt x="79474" y="293821"/>
                    </a:cubicBezTo>
                    <a:cubicBezTo>
                      <a:pt x="79716" y="294063"/>
                      <a:pt x="79837" y="294305"/>
                      <a:pt x="80079" y="294547"/>
                    </a:cubicBezTo>
                    <a:cubicBezTo>
                      <a:pt x="80320" y="294789"/>
                      <a:pt x="80562" y="295031"/>
                      <a:pt x="80683" y="295273"/>
                    </a:cubicBezTo>
                    <a:cubicBezTo>
                      <a:pt x="80925" y="295515"/>
                      <a:pt x="81167" y="295757"/>
                      <a:pt x="81409" y="296119"/>
                    </a:cubicBezTo>
                    <a:cubicBezTo>
                      <a:pt x="81893" y="296603"/>
                      <a:pt x="82377" y="296966"/>
                      <a:pt x="82860" y="297450"/>
                    </a:cubicBezTo>
                    <a:lnTo>
                      <a:pt x="82860" y="297450"/>
                    </a:lnTo>
                    <a:cubicBezTo>
                      <a:pt x="85279" y="298539"/>
                      <a:pt x="87698" y="299265"/>
                      <a:pt x="90359" y="299023"/>
                    </a:cubicBezTo>
                    <a:cubicBezTo>
                      <a:pt x="96285" y="298418"/>
                      <a:pt x="101123" y="293579"/>
                      <a:pt x="101244" y="287651"/>
                    </a:cubicBezTo>
                    <a:cubicBezTo>
                      <a:pt x="101244" y="285353"/>
                      <a:pt x="101244" y="283176"/>
                      <a:pt x="101244" y="280877"/>
                    </a:cubicBezTo>
                    <a:cubicBezTo>
                      <a:pt x="101244" y="253174"/>
                      <a:pt x="101244" y="225471"/>
                      <a:pt x="101123" y="197768"/>
                    </a:cubicBezTo>
                    <a:cubicBezTo>
                      <a:pt x="101123" y="197284"/>
                      <a:pt x="101123" y="196921"/>
                      <a:pt x="101123" y="196558"/>
                    </a:cubicBezTo>
                    <a:cubicBezTo>
                      <a:pt x="101486" y="196437"/>
                      <a:pt x="101728" y="196195"/>
                      <a:pt x="101849" y="196195"/>
                    </a:cubicBezTo>
                    <a:cubicBezTo>
                      <a:pt x="103905" y="196195"/>
                      <a:pt x="106082" y="196316"/>
                      <a:pt x="108138" y="196437"/>
                    </a:cubicBezTo>
                    <a:cubicBezTo>
                      <a:pt x="108622" y="196437"/>
                      <a:pt x="109105" y="196437"/>
                      <a:pt x="109589" y="196437"/>
                    </a:cubicBezTo>
                    <a:cubicBezTo>
                      <a:pt x="111524" y="196437"/>
                      <a:pt x="111645" y="196437"/>
                      <a:pt x="111524" y="198373"/>
                    </a:cubicBezTo>
                    <a:cubicBezTo>
                      <a:pt x="111524" y="199462"/>
                      <a:pt x="111524" y="200429"/>
                      <a:pt x="111524" y="201518"/>
                    </a:cubicBezTo>
                    <a:cubicBezTo>
                      <a:pt x="111524" y="228374"/>
                      <a:pt x="111524" y="255231"/>
                      <a:pt x="111524" y="282086"/>
                    </a:cubicBezTo>
                    <a:cubicBezTo>
                      <a:pt x="111524" y="285111"/>
                      <a:pt x="111403" y="288256"/>
                      <a:pt x="112129" y="291159"/>
                    </a:cubicBezTo>
                    <a:cubicBezTo>
                      <a:pt x="113097" y="293337"/>
                      <a:pt x="114185" y="295393"/>
                      <a:pt x="115757" y="297088"/>
                    </a:cubicBezTo>
                    <a:cubicBezTo>
                      <a:pt x="117330" y="297934"/>
                      <a:pt x="118902" y="298539"/>
                      <a:pt x="120716" y="298781"/>
                    </a:cubicBezTo>
                    <a:cubicBezTo>
                      <a:pt x="124707" y="299265"/>
                      <a:pt x="128094" y="298055"/>
                      <a:pt x="131117" y="295393"/>
                    </a:cubicBezTo>
                    <a:cubicBezTo>
                      <a:pt x="133657" y="293095"/>
                      <a:pt x="134625" y="290071"/>
                      <a:pt x="134746" y="286805"/>
                    </a:cubicBezTo>
                    <a:cubicBezTo>
                      <a:pt x="134746" y="284748"/>
                      <a:pt x="134746" y="282571"/>
                      <a:pt x="134746" y="280393"/>
                    </a:cubicBezTo>
                    <a:cubicBezTo>
                      <a:pt x="134504" y="252932"/>
                      <a:pt x="134383" y="225350"/>
                      <a:pt x="134141" y="197889"/>
                    </a:cubicBezTo>
                    <a:cubicBezTo>
                      <a:pt x="134141" y="197405"/>
                      <a:pt x="134141" y="196921"/>
                      <a:pt x="134141" y="196316"/>
                    </a:cubicBezTo>
                    <a:cubicBezTo>
                      <a:pt x="134746" y="196316"/>
                      <a:pt x="135350" y="196075"/>
                      <a:pt x="135834" y="196075"/>
                    </a:cubicBezTo>
                    <a:cubicBezTo>
                      <a:pt x="149864" y="196075"/>
                      <a:pt x="163893" y="196075"/>
                      <a:pt x="177923" y="196075"/>
                    </a:cubicBezTo>
                    <a:cubicBezTo>
                      <a:pt x="178165" y="196075"/>
                      <a:pt x="178407" y="196075"/>
                      <a:pt x="178649" y="196195"/>
                    </a:cubicBezTo>
                    <a:cubicBezTo>
                      <a:pt x="179374" y="195953"/>
                      <a:pt x="179253" y="195349"/>
                      <a:pt x="179374" y="194744"/>
                    </a:cubicBezTo>
                    <a:cubicBezTo>
                      <a:pt x="178165" y="190631"/>
                      <a:pt x="176955" y="186638"/>
                      <a:pt x="175746" y="182525"/>
                    </a:cubicBezTo>
                    <a:cubicBezTo>
                      <a:pt x="171513" y="168855"/>
                      <a:pt x="167159" y="155064"/>
                      <a:pt x="162926" y="141394"/>
                    </a:cubicBezTo>
                    <a:cubicBezTo>
                      <a:pt x="159418" y="130023"/>
                      <a:pt x="155911" y="118651"/>
                      <a:pt x="152283" y="107400"/>
                    </a:cubicBezTo>
                    <a:cubicBezTo>
                      <a:pt x="150952" y="103287"/>
                      <a:pt x="149380" y="99174"/>
                      <a:pt x="148050" y="95061"/>
                    </a:cubicBezTo>
                    <a:cubicBezTo>
                      <a:pt x="145752" y="88045"/>
                      <a:pt x="143454" y="80907"/>
                      <a:pt x="141156" y="73891"/>
                    </a:cubicBezTo>
                    <a:cubicBezTo>
                      <a:pt x="139462" y="68931"/>
                      <a:pt x="137769" y="64092"/>
                      <a:pt x="135471" y="59374"/>
                    </a:cubicBezTo>
                    <a:cubicBezTo>
                      <a:pt x="134746" y="57922"/>
                      <a:pt x="134383" y="56591"/>
                      <a:pt x="134988" y="55019"/>
                    </a:cubicBezTo>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nvGrpSpPr>
              <p:cNvPr id="181" name="Google Shape;181;p10"/>
              <p:cNvGrpSpPr/>
              <p:nvPr/>
            </p:nvGrpSpPr>
            <p:grpSpPr>
              <a:xfrm>
                <a:off x="5898463" y="5035168"/>
                <a:ext cx="344000" cy="581799"/>
                <a:chOff x="5898463" y="5035168"/>
                <a:chExt cx="344000" cy="581799"/>
              </a:xfrm>
            </p:grpSpPr>
            <p:sp>
              <p:nvSpPr>
                <p:cNvPr id="182" name="Google Shape;182;p10"/>
                <p:cNvSpPr/>
                <p:nvPr/>
              </p:nvSpPr>
              <p:spPr>
                <a:xfrm>
                  <a:off x="6021376" y="5035168"/>
                  <a:ext cx="99416" cy="101254"/>
                </a:xfrm>
                <a:custGeom>
                  <a:avLst/>
                  <a:gdLst/>
                  <a:ahLst/>
                  <a:cxnLst/>
                  <a:rect l="l" t="t" r="r" b="b"/>
                  <a:pathLst>
                    <a:path w="99416" h="101254" extrusionOk="0">
                      <a:moveTo>
                        <a:pt x="77647" y="92061"/>
                      </a:moveTo>
                      <a:cubicBezTo>
                        <a:pt x="77888" y="91819"/>
                        <a:pt x="78130" y="91819"/>
                        <a:pt x="78493" y="91819"/>
                      </a:cubicBezTo>
                      <a:cubicBezTo>
                        <a:pt x="83331" y="87101"/>
                        <a:pt x="87806" y="82262"/>
                        <a:pt x="91313" y="76455"/>
                      </a:cubicBezTo>
                      <a:cubicBezTo>
                        <a:pt x="92281" y="74883"/>
                        <a:pt x="93128" y="73068"/>
                        <a:pt x="93853" y="71374"/>
                      </a:cubicBezTo>
                      <a:cubicBezTo>
                        <a:pt x="95425" y="67745"/>
                        <a:pt x="96877" y="63995"/>
                        <a:pt x="98328" y="60366"/>
                      </a:cubicBezTo>
                      <a:lnTo>
                        <a:pt x="98328" y="60366"/>
                      </a:lnTo>
                      <a:cubicBezTo>
                        <a:pt x="98328" y="59640"/>
                        <a:pt x="98449" y="59035"/>
                        <a:pt x="98570" y="58309"/>
                      </a:cubicBezTo>
                      <a:cubicBezTo>
                        <a:pt x="98570" y="57946"/>
                        <a:pt x="98570" y="57583"/>
                        <a:pt x="98570" y="57220"/>
                      </a:cubicBezTo>
                      <a:cubicBezTo>
                        <a:pt x="98328" y="55527"/>
                        <a:pt x="98570" y="54075"/>
                        <a:pt x="99417" y="52624"/>
                      </a:cubicBezTo>
                      <a:cubicBezTo>
                        <a:pt x="99417" y="49599"/>
                        <a:pt x="99417" y="46454"/>
                        <a:pt x="99417" y="43429"/>
                      </a:cubicBezTo>
                      <a:cubicBezTo>
                        <a:pt x="99296" y="42946"/>
                        <a:pt x="99054" y="42582"/>
                        <a:pt x="98933" y="42099"/>
                      </a:cubicBezTo>
                      <a:cubicBezTo>
                        <a:pt x="98812" y="41010"/>
                        <a:pt x="98570" y="39921"/>
                        <a:pt x="98449" y="38712"/>
                      </a:cubicBezTo>
                      <a:cubicBezTo>
                        <a:pt x="98449" y="38107"/>
                        <a:pt x="98449" y="37502"/>
                        <a:pt x="98328" y="36897"/>
                      </a:cubicBezTo>
                      <a:cubicBezTo>
                        <a:pt x="97965" y="36292"/>
                        <a:pt x="97723" y="35808"/>
                        <a:pt x="97361" y="35203"/>
                      </a:cubicBezTo>
                      <a:cubicBezTo>
                        <a:pt x="97119" y="34840"/>
                        <a:pt x="97119" y="34598"/>
                        <a:pt x="97240" y="34235"/>
                      </a:cubicBezTo>
                      <a:cubicBezTo>
                        <a:pt x="96272" y="33752"/>
                        <a:pt x="96151" y="32783"/>
                        <a:pt x="96151" y="31695"/>
                      </a:cubicBezTo>
                      <a:cubicBezTo>
                        <a:pt x="96151" y="31695"/>
                        <a:pt x="96151" y="31695"/>
                        <a:pt x="96151" y="31695"/>
                      </a:cubicBezTo>
                      <a:cubicBezTo>
                        <a:pt x="94095" y="28187"/>
                        <a:pt x="92039" y="24679"/>
                        <a:pt x="89862" y="21170"/>
                      </a:cubicBezTo>
                      <a:cubicBezTo>
                        <a:pt x="87443" y="17299"/>
                        <a:pt x="84298" y="14032"/>
                        <a:pt x="80912" y="11008"/>
                      </a:cubicBezTo>
                      <a:cubicBezTo>
                        <a:pt x="80549" y="10645"/>
                        <a:pt x="80186" y="10162"/>
                        <a:pt x="79945" y="9678"/>
                      </a:cubicBezTo>
                      <a:cubicBezTo>
                        <a:pt x="72204" y="4355"/>
                        <a:pt x="63738" y="846"/>
                        <a:pt x="54425" y="0"/>
                      </a:cubicBezTo>
                      <a:cubicBezTo>
                        <a:pt x="51764" y="0"/>
                        <a:pt x="49224" y="0"/>
                        <a:pt x="46564" y="0"/>
                      </a:cubicBezTo>
                      <a:lnTo>
                        <a:pt x="46564" y="0"/>
                      </a:lnTo>
                      <a:cubicBezTo>
                        <a:pt x="45717" y="0"/>
                        <a:pt x="44871" y="0"/>
                        <a:pt x="44024" y="121"/>
                      </a:cubicBezTo>
                      <a:cubicBezTo>
                        <a:pt x="42935" y="121"/>
                        <a:pt x="41726" y="363"/>
                        <a:pt x="40637" y="363"/>
                      </a:cubicBezTo>
                      <a:cubicBezTo>
                        <a:pt x="39912" y="363"/>
                        <a:pt x="39307" y="363"/>
                        <a:pt x="38581" y="484"/>
                      </a:cubicBezTo>
                      <a:cubicBezTo>
                        <a:pt x="37977" y="1451"/>
                        <a:pt x="37009" y="1451"/>
                        <a:pt x="35921" y="1451"/>
                      </a:cubicBezTo>
                      <a:lnTo>
                        <a:pt x="35437" y="1694"/>
                      </a:lnTo>
                      <a:lnTo>
                        <a:pt x="34953" y="1694"/>
                      </a:lnTo>
                      <a:cubicBezTo>
                        <a:pt x="34469" y="1935"/>
                        <a:pt x="33985" y="2177"/>
                        <a:pt x="33623" y="2540"/>
                      </a:cubicBezTo>
                      <a:cubicBezTo>
                        <a:pt x="32897" y="2661"/>
                        <a:pt x="32171" y="2782"/>
                        <a:pt x="31325" y="2903"/>
                      </a:cubicBezTo>
                      <a:cubicBezTo>
                        <a:pt x="30841" y="3871"/>
                        <a:pt x="29873" y="3871"/>
                        <a:pt x="28906" y="3871"/>
                      </a:cubicBezTo>
                      <a:lnTo>
                        <a:pt x="28906" y="3871"/>
                      </a:lnTo>
                      <a:cubicBezTo>
                        <a:pt x="26850" y="5444"/>
                        <a:pt x="24673" y="6895"/>
                        <a:pt x="22012" y="7379"/>
                      </a:cubicBezTo>
                      <a:lnTo>
                        <a:pt x="22012" y="7379"/>
                      </a:lnTo>
                      <a:cubicBezTo>
                        <a:pt x="21649" y="7742"/>
                        <a:pt x="21165" y="8105"/>
                        <a:pt x="20802" y="8468"/>
                      </a:cubicBezTo>
                      <a:lnTo>
                        <a:pt x="20802" y="8468"/>
                      </a:lnTo>
                      <a:cubicBezTo>
                        <a:pt x="20440" y="8831"/>
                        <a:pt x="19956" y="9194"/>
                        <a:pt x="19593" y="9436"/>
                      </a:cubicBezTo>
                      <a:lnTo>
                        <a:pt x="19593" y="9436"/>
                      </a:lnTo>
                      <a:cubicBezTo>
                        <a:pt x="19351" y="10645"/>
                        <a:pt x="18384" y="10767"/>
                        <a:pt x="17416" y="10767"/>
                      </a:cubicBezTo>
                      <a:cubicBezTo>
                        <a:pt x="17416" y="10767"/>
                        <a:pt x="17416" y="10767"/>
                        <a:pt x="17416" y="10767"/>
                      </a:cubicBezTo>
                      <a:cubicBezTo>
                        <a:pt x="17053" y="11129"/>
                        <a:pt x="16690" y="11493"/>
                        <a:pt x="16206" y="11855"/>
                      </a:cubicBezTo>
                      <a:lnTo>
                        <a:pt x="16206" y="11855"/>
                      </a:lnTo>
                      <a:cubicBezTo>
                        <a:pt x="15844" y="12218"/>
                        <a:pt x="15360" y="12581"/>
                        <a:pt x="14997" y="12944"/>
                      </a:cubicBezTo>
                      <a:lnTo>
                        <a:pt x="14997" y="12944"/>
                      </a:lnTo>
                      <a:cubicBezTo>
                        <a:pt x="14634" y="13307"/>
                        <a:pt x="14271" y="13791"/>
                        <a:pt x="13909" y="14154"/>
                      </a:cubicBezTo>
                      <a:lnTo>
                        <a:pt x="13909" y="14154"/>
                      </a:lnTo>
                      <a:cubicBezTo>
                        <a:pt x="13546" y="14517"/>
                        <a:pt x="13183" y="14880"/>
                        <a:pt x="12820" y="15363"/>
                      </a:cubicBezTo>
                      <a:lnTo>
                        <a:pt x="12820" y="15363"/>
                      </a:lnTo>
                      <a:cubicBezTo>
                        <a:pt x="12457" y="15727"/>
                        <a:pt x="12094" y="16210"/>
                        <a:pt x="11732" y="16573"/>
                      </a:cubicBezTo>
                      <a:lnTo>
                        <a:pt x="11732" y="16573"/>
                      </a:lnTo>
                      <a:cubicBezTo>
                        <a:pt x="11369" y="16936"/>
                        <a:pt x="11006" y="17420"/>
                        <a:pt x="10643" y="17783"/>
                      </a:cubicBezTo>
                      <a:cubicBezTo>
                        <a:pt x="10643" y="17783"/>
                        <a:pt x="10643" y="17783"/>
                        <a:pt x="10643" y="17783"/>
                      </a:cubicBezTo>
                      <a:cubicBezTo>
                        <a:pt x="10643" y="18751"/>
                        <a:pt x="10522" y="19597"/>
                        <a:pt x="9313" y="19961"/>
                      </a:cubicBezTo>
                      <a:lnTo>
                        <a:pt x="9313" y="19961"/>
                      </a:lnTo>
                      <a:cubicBezTo>
                        <a:pt x="8950" y="20444"/>
                        <a:pt x="8587" y="20928"/>
                        <a:pt x="8345" y="21412"/>
                      </a:cubicBezTo>
                      <a:cubicBezTo>
                        <a:pt x="7861" y="22138"/>
                        <a:pt x="7499" y="22864"/>
                        <a:pt x="7015" y="23590"/>
                      </a:cubicBezTo>
                      <a:cubicBezTo>
                        <a:pt x="7015" y="24557"/>
                        <a:pt x="7015" y="25404"/>
                        <a:pt x="5926" y="25767"/>
                      </a:cubicBezTo>
                      <a:lnTo>
                        <a:pt x="5926" y="25767"/>
                      </a:lnTo>
                      <a:cubicBezTo>
                        <a:pt x="5563" y="26251"/>
                        <a:pt x="5321" y="26735"/>
                        <a:pt x="4959" y="27219"/>
                      </a:cubicBezTo>
                      <a:cubicBezTo>
                        <a:pt x="4959" y="27582"/>
                        <a:pt x="4959" y="27824"/>
                        <a:pt x="4717" y="28187"/>
                      </a:cubicBezTo>
                      <a:cubicBezTo>
                        <a:pt x="4717" y="29154"/>
                        <a:pt x="4717" y="30001"/>
                        <a:pt x="3628" y="30485"/>
                      </a:cubicBezTo>
                      <a:lnTo>
                        <a:pt x="3628" y="30485"/>
                      </a:lnTo>
                      <a:cubicBezTo>
                        <a:pt x="3265" y="32663"/>
                        <a:pt x="2661" y="34719"/>
                        <a:pt x="1451" y="36534"/>
                      </a:cubicBezTo>
                      <a:cubicBezTo>
                        <a:pt x="1451" y="36897"/>
                        <a:pt x="1451" y="37139"/>
                        <a:pt x="1330" y="37502"/>
                      </a:cubicBezTo>
                      <a:cubicBezTo>
                        <a:pt x="1330" y="39195"/>
                        <a:pt x="1330" y="41010"/>
                        <a:pt x="1088" y="42703"/>
                      </a:cubicBezTo>
                      <a:cubicBezTo>
                        <a:pt x="1088" y="43429"/>
                        <a:pt x="484" y="44034"/>
                        <a:pt x="242" y="44760"/>
                      </a:cubicBezTo>
                      <a:cubicBezTo>
                        <a:pt x="242" y="47421"/>
                        <a:pt x="121" y="49962"/>
                        <a:pt x="0" y="52624"/>
                      </a:cubicBezTo>
                      <a:cubicBezTo>
                        <a:pt x="0" y="53349"/>
                        <a:pt x="0" y="54196"/>
                        <a:pt x="0" y="54922"/>
                      </a:cubicBezTo>
                      <a:cubicBezTo>
                        <a:pt x="0" y="56373"/>
                        <a:pt x="121" y="57704"/>
                        <a:pt x="242" y="59156"/>
                      </a:cubicBezTo>
                      <a:cubicBezTo>
                        <a:pt x="1209" y="59882"/>
                        <a:pt x="1330" y="60850"/>
                        <a:pt x="1209" y="61938"/>
                      </a:cubicBezTo>
                      <a:cubicBezTo>
                        <a:pt x="1209" y="62664"/>
                        <a:pt x="1209" y="63269"/>
                        <a:pt x="1330" y="63995"/>
                      </a:cubicBezTo>
                      <a:cubicBezTo>
                        <a:pt x="2661" y="64963"/>
                        <a:pt x="2298" y="66414"/>
                        <a:pt x="2540" y="67624"/>
                      </a:cubicBezTo>
                      <a:cubicBezTo>
                        <a:pt x="3991" y="70527"/>
                        <a:pt x="5443" y="73310"/>
                        <a:pt x="6652" y="76334"/>
                      </a:cubicBezTo>
                      <a:cubicBezTo>
                        <a:pt x="8224" y="80084"/>
                        <a:pt x="10159" y="83472"/>
                        <a:pt x="13425" y="86012"/>
                      </a:cubicBezTo>
                      <a:cubicBezTo>
                        <a:pt x="13909" y="86375"/>
                        <a:pt x="14271" y="86738"/>
                        <a:pt x="14634" y="87222"/>
                      </a:cubicBezTo>
                      <a:cubicBezTo>
                        <a:pt x="18142" y="92061"/>
                        <a:pt x="23221" y="94601"/>
                        <a:pt x="28543" y="96658"/>
                      </a:cubicBezTo>
                      <a:cubicBezTo>
                        <a:pt x="29631" y="97021"/>
                        <a:pt x="30599" y="97625"/>
                        <a:pt x="31687" y="97989"/>
                      </a:cubicBezTo>
                      <a:cubicBezTo>
                        <a:pt x="33623" y="98714"/>
                        <a:pt x="35558" y="99561"/>
                        <a:pt x="37614" y="99924"/>
                      </a:cubicBezTo>
                      <a:cubicBezTo>
                        <a:pt x="42331" y="100529"/>
                        <a:pt x="47168" y="100771"/>
                        <a:pt x="51885" y="101255"/>
                      </a:cubicBezTo>
                      <a:cubicBezTo>
                        <a:pt x="52490" y="100892"/>
                        <a:pt x="53095" y="100408"/>
                        <a:pt x="53699" y="100287"/>
                      </a:cubicBezTo>
                      <a:cubicBezTo>
                        <a:pt x="55876" y="100166"/>
                        <a:pt x="58054" y="100166"/>
                        <a:pt x="60230" y="100045"/>
                      </a:cubicBezTo>
                      <a:cubicBezTo>
                        <a:pt x="60472" y="99924"/>
                        <a:pt x="60835" y="99924"/>
                        <a:pt x="61077" y="100045"/>
                      </a:cubicBezTo>
                      <a:cubicBezTo>
                        <a:pt x="62045" y="98714"/>
                        <a:pt x="63496" y="99077"/>
                        <a:pt x="64826" y="98956"/>
                      </a:cubicBezTo>
                      <a:cubicBezTo>
                        <a:pt x="65552" y="97504"/>
                        <a:pt x="67003" y="97868"/>
                        <a:pt x="68213" y="97747"/>
                      </a:cubicBezTo>
                      <a:cubicBezTo>
                        <a:pt x="68213" y="97747"/>
                        <a:pt x="68213" y="97747"/>
                        <a:pt x="68213" y="97747"/>
                      </a:cubicBezTo>
                      <a:cubicBezTo>
                        <a:pt x="68576" y="97504"/>
                        <a:pt x="69059" y="97142"/>
                        <a:pt x="69422" y="96899"/>
                      </a:cubicBezTo>
                      <a:cubicBezTo>
                        <a:pt x="69664" y="96658"/>
                        <a:pt x="70027" y="96658"/>
                        <a:pt x="70390" y="96658"/>
                      </a:cubicBezTo>
                      <a:cubicBezTo>
                        <a:pt x="72325" y="95448"/>
                        <a:pt x="73897" y="93512"/>
                        <a:pt x="76316" y="93150"/>
                      </a:cubicBezTo>
                      <a:cubicBezTo>
                        <a:pt x="76316" y="93150"/>
                        <a:pt x="76316" y="93150"/>
                        <a:pt x="76316" y="93150"/>
                      </a:cubicBezTo>
                      <a:cubicBezTo>
                        <a:pt x="76679" y="92786"/>
                        <a:pt x="77163" y="92424"/>
                        <a:pt x="77526" y="92182"/>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183" name="Google Shape;183;p10"/>
                <p:cNvSpPr/>
                <p:nvPr/>
              </p:nvSpPr>
              <p:spPr>
                <a:xfrm>
                  <a:off x="5898463" y="5149246"/>
                  <a:ext cx="344000" cy="467721"/>
                </a:xfrm>
                <a:custGeom>
                  <a:avLst/>
                  <a:gdLst/>
                  <a:ahLst/>
                  <a:cxnLst/>
                  <a:rect l="l" t="t" r="r" b="b"/>
                  <a:pathLst>
                    <a:path w="344000" h="467721" extrusionOk="0">
                      <a:moveTo>
                        <a:pt x="342670" y="182428"/>
                      </a:moveTo>
                      <a:cubicBezTo>
                        <a:pt x="342670" y="181823"/>
                        <a:pt x="342065" y="181218"/>
                        <a:pt x="341703" y="180614"/>
                      </a:cubicBezTo>
                      <a:cubicBezTo>
                        <a:pt x="341703" y="180130"/>
                        <a:pt x="341582" y="179767"/>
                        <a:pt x="341461" y="179283"/>
                      </a:cubicBezTo>
                      <a:cubicBezTo>
                        <a:pt x="341219" y="178920"/>
                        <a:pt x="340856" y="178436"/>
                        <a:pt x="340614" y="178074"/>
                      </a:cubicBezTo>
                      <a:cubicBezTo>
                        <a:pt x="340735" y="176743"/>
                        <a:pt x="340009" y="175654"/>
                        <a:pt x="339284" y="174686"/>
                      </a:cubicBezTo>
                      <a:cubicBezTo>
                        <a:pt x="338921" y="174323"/>
                        <a:pt x="338558" y="173960"/>
                        <a:pt x="338316" y="173597"/>
                      </a:cubicBezTo>
                      <a:lnTo>
                        <a:pt x="338316" y="173597"/>
                      </a:lnTo>
                      <a:cubicBezTo>
                        <a:pt x="337832" y="170573"/>
                        <a:pt x="335776" y="168396"/>
                        <a:pt x="334809" y="165613"/>
                      </a:cubicBezTo>
                      <a:cubicBezTo>
                        <a:pt x="334446" y="165250"/>
                        <a:pt x="334204" y="164766"/>
                        <a:pt x="333841" y="164403"/>
                      </a:cubicBezTo>
                      <a:cubicBezTo>
                        <a:pt x="333599" y="164040"/>
                        <a:pt x="333478" y="163798"/>
                        <a:pt x="333599" y="163315"/>
                      </a:cubicBezTo>
                      <a:cubicBezTo>
                        <a:pt x="333357" y="162831"/>
                        <a:pt x="332995" y="162467"/>
                        <a:pt x="332753" y="161984"/>
                      </a:cubicBezTo>
                      <a:cubicBezTo>
                        <a:pt x="332511" y="161742"/>
                        <a:pt x="332390" y="161379"/>
                        <a:pt x="332511" y="161016"/>
                      </a:cubicBezTo>
                      <a:cubicBezTo>
                        <a:pt x="332148" y="161016"/>
                        <a:pt x="331785" y="160774"/>
                        <a:pt x="331422" y="160774"/>
                      </a:cubicBezTo>
                      <a:cubicBezTo>
                        <a:pt x="331422" y="160411"/>
                        <a:pt x="331422" y="160048"/>
                        <a:pt x="331422" y="159685"/>
                      </a:cubicBezTo>
                      <a:lnTo>
                        <a:pt x="331422" y="159685"/>
                      </a:lnTo>
                      <a:cubicBezTo>
                        <a:pt x="331180" y="159685"/>
                        <a:pt x="330817" y="159685"/>
                        <a:pt x="330576" y="159564"/>
                      </a:cubicBezTo>
                      <a:cubicBezTo>
                        <a:pt x="330455" y="158838"/>
                        <a:pt x="330334" y="158113"/>
                        <a:pt x="330213" y="157387"/>
                      </a:cubicBezTo>
                      <a:cubicBezTo>
                        <a:pt x="329487" y="156177"/>
                        <a:pt x="328761" y="154967"/>
                        <a:pt x="328036" y="153758"/>
                      </a:cubicBezTo>
                      <a:cubicBezTo>
                        <a:pt x="327673" y="153394"/>
                        <a:pt x="327431" y="153032"/>
                        <a:pt x="327068" y="152669"/>
                      </a:cubicBezTo>
                      <a:cubicBezTo>
                        <a:pt x="326826" y="152427"/>
                        <a:pt x="326705" y="152064"/>
                        <a:pt x="326705" y="151701"/>
                      </a:cubicBezTo>
                      <a:cubicBezTo>
                        <a:pt x="326343" y="151217"/>
                        <a:pt x="325980" y="150733"/>
                        <a:pt x="325617" y="150250"/>
                      </a:cubicBezTo>
                      <a:cubicBezTo>
                        <a:pt x="324891" y="149040"/>
                        <a:pt x="324045" y="147951"/>
                        <a:pt x="323319" y="146741"/>
                      </a:cubicBezTo>
                      <a:cubicBezTo>
                        <a:pt x="322956" y="146378"/>
                        <a:pt x="322714" y="146016"/>
                        <a:pt x="322351" y="145652"/>
                      </a:cubicBezTo>
                      <a:cubicBezTo>
                        <a:pt x="322110" y="145411"/>
                        <a:pt x="321989" y="145047"/>
                        <a:pt x="322110" y="144685"/>
                      </a:cubicBezTo>
                      <a:cubicBezTo>
                        <a:pt x="321747" y="144201"/>
                        <a:pt x="321505" y="143717"/>
                        <a:pt x="321142" y="143354"/>
                      </a:cubicBezTo>
                      <a:cubicBezTo>
                        <a:pt x="318844" y="141055"/>
                        <a:pt x="317876" y="138031"/>
                        <a:pt x="316425" y="135369"/>
                      </a:cubicBezTo>
                      <a:cubicBezTo>
                        <a:pt x="316062" y="135007"/>
                        <a:pt x="315820" y="134523"/>
                        <a:pt x="315458" y="134160"/>
                      </a:cubicBezTo>
                      <a:cubicBezTo>
                        <a:pt x="315216" y="133918"/>
                        <a:pt x="315216" y="133555"/>
                        <a:pt x="315216" y="133192"/>
                      </a:cubicBezTo>
                      <a:cubicBezTo>
                        <a:pt x="314853" y="132708"/>
                        <a:pt x="314490" y="132224"/>
                        <a:pt x="314248" y="131861"/>
                      </a:cubicBezTo>
                      <a:lnTo>
                        <a:pt x="314248" y="131861"/>
                      </a:lnTo>
                      <a:cubicBezTo>
                        <a:pt x="314006" y="131499"/>
                        <a:pt x="313643" y="131135"/>
                        <a:pt x="313402" y="130773"/>
                      </a:cubicBezTo>
                      <a:cubicBezTo>
                        <a:pt x="310620" y="126055"/>
                        <a:pt x="307838" y="121457"/>
                        <a:pt x="305056" y="116740"/>
                      </a:cubicBezTo>
                      <a:cubicBezTo>
                        <a:pt x="304814" y="116377"/>
                        <a:pt x="304452" y="116014"/>
                        <a:pt x="304210" y="115651"/>
                      </a:cubicBezTo>
                      <a:cubicBezTo>
                        <a:pt x="304210" y="115288"/>
                        <a:pt x="303968" y="114804"/>
                        <a:pt x="303847" y="114441"/>
                      </a:cubicBezTo>
                      <a:cubicBezTo>
                        <a:pt x="303605" y="114078"/>
                        <a:pt x="303242" y="113715"/>
                        <a:pt x="303000" y="113353"/>
                      </a:cubicBezTo>
                      <a:cubicBezTo>
                        <a:pt x="301791" y="111780"/>
                        <a:pt x="300581" y="110207"/>
                        <a:pt x="299251" y="108634"/>
                      </a:cubicBezTo>
                      <a:cubicBezTo>
                        <a:pt x="299130" y="108271"/>
                        <a:pt x="299009" y="107788"/>
                        <a:pt x="298888" y="107424"/>
                      </a:cubicBezTo>
                      <a:cubicBezTo>
                        <a:pt x="298646" y="107062"/>
                        <a:pt x="298404" y="106820"/>
                        <a:pt x="298162" y="106457"/>
                      </a:cubicBezTo>
                      <a:cubicBezTo>
                        <a:pt x="298162" y="106094"/>
                        <a:pt x="298162" y="105731"/>
                        <a:pt x="298162" y="105247"/>
                      </a:cubicBezTo>
                      <a:cubicBezTo>
                        <a:pt x="297800" y="104884"/>
                        <a:pt x="297558" y="104400"/>
                        <a:pt x="297195" y="104037"/>
                      </a:cubicBezTo>
                      <a:cubicBezTo>
                        <a:pt x="296953" y="103795"/>
                        <a:pt x="296953" y="103433"/>
                        <a:pt x="296953" y="103070"/>
                      </a:cubicBezTo>
                      <a:cubicBezTo>
                        <a:pt x="296590" y="102585"/>
                        <a:pt x="296348" y="102102"/>
                        <a:pt x="295985" y="101739"/>
                      </a:cubicBezTo>
                      <a:lnTo>
                        <a:pt x="295985" y="101739"/>
                      </a:lnTo>
                      <a:cubicBezTo>
                        <a:pt x="295623" y="101739"/>
                        <a:pt x="295260" y="101618"/>
                        <a:pt x="294897" y="101497"/>
                      </a:cubicBezTo>
                      <a:cubicBezTo>
                        <a:pt x="294897" y="101255"/>
                        <a:pt x="294897" y="100892"/>
                        <a:pt x="295139" y="100650"/>
                      </a:cubicBezTo>
                      <a:cubicBezTo>
                        <a:pt x="294292" y="99077"/>
                        <a:pt x="293325" y="97505"/>
                        <a:pt x="292478" y="95932"/>
                      </a:cubicBezTo>
                      <a:cubicBezTo>
                        <a:pt x="291389" y="95569"/>
                        <a:pt x="291269" y="94602"/>
                        <a:pt x="291148" y="93755"/>
                      </a:cubicBezTo>
                      <a:cubicBezTo>
                        <a:pt x="288487" y="89883"/>
                        <a:pt x="285826" y="86012"/>
                        <a:pt x="283286" y="82020"/>
                      </a:cubicBezTo>
                      <a:cubicBezTo>
                        <a:pt x="282682" y="81052"/>
                        <a:pt x="282440" y="79964"/>
                        <a:pt x="281956" y="78875"/>
                      </a:cubicBezTo>
                      <a:cubicBezTo>
                        <a:pt x="281593" y="78391"/>
                        <a:pt x="281230" y="77907"/>
                        <a:pt x="280988" y="77423"/>
                      </a:cubicBezTo>
                      <a:lnTo>
                        <a:pt x="280988" y="77423"/>
                      </a:lnTo>
                      <a:cubicBezTo>
                        <a:pt x="280746" y="77060"/>
                        <a:pt x="280384" y="76697"/>
                        <a:pt x="280142" y="76335"/>
                      </a:cubicBezTo>
                      <a:cubicBezTo>
                        <a:pt x="279295" y="75246"/>
                        <a:pt x="278328" y="74036"/>
                        <a:pt x="277481" y="72947"/>
                      </a:cubicBezTo>
                      <a:cubicBezTo>
                        <a:pt x="276755" y="71374"/>
                        <a:pt x="275909" y="69802"/>
                        <a:pt x="275183" y="68108"/>
                      </a:cubicBezTo>
                      <a:cubicBezTo>
                        <a:pt x="274941" y="67745"/>
                        <a:pt x="274578" y="67383"/>
                        <a:pt x="274336" y="67019"/>
                      </a:cubicBezTo>
                      <a:cubicBezTo>
                        <a:pt x="274336" y="66657"/>
                        <a:pt x="274094" y="66293"/>
                        <a:pt x="273973" y="65931"/>
                      </a:cubicBezTo>
                      <a:cubicBezTo>
                        <a:pt x="273611" y="65931"/>
                        <a:pt x="273248" y="65931"/>
                        <a:pt x="273006" y="65810"/>
                      </a:cubicBezTo>
                      <a:cubicBezTo>
                        <a:pt x="273006" y="65447"/>
                        <a:pt x="273006" y="65084"/>
                        <a:pt x="273006" y="64721"/>
                      </a:cubicBezTo>
                      <a:cubicBezTo>
                        <a:pt x="272764" y="64479"/>
                        <a:pt x="272643" y="64116"/>
                        <a:pt x="272643" y="63753"/>
                      </a:cubicBezTo>
                      <a:cubicBezTo>
                        <a:pt x="271313" y="62906"/>
                        <a:pt x="270345" y="61818"/>
                        <a:pt x="270345" y="60124"/>
                      </a:cubicBezTo>
                      <a:lnTo>
                        <a:pt x="270345" y="60124"/>
                      </a:lnTo>
                      <a:cubicBezTo>
                        <a:pt x="269982" y="59761"/>
                        <a:pt x="269740" y="59277"/>
                        <a:pt x="269378" y="58914"/>
                      </a:cubicBezTo>
                      <a:cubicBezTo>
                        <a:pt x="267442" y="56253"/>
                        <a:pt x="265386" y="53471"/>
                        <a:pt x="263451" y="50809"/>
                      </a:cubicBezTo>
                      <a:cubicBezTo>
                        <a:pt x="263451" y="50446"/>
                        <a:pt x="263451" y="50083"/>
                        <a:pt x="263451" y="49599"/>
                      </a:cubicBezTo>
                      <a:cubicBezTo>
                        <a:pt x="263209" y="49237"/>
                        <a:pt x="262847" y="48752"/>
                        <a:pt x="262605" y="48389"/>
                      </a:cubicBezTo>
                      <a:lnTo>
                        <a:pt x="262605" y="48147"/>
                      </a:lnTo>
                      <a:cubicBezTo>
                        <a:pt x="262000" y="47906"/>
                        <a:pt x="261637" y="47542"/>
                        <a:pt x="261153" y="47301"/>
                      </a:cubicBezTo>
                      <a:cubicBezTo>
                        <a:pt x="261153" y="46938"/>
                        <a:pt x="261153" y="46575"/>
                        <a:pt x="261153" y="46091"/>
                      </a:cubicBezTo>
                      <a:lnTo>
                        <a:pt x="261153" y="46091"/>
                      </a:lnTo>
                      <a:cubicBezTo>
                        <a:pt x="260911" y="45728"/>
                        <a:pt x="260549" y="45365"/>
                        <a:pt x="260307" y="45002"/>
                      </a:cubicBezTo>
                      <a:cubicBezTo>
                        <a:pt x="259460" y="44155"/>
                        <a:pt x="258613" y="43308"/>
                        <a:pt x="257767" y="42462"/>
                      </a:cubicBezTo>
                      <a:lnTo>
                        <a:pt x="257767" y="42462"/>
                      </a:lnTo>
                      <a:cubicBezTo>
                        <a:pt x="257404" y="40042"/>
                        <a:pt x="255348" y="38833"/>
                        <a:pt x="254139" y="36897"/>
                      </a:cubicBezTo>
                      <a:cubicBezTo>
                        <a:pt x="251720" y="33873"/>
                        <a:pt x="249301" y="30848"/>
                        <a:pt x="246882" y="27824"/>
                      </a:cubicBezTo>
                      <a:cubicBezTo>
                        <a:pt x="246156" y="26977"/>
                        <a:pt x="245551" y="26130"/>
                        <a:pt x="244826" y="25162"/>
                      </a:cubicBezTo>
                      <a:cubicBezTo>
                        <a:pt x="244463" y="24800"/>
                        <a:pt x="244100" y="24437"/>
                        <a:pt x="243737" y="24074"/>
                      </a:cubicBezTo>
                      <a:lnTo>
                        <a:pt x="243737" y="24074"/>
                      </a:lnTo>
                      <a:cubicBezTo>
                        <a:pt x="243374" y="23590"/>
                        <a:pt x="243012" y="23227"/>
                        <a:pt x="242649" y="22864"/>
                      </a:cubicBezTo>
                      <a:cubicBezTo>
                        <a:pt x="238416" y="19477"/>
                        <a:pt x="234062" y="15969"/>
                        <a:pt x="229829" y="12581"/>
                      </a:cubicBezTo>
                      <a:cubicBezTo>
                        <a:pt x="228861" y="12097"/>
                        <a:pt x="227773" y="11735"/>
                        <a:pt x="226805" y="11130"/>
                      </a:cubicBezTo>
                      <a:cubicBezTo>
                        <a:pt x="225233" y="10162"/>
                        <a:pt x="223781" y="8952"/>
                        <a:pt x="221725" y="8831"/>
                      </a:cubicBezTo>
                      <a:cubicBezTo>
                        <a:pt x="221362" y="7742"/>
                        <a:pt x="220395" y="7742"/>
                        <a:pt x="219427" y="7621"/>
                      </a:cubicBezTo>
                      <a:cubicBezTo>
                        <a:pt x="218943" y="6532"/>
                        <a:pt x="217976" y="6532"/>
                        <a:pt x="217008" y="6654"/>
                      </a:cubicBezTo>
                      <a:cubicBezTo>
                        <a:pt x="216283" y="5081"/>
                        <a:pt x="214831" y="5444"/>
                        <a:pt x="213622" y="5444"/>
                      </a:cubicBezTo>
                      <a:lnTo>
                        <a:pt x="213622" y="5444"/>
                      </a:lnTo>
                      <a:cubicBezTo>
                        <a:pt x="213138" y="4355"/>
                        <a:pt x="212292" y="4355"/>
                        <a:pt x="211324" y="4476"/>
                      </a:cubicBezTo>
                      <a:cubicBezTo>
                        <a:pt x="210840" y="4113"/>
                        <a:pt x="210356" y="3629"/>
                        <a:pt x="209873" y="3267"/>
                      </a:cubicBezTo>
                      <a:lnTo>
                        <a:pt x="209389" y="3267"/>
                      </a:lnTo>
                      <a:cubicBezTo>
                        <a:pt x="209389" y="3267"/>
                        <a:pt x="209026" y="3267"/>
                        <a:pt x="209026" y="3267"/>
                      </a:cubicBezTo>
                      <a:cubicBezTo>
                        <a:pt x="207817" y="3267"/>
                        <a:pt x="206728" y="3267"/>
                        <a:pt x="205519" y="3267"/>
                      </a:cubicBezTo>
                      <a:cubicBezTo>
                        <a:pt x="205519" y="2903"/>
                        <a:pt x="205519" y="2541"/>
                        <a:pt x="205277" y="2298"/>
                      </a:cubicBezTo>
                      <a:cubicBezTo>
                        <a:pt x="204188" y="2298"/>
                        <a:pt x="203100" y="2298"/>
                        <a:pt x="202011" y="2298"/>
                      </a:cubicBezTo>
                      <a:cubicBezTo>
                        <a:pt x="200923" y="2298"/>
                        <a:pt x="199834" y="2057"/>
                        <a:pt x="198746" y="1936"/>
                      </a:cubicBezTo>
                      <a:cubicBezTo>
                        <a:pt x="196932" y="605"/>
                        <a:pt x="195117" y="363"/>
                        <a:pt x="193303" y="1936"/>
                      </a:cubicBezTo>
                      <a:cubicBezTo>
                        <a:pt x="193061" y="1936"/>
                        <a:pt x="192819" y="1936"/>
                        <a:pt x="192699" y="1694"/>
                      </a:cubicBezTo>
                      <a:cubicBezTo>
                        <a:pt x="192094" y="1210"/>
                        <a:pt x="191610" y="726"/>
                        <a:pt x="190643" y="0"/>
                      </a:cubicBezTo>
                      <a:lnTo>
                        <a:pt x="151335" y="0"/>
                      </a:lnTo>
                      <a:cubicBezTo>
                        <a:pt x="151093" y="242"/>
                        <a:pt x="150852" y="605"/>
                        <a:pt x="150489" y="726"/>
                      </a:cubicBezTo>
                      <a:cubicBezTo>
                        <a:pt x="147949" y="1210"/>
                        <a:pt x="145409" y="1572"/>
                        <a:pt x="142869" y="1936"/>
                      </a:cubicBezTo>
                      <a:cubicBezTo>
                        <a:pt x="141781" y="1936"/>
                        <a:pt x="140692" y="2177"/>
                        <a:pt x="139604" y="2298"/>
                      </a:cubicBezTo>
                      <a:cubicBezTo>
                        <a:pt x="138394" y="3992"/>
                        <a:pt x="136459" y="3145"/>
                        <a:pt x="134887" y="3629"/>
                      </a:cubicBezTo>
                      <a:cubicBezTo>
                        <a:pt x="134040" y="4839"/>
                        <a:pt x="132710" y="4476"/>
                        <a:pt x="131500" y="4597"/>
                      </a:cubicBezTo>
                      <a:cubicBezTo>
                        <a:pt x="130654" y="6049"/>
                        <a:pt x="129202" y="5565"/>
                        <a:pt x="127993" y="5928"/>
                      </a:cubicBezTo>
                      <a:cubicBezTo>
                        <a:pt x="126300" y="7137"/>
                        <a:pt x="124244" y="7621"/>
                        <a:pt x="122309" y="8105"/>
                      </a:cubicBezTo>
                      <a:cubicBezTo>
                        <a:pt x="121825" y="8347"/>
                        <a:pt x="121462" y="8710"/>
                        <a:pt x="120978" y="8952"/>
                      </a:cubicBezTo>
                      <a:cubicBezTo>
                        <a:pt x="120615" y="9194"/>
                        <a:pt x="120253" y="9315"/>
                        <a:pt x="119890" y="9194"/>
                      </a:cubicBezTo>
                      <a:cubicBezTo>
                        <a:pt x="119527" y="9557"/>
                        <a:pt x="119043" y="9799"/>
                        <a:pt x="118680" y="10162"/>
                      </a:cubicBezTo>
                      <a:cubicBezTo>
                        <a:pt x="118438" y="10404"/>
                        <a:pt x="118076" y="10525"/>
                        <a:pt x="117713" y="10525"/>
                      </a:cubicBezTo>
                      <a:cubicBezTo>
                        <a:pt x="116866" y="11855"/>
                        <a:pt x="115778" y="12823"/>
                        <a:pt x="114084" y="12823"/>
                      </a:cubicBezTo>
                      <a:cubicBezTo>
                        <a:pt x="114084" y="12823"/>
                        <a:pt x="114084" y="12823"/>
                        <a:pt x="114084" y="12823"/>
                      </a:cubicBezTo>
                      <a:cubicBezTo>
                        <a:pt x="113721" y="13186"/>
                        <a:pt x="113238" y="13549"/>
                        <a:pt x="112875" y="13912"/>
                      </a:cubicBezTo>
                      <a:lnTo>
                        <a:pt x="112875" y="13912"/>
                      </a:lnTo>
                      <a:cubicBezTo>
                        <a:pt x="112512" y="14275"/>
                        <a:pt x="112149" y="14638"/>
                        <a:pt x="111665" y="15001"/>
                      </a:cubicBezTo>
                      <a:lnTo>
                        <a:pt x="111665" y="15001"/>
                      </a:lnTo>
                      <a:cubicBezTo>
                        <a:pt x="111303" y="15364"/>
                        <a:pt x="110940" y="15727"/>
                        <a:pt x="110698" y="15969"/>
                      </a:cubicBezTo>
                      <a:cubicBezTo>
                        <a:pt x="109972" y="16453"/>
                        <a:pt x="109247" y="16936"/>
                        <a:pt x="108521" y="17420"/>
                      </a:cubicBezTo>
                      <a:cubicBezTo>
                        <a:pt x="108158" y="17783"/>
                        <a:pt x="107674" y="18146"/>
                        <a:pt x="107312" y="18509"/>
                      </a:cubicBezTo>
                      <a:lnTo>
                        <a:pt x="107312" y="18509"/>
                      </a:lnTo>
                      <a:cubicBezTo>
                        <a:pt x="106949" y="18872"/>
                        <a:pt x="106465" y="19235"/>
                        <a:pt x="106102" y="19477"/>
                      </a:cubicBezTo>
                      <a:lnTo>
                        <a:pt x="106102" y="19477"/>
                      </a:lnTo>
                      <a:cubicBezTo>
                        <a:pt x="105739" y="19961"/>
                        <a:pt x="105376" y="20323"/>
                        <a:pt x="105014" y="20687"/>
                      </a:cubicBezTo>
                      <a:lnTo>
                        <a:pt x="105014" y="20687"/>
                      </a:lnTo>
                      <a:cubicBezTo>
                        <a:pt x="104651" y="21170"/>
                        <a:pt x="104288" y="21413"/>
                        <a:pt x="103925" y="21775"/>
                      </a:cubicBezTo>
                      <a:lnTo>
                        <a:pt x="103804" y="21775"/>
                      </a:lnTo>
                      <a:cubicBezTo>
                        <a:pt x="103441" y="22259"/>
                        <a:pt x="103078" y="22622"/>
                        <a:pt x="102716" y="22985"/>
                      </a:cubicBezTo>
                      <a:lnTo>
                        <a:pt x="102716" y="22985"/>
                      </a:lnTo>
                      <a:cubicBezTo>
                        <a:pt x="102353" y="23469"/>
                        <a:pt x="101990" y="23832"/>
                        <a:pt x="101748" y="24316"/>
                      </a:cubicBezTo>
                      <a:cubicBezTo>
                        <a:pt x="100660" y="25526"/>
                        <a:pt x="99571" y="26735"/>
                        <a:pt x="98482" y="27945"/>
                      </a:cubicBezTo>
                      <a:cubicBezTo>
                        <a:pt x="98241" y="28792"/>
                        <a:pt x="98241" y="29881"/>
                        <a:pt x="97031" y="30001"/>
                      </a:cubicBezTo>
                      <a:cubicBezTo>
                        <a:pt x="96668" y="30486"/>
                        <a:pt x="96306" y="30848"/>
                        <a:pt x="95943" y="31332"/>
                      </a:cubicBezTo>
                      <a:cubicBezTo>
                        <a:pt x="95580" y="31816"/>
                        <a:pt x="95217" y="32179"/>
                        <a:pt x="94854" y="32663"/>
                      </a:cubicBezTo>
                      <a:cubicBezTo>
                        <a:pt x="94491" y="33026"/>
                        <a:pt x="94128" y="33389"/>
                        <a:pt x="93887" y="33752"/>
                      </a:cubicBezTo>
                      <a:cubicBezTo>
                        <a:pt x="93645" y="34599"/>
                        <a:pt x="93645" y="35687"/>
                        <a:pt x="92435" y="35808"/>
                      </a:cubicBezTo>
                      <a:lnTo>
                        <a:pt x="92435" y="35808"/>
                      </a:lnTo>
                      <a:cubicBezTo>
                        <a:pt x="92072" y="36292"/>
                        <a:pt x="91831" y="36655"/>
                        <a:pt x="91468" y="37139"/>
                      </a:cubicBezTo>
                      <a:lnTo>
                        <a:pt x="91468" y="37139"/>
                      </a:lnTo>
                      <a:cubicBezTo>
                        <a:pt x="91105" y="37623"/>
                        <a:pt x="90863" y="37986"/>
                        <a:pt x="90500" y="38469"/>
                      </a:cubicBezTo>
                      <a:cubicBezTo>
                        <a:pt x="90500" y="38469"/>
                        <a:pt x="90500" y="38469"/>
                        <a:pt x="90500" y="38469"/>
                      </a:cubicBezTo>
                      <a:cubicBezTo>
                        <a:pt x="90137" y="38833"/>
                        <a:pt x="89774" y="39316"/>
                        <a:pt x="89412" y="39679"/>
                      </a:cubicBezTo>
                      <a:cubicBezTo>
                        <a:pt x="89412" y="39679"/>
                        <a:pt x="89412" y="39679"/>
                        <a:pt x="89412" y="39679"/>
                      </a:cubicBezTo>
                      <a:cubicBezTo>
                        <a:pt x="89412" y="40647"/>
                        <a:pt x="89412" y="41615"/>
                        <a:pt x="88202" y="41978"/>
                      </a:cubicBezTo>
                      <a:cubicBezTo>
                        <a:pt x="88202" y="41978"/>
                        <a:pt x="88202" y="41978"/>
                        <a:pt x="88202" y="41978"/>
                      </a:cubicBezTo>
                      <a:cubicBezTo>
                        <a:pt x="87839" y="42462"/>
                        <a:pt x="87477" y="42946"/>
                        <a:pt x="87114" y="43429"/>
                      </a:cubicBezTo>
                      <a:lnTo>
                        <a:pt x="87114" y="43429"/>
                      </a:lnTo>
                      <a:cubicBezTo>
                        <a:pt x="87114" y="43672"/>
                        <a:pt x="87114" y="44034"/>
                        <a:pt x="86872" y="44277"/>
                      </a:cubicBezTo>
                      <a:cubicBezTo>
                        <a:pt x="86509" y="44760"/>
                        <a:pt x="86146" y="45123"/>
                        <a:pt x="85783" y="45607"/>
                      </a:cubicBezTo>
                      <a:cubicBezTo>
                        <a:pt x="85058" y="46696"/>
                        <a:pt x="84211" y="47906"/>
                        <a:pt x="83485" y="48994"/>
                      </a:cubicBezTo>
                      <a:cubicBezTo>
                        <a:pt x="81429" y="52261"/>
                        <a:pt x="79494" y="55527"/>
                        <a:pt x="77438" y="58672"/>
                      </a:cubicBezTo>
                      <a:cubicBezTo>
                        <a:pt x="72358" y="66536"/>
                        <a:pt x="67279" y="74399"/>
                        <a:pt x="62078" y="82262"/>
                      </a:cubicBezTo>
                      <a:cubicBezTo>
                        <a:pt x="56636" y="90609"/>
                        <a:pt x="50951" y="98715"/>
                        <a:pt x="45751" y="107183"/>
                      </a:cubicBezTo>
                      <a:cubicBezTo>
                        <a:pt x="35228" y="124119"/>
                        <a:pt x="24585" y="140934"/>
                        <a:pt x="13579" y="157508"/>
                      </a:cubicBezTo>
                      <a:cubicBezTo>
                        <a:pt x="9830" y="163193"/>
                        <a:pt x="5718" y="168879"/>
                        <a:pt x="2815" y="175170"/>
                      </a:cubicBezTo>
                      <a:cubicBezTo>
                        <a:pt x="880" y="179283"/>
                        <a:pt x="-208" y="183396"/>
                        <a:pt x="33" y="187872"/>
                      </a:cubicBezTo>
                      <a:cubicBezTo>
                        <a:pt x="275" y="192348"/>
                        <a:pt x="1969" y="195977"/>
                        <a:pt x="5113" y="199123"/>
                      </a:cubicBezTo>
                      <a:cubicBezTo>
                        <a:pt x="8016" y="202147"/>
                        <a:pt x="11523" y="203236"/>
                        <a:pt x="15635" y="202994"/>
                      </a:cubicBezTo>
                      <a:cubicBezTo>
                        <a:pt x="15998" y="202994"/>
                        <a:pt x="16361" y="202994"/>
                        <a:pt x="16845" y="202994"/>
                      </a:cubicBezTo>
                      <a:cubicBezTo>
                        <a:pt x="22045" y="203357"/>
                        <a:pt x="26278" y="201059"/>
                        <a:pt x="29423" y="197066"/>
                      </a:cubicBezTo>
                      <a:cubicBezTo>
                        <a:pt x="33898" y="191381"/>
                        <a:pt x="38373" y="185574"/>
                        <a:pt x="42485" y="179525"/>
                      </a:cubicBezTo>
                      <a:cubicBezTo>
                        <a:pt x="51072" y="166823"/>
                        <a:pt x="59175" y="153758"/>
                        <a:pt x="67762" y="141055"/>
                      </a:cubicBezTo>
                      <a:cubicBezTo>
                        <a:pt x="76229" y="128474"/>
                        <a:pt x="84332" y="115651"/>
                        <a:pt x="92193" y="102707"/>
                      </a:cubicBezTo>
                      <a:cubicBezTo>
                        <a:pt x="96668" y="95085"/>
                        <a:pt x="101264" y="87585"/>
                        <a:pt x="105860" y="80085"/>
                      </a:cubicBezTo>
                      <a:cubicBezTo>
                        <a:pt x="107674" y="77181"/>
                        <a:pt x="109126" y="73915"/>
                        <a:pt x="112754" y="71737"/>
                      </a:cubicBezTo>
                      <a:cubicBezTo>
                        <a:pt x="113843" y="71858"/>
                        <a:pt x="115294" y="72100"/>
                        <a:pt x="116745" y="72342"/>
                      </a:cubicBezTo>
                      <a:cubicBezTo>
                        <a:pt x="116866" y="72342"/>
                        <a:pt x="116987" y="72584"/>
                        <a:pt x="117108" y="72826"/>
                      </a:cubicBezTo>
                      <a:cubicBezTo>
                        <a:pt x="117108" y="75487"/>
                        <a:pt x="117592" y="78270"/>
                        <a:pt x="117108" y="80810"/>
                      </a:cubicBezTo>
                      <a:cubicBezTo>
                        <a:pt x="116261" y="84682"/>
                        <a:pt x="116382" y="88432"/>
                        <a:pt x="116382" y="92303"/>
                      </a:cubicBezTo>
                      <a:cubicBezTo>
                        <a:pt x="116382" y="99077"/>
                        <a:pt x="116382" y="105852"/>
                        <a:pt x="116382" y="112506"/>
                      </a:cubicBezTo>
                      <a:cubicBezTo>
                        <a:pt x="116382" y="198760"/>
                        <a:pt x="116382" y="285014"/>
                        <a:pt x="116382" y="371268"/>
                      </a:cubicBezTo>
                      <a:cubicBezTo>
                        <a:pt x="116382" y="395342"/>
                        <a:pt x="116382" y="419537"/>
                        <a:pt x="116382" y="443611"/>
                      </a:cubicBezTo>
                      <a:cubicBezTo>
                        <a:pt x="116382" y="450022"/>
                        <a:pt x="117592" y="455829"/>
                        <a:pt x="122671" y="460305"/>
                      </a:cubicBezTo>
                      <a:cubicBezTo>
                        <a:pt x="122913" y="460547"/>
                        <a:pt x="123034" y="461031"/>
                        <a:pt x="123155" y="461273"/>
                      </a:cubicBezTo>
                      <a:cubicBezTo>
                        <a:pt x="124365" y="461515"/>
                        <a:pt x="125090" y="462362"/>
                        <a:pt x="125574" y="463450"/>
                      </a:cubicBezTo>
                      <a:cubicBezTo>
                        <a:pt x="125816" y="463934"/>
                        <a:pt x="126300" y="464176"/>
                        <a:pt x="126663" y="464539"/>
                      </a:cubicBezTo>
                      <a:cubicBezTo>
                        <a:pt x="127025" y="464902"/>
                        <a:pt x="127509" y="465265"/>
                        <a:pt x="127872" y="465507"/>
                      </a:cubicBezTo>
                      <a:cubicBezTo>
                        <a:pt x="127872" y="465507"/>
                        <a:pt x="127872" y="465507"/>
                        <a:pt x="127872" y="465507"/>
                      </a:cubicBezTo>
                      <a:cubicBezTo>
                        <a:pt x="128356" y="465870"/>
                        <a:pt x="128719" y="466233"/>
                        <a:pt x="129202" y="466716"/>
                      </a:cubicBezTo>
                      <a:cubicBezTo>
                        <a:pt x="129565" y="466716"/>
                        <a:pt x="129807" y="466716"/>
                        <a:pt x="130170" y="466716"/>
                      </a:cubicBezTo>
                      <a:cubicBezTo>
                        <a:pt x="131984" y="466837"/>
                        <a:pt x="133919" y="466837"/>
                        <a:pt x="135734" y="467201"/>
                      </a:cubicBezTo>
                      <a:cubicBezTo>
                        <a:pt x="143111" y="468773"/>
                        <a:pt x="149400" y="466716"/>
                        <a:pt x="154964" y="461999"/>
                      </a:cubicBezTo>
                      <a:cubicBezTo>
                        <a:pt x="156536" y="460668"/>
                        <a:pt x="158592" y="459821"/>
                        <a:pt x="159076" y="457402"/>
                      </a:cubicBezTo>
                      <a:cubicBezTo>
                        <a:pt x="159076" y="456434"/>
                        <a:pt x="159076" y="455466"/>
                        <a:pt x="160043" y="454982"/>
                      </a:cubicBezTo>
                      <a:cubicBezTo>
                        <a:pt x="160164" y="450506"/>
                        <a:pt x="160406" y="446151"/>
                        <a:pt x="160406" y="441675"/>
                      </a:cubicBezTo>
                      <a:cubicBezTo>
                        <a:pt x="160406" y="376591"/>
                        <a:pt x="160406" y="311628"/>
                        <a:pt x="160406" y="246544"/>
                      </a:cubicBezTo>
                      <a:cubicBezTo>
                        <a:pt x="160406" y="243278"/>
                        <a:pt x="161132" y="240133"/>
                        <a:pt x="161858" y="236625"/>
                      </a:cubicBezTo>
                      <a:cubicBezTo>
                        <a:pt x="162825" y="235536"/>
                        <a:pt x="164035" y="234326"/>
                        <a:pt x="165002" y="233237"/>
                      </a:cubicBezTo>
                      <a:cubicBezTo>
                        <a:pt x="168389" y="231786"/>
                        <a:pt x="171533" y="231302"/>
                        <a:pt x="174799" y="231302"/>
                      </a:cubicBezTo>
                      <a:cubicBezTo>
                        <a:pt x="179636" y="231302"/>
                        <a:pt x="184716" y="234326"/>
                        <a:pt x="184595" y="240980"/>
                      </a:cubicBezTo>
                      <a:cubicBezTo>
                        <a:pt x="184474" y="250295"/>
                        <a:pt x="184595" y="259489"/>
                        <a:pt x="184595" y="268804"/>
                      </a:cubicBezTo>
                      <a:cubicBezTo>
                        <a:pt x="184595" y="304491"/>
                        <a:pt x="184716" y="340178"/>
                        <a:pt x="184837" y="375866"/>
                      </a:cubicBezTo>
                      <a:cubicBezTo>
                        <a:pt x="186288" y="392076"/>
                        <a:pt x="185442" y="408165"/>
                        <a:pt x="185684" y="424376"/>
                      </a:cubicBezTo>
                      <a:cubicBezTo>
                        <a:pt x="185684" y="433449"/>
                        <a:pt x="185684" y="442522"/>
                        <a:pt x="185684" y="451595"/>
                      </a:cubicBezTo>
                      <a:cubicBezTo>
                        <a:pt x="185805" y="451837"/>
                        <a:pt x="185926" y="452200"/>
                        <a:pt x="185684" y="452442"/>
                      </a:cubicBezTo>
                      <a:cubicBezTo>
                        <a:pt x="187014" y="453409"/>
                        <a:pt x="186772" y="454861"/>
                        <a:pt x="186772" y="456192"/>
                      </a:cubicBezTo>
                      <a:cubicBezTo>
                        <a:pt x="186893" y="456434"/>
                        <a:pt x="186893" y="456676"/>
                        <a:pt x="186772" y="457038"/>
                      </a:cubicBezTo>
                      <a:cubicBezTo>
                        <a:pt x="188103" y="457402"/>
                        <a:pt x="189191" y="458128"/>
                        <a:pt x="188949" y="459700"/>
                      </a:cubicBezTo>
                      <a:cubicBezTo>
                        <a:pt x="194392" y="466596"/>
                        <a:pt x="201648" y="468168"/>
                        <a:pt x="209994" y="467080"/>
                      </a:cubicBezTo>
                      <a:cubicBezTo>
                        <a:pt x="211082" y="466959"/>
                        <a:pt x="212171" y="466837"/>
                        <a:pt x="213259" y="466716"/>
                      </a:cubicBezTo>
                      <a:cubicBezTo>
                        <a:pt x="214106" y="466475"/>
                        <a:pt x="214831" y="466112"/>
                        <a:pt x="215678" y="465870"/>
                      </a:cubicBezTo>
                      <a:cubicBezTo>
                        <a:pt x="215920" y="466233"/>
                        <a:pt x="216041" y="466354"/>
                        <a:pt x="216162" y="466475"/>
                      </a:cubicBezTo>
                      <a:cubicBezTo>
                        <a:pt x="216041" y="466475"/>
                        <a:pt x="215799" y="466233"/>
                        <a:pt x="215678" y="465870"/>
                      </a:cubicBezTo>
                      <a:cubicBezTo>
                        <a:pt x="216041" y="465870"/>
                        <a:pt x="216404" y="465628"/>
                        <a:pt x="216767" y="465507"/>
                      </a:cubicBezTo>
                      <a:lnTo>
                        <a:pt x="216767" y="465507"/>
                      </a:lnTo>
                      <a:cubicBezTo>
                        <a:pt x="217129" y="465144"/>
                        <a:pt x="217492" y="464902"/>
                        <a:pt x="217855" y="464660"/>
                      </a:cubicBezTo>
                      <a:cubicBezTo>
                        <a:pt x="218218" y="464660"/>
                        <a:pt x="218702" y="464418"/>
                        <a:pt x="219065" y="464297"/>
                      </a:cubicBezTo>
                      <a:cubicBezTo>
                        <a:pt x="219427" y="463208"/>
                        <a:pt x="220395" y="463087"/>
                        <a:pt x="221362" y="463087"/>
                      </a:cubicBezTo>
                      <a:cubicBezTo>
                        <a:pt x="221362" y="463087"/>
                        <a:pt x="221362" y="463087"/>
                        <a:pt x="221362" y="463087"/>
                      </a:cubicBezTo>
                      <a:cubicBezTo>
                        <a:pt x="221725" y="462724"/>
                        <a:pt x="222088" y="462362"/>
                        <a:pt x="222572" y="461877"/>
                      </a:cubicBezTo>
                      <a:cubicBezTo>
                        <a:pt x="223660" y="460668"/>
                        <a:pt x="224749" y="459579"/>
                        <a:pt x="225717" y="458369"/>
                      </a:cubicBezTo>
                      <a:cubicBezTo>
                        <a:pt x="225958" y="457523"/>
                        <a:pt x="226079" y="456434"/>
                        <a:pt x="227168" y="456071"/>
                      </a:cubicBezTo>
                      <a:cubicBezTo>
                        <a:pt x="228740" y="450506"/>
                        <a:pt x="229829" y="444941"/>
                        <a:pt x="229345" y="439135"/>
                      </a:cubicBezTo>
                      <a:cubicBezTo>
                        <a:pt x="229345" y="437804"/>
                        <a:pt x="229103" y="436473"/>
                        <a:pt x="228861" y="435143"/>
                      </a:cubicBezTo>
                      <a:cubicBezTo>
                        <a:pt x="228377" y="432118"/>
                        <a:pt x="228256" y="429094"/>
                        <a:pt x="228861" y="425949"/>
                      </a:cubicBezTo>
                      <a:cubicBezTo>
                        <a:pt x="229103" y="424860"/>
                        <a:pt x="229345" y="423650"/>
                        <a:pt x="229224" y="422561"/>
                      </a:cubicBezTo>
                      <a:cubicBezTo>
                        <a:pt x="229103" y="420505"/>
                        <a:pt x="228498" y="418448"/>
                        <a:pt x="228498" y="416271"/>
                      </a:cubicBezTo>
                      <a:cubicBezTo>
                        <a:pt x="228498" y="414456"/>
                        <a:pt x="229103" y="412641"/>
                        <a:pt x="228498" y="410706"/>
                      </a:cubicBezTo>
                      <a:cubicBezTo>
                        <a:pt x="228014" y="409133"/>
                        <a:pt x="228014" y="407198"/>
                        <a:pt x="228498" y="405504"/>
                      </a:cubicBezTo>
                      <a:cubicBezTo>
                        <a:pt x="229587" y="401633"/>
                        <a:pt x="229224" y="397882"/>
                        <a:pt x="229224" y="394012"/>
                      </a:cubicBezTo>
                      <a:cubicBezTo>
                        <a:pt x="229224" y="297112"/>
                        <a:pt x="229224" y="200212"/>
                        <a:pt x="229345" y="103311"/>
                      </a:cubicBezTo>
                      <a:cubicBezTo>
                        <a:pt x="229345" y="97747"/>
                        <a:pt x="229345" y="92182"/>
                        <a:pt x="229466" y="86496"/>
                      </a:cubicBezTo>
                      <a:cubicBezTo>
                        <a:pt x="229466" y="84561"/>
                        <a:pt x="229466" y="82625"/>
                        <a:pt x="229345" y="80690"/>
                      </a:cubicBezTo>
                      <a:cubicBezTo>
                        <a:pt x="229345" y="80326"/>
                        <a:pt x="229345" y="79843"/>
                        <a:pt x="229345" y="79480"/>
                      </a:cubicBezTo>
                      <a:cubicBezTo>
                        <a:pt x="229103" y="78996"/>
                        <a:pt x="228740" y="78391"/>
                        <a:pt x="228619" y="77907"/>
                      </a:cubicBezTo>
                      <a:cubicBezTo>
                        <a:pt x="228135" y="76213"/>
                        <a:pt x="228135" y="74520"/>
                        <a:pt x="229466" y="72947"/>
                      </a:cubicBezTo>
                      <a:cubicBezTo>
                        <a:pt x="230675" y="71374"/>
                        <a:pt x="232247" y="71012"/>
                        <a:pt x="234424" y="71374"/>
                      </a:cubicBezTo>
                      <a:cubicBezTo>
                        <a:pt x="236360" y="72584"/>
                        <a:pt x="237811" y="74520"/>
                        <a:pt x="239141" y="76697"/>
                      </a:cubicBezTo>
                      <a:cubicBezTo>
                        <a:pt x="245189" y="87343"/>
                        <a:pt x="251236" y="97989"/>
                        <a:pt x="257525" y="108514"/>
                      </a:cubicBezTo>
                      <a:cubicBezTo>
                        <a:pt x="261395" y="115046"/>
                        <a:pt x="265628" y="121579"/>
                        <a:pt x="269619" y="127990"/>
                      </a:cubicBezTo>
                      <a:cubicBezTo>
                        <a:pt x="277844" y="141177"/>
                        <a:pt x="286068" y="154241"/>
                        <a:pt x="294413" y="167306"/>
                      </a:cubicBezTo>
                      <a:cubicBezTo>
                        <a:pt x="298162" y="173235"/>
                        <a:pt x="302154" y="179162"/>
                        <a:pt x="306024" y="185090"/>
                      </a:cubicBezTo>
                      <a:cubicBezTo>
                        <a:pt x="307959" y="188114"/>
                        <a:pt x="309773" y="191260"/>
                        <a:pt x="311587" y="194405"/>
                      </a:cubicBezTo>
                      <a:cubicBezTo>
                        <a:pt x="312071" y="195251"/>
                        <a:pt x="312434" y="196099"/>
                        <a:pt x="313039" y="196824"/>
                      </a:cubicBezTo>
                      <a:cubicBezTo>
                        <a:pt x="313764" y="197792"/>
                        <a:pt x="314611" y="198518"/>
                        <a:pt x="314490" y="198518"/>
                      </a:cubicBezTo>
                      <a:cubicBezTo>
                        <a:pt x="317756" y="200212"/>
                        <a:pt x="319932" y="201300"/>
                        <a:pt x="322110" y="202389"/>
                      </a:cubicBezTo>
                      <a:cubicBezTo>
                        <a:pt x="322351" y="202389"/>
                        <a:pt x="322472" y="202389"/>
                        <a:pt x="322714" y="202389"/>
                      </a:cubicBezTo>
                      <a:cubicBezTo>
                        <a:pt x="328399" y="204203"/>
                        <a:pt x="333115" y="202268"/>
                        <a:pt x="337228" y="198276"/>
                      </a:cubicBezTo>
                      <a:cubicBezTo>
                        <a:pt x="338679" y="196824"/>
                        <a:pt x="340251" y="195373"/>
                        <a:pt x="341703" y="193921"/>
                      </a:cubicBezTo>
                      <a:cubicBezTo>
                        <a:pt x="342307" y="192106"/>
                        <a:pt x="342912" y="190171"/>
                        <a:pt x="343396" y="188356"/>
                      </a:cubicBezTo>
                      <a:cubicBezTo>
                        <a:pt x="343033" y="187630"/>
                        <a:pt x="343396" y="187388"/>
                        <a:pt x="344000" y="187147"/>
                      </a:cubicBezTo>
                      <a:cubicBezTo>
                        <a:pt x="344000" y="185452"/>
                        <a:pt x="344000" y="183880"/>
                        <a:pt x="343759" y="182187"/>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sp>
            <p:nvSpPr>
              <p:cNvPr id="184" name="Google Shape;184;p10"/>
              <p:cNvSpPr/>
              <p:nvPr/>
            </p:nvSpPr>
            <p:spPr>
              <a:xfrm>
                <a:off x="6118298" y="5178681"/>
                <a:ext cx="112964" cy="166509"/>
              </a:xfrm>
              <a:custGeom>
                <a:avLst/>
                <a:gdLst/>
                <a:ahLst/>
                <a:cxnLst/>
                <a:rect l="l" t="t" r="r" b="b"/>
                <a:pathLst>
                  <a:path w="112964" h="166509" extrusionOk="0">
                    <a:moveTo>
                      <a:pt x="112796" y="164970"/>
                    </a:moveTo>
                    <a:cubicBezTo>
                      <a:pt x="80625" y="117548"/>
                      <a:pt x="48454" y="70126"/>
                      <a:pt x="16283" y="22583"/>
                    </a:cubicBezTo>
                    <a:cubicBezTo>
                      <a:pt x="11807" y="16051"/>
                      <a:pt x="7333" y="9397"/>
                      <a:pt x="2858" y="2865"/>
                    </a:cubicBezTo>
                    <a:cubicBezTo>
                      <a:pt x="-1617" y="-3668"/>
                      <a:pt x="318" y="2865"/>
                      <a:pt x="1043" y="3953"/>
                    </a:cubicBezTo>
                    <a:cubicBezTo>
                      <a:pt x="33215" y="51375"/>
                      <a:pt x="65386" y="98797"/>
                      <a:pt x="97557" y="146339"/>
                    </a:cubicBezTo>
                    <a:cubicBezTo>
                      <a:pt x="102032" y="152872"/>
                      <a:pt x="106507" y="159526"/>
                      <a:pt x="110982" y="166058"/>
                    </a:cubicBezTo>
                    <a:cubicBezTo>
                      <a:pt x="111708" y="167147"/>
                      <a:pt x="113522" y="166058"/>
                      <a:pt x="112796" y="164970"/>
                    </a:cubicBezTo>
                    <a:lnTo>
                      <a:pt x="112796" y="164970"/>
                    </a:ln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185" name="Google Shape;185;p10"/>
              <p:cNvSpPr/>
              <p:nvPr/>
            </p:nvSpPr>
            <p:spPr>
              <a:xfrm>
                <a:off x="5905238" y="5180732"/>
                <a:ext cx="113887" cy="165833"/>
              </a:xfrm>
              <a:custGeom>
                <a:avLst/>
                <a:gdLst/>
                <a:ahLst/>
                <a:cxnLst/>
                <a:rect l="l" t="t" r="r" b="b"/>
                <a:pathLst>
                  <a:path w="113887" h="165833" extrusionOk="0">
                    <a:moveTo>
                      <a:pt x="3539" y="163403"/>
                    </a:moveTo>
                    <a:cubicBezTo>
                      <a:pt x="35831" y="115981"/>
                      <a:pt x="68002" y="68559"/>
                      <a:pt x="100295" y="21259"/>
                    </a:cubicBezTo>
                    <a:cubicBezTo>
                      <a:pt x="104770" y="14726"/>
                      <a:pt x="109244" y="8073"/>
                      <a:pt x="113720" y="1540"/>
                    </a:cubicBezTo>
                    <a:cubicBezTo>
                      <a:pt x="114445" y="451"/>
                      <a:pt x="112631" y="-638"/>
                      <a:pt x="111905" y="451"/>
                    </a:cubicBezTo>
                    <a:cubicBezTo>
                      <a:pt x="79613" y="47873"/>
                      <a:pt x="47442" y="95294"/>
                      <a:pt x="15150" y="142595"/>
                    </a:cubicBezTo>
                    <a:cubicBezTo>
                      <a:pt x="10674" y="149128"/>
                      <a:pt x="6200" y="155781"/>
                      <a:pt x="1725" y="162314"/>
                    </a:cubicBezTo>
                    <a:cubicBezTo>
                      <a:pt x="-2750" y="168847"/>
                      <a:pt x="2813" y="164491"/>
                      <a:pt x="3539" y="163403"/>
                    </a:cubicBezTo>
                    <a:lnTo>
                      <a:pt x="3539" y="163403"/>
                    </a:ln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186" name="Google Shape;186;p10"/>
              <p:cNvSpPr/>
              <p:nvPr/>
            </p:nvSpPr>
            <p:spPr>
              <a:xfrm>
                <a:off x="5772351" y="5318470"/>
                <a:ext cx="143451" cy="42337"/>
              </a:xfrm>
              <a:custGeom>
                <a:avLst/>
                <a:gdLst/>
                <a:ahLst/>
                <a:cxnLst/>
                <a:rect l="l" t="t" r="r" b="b"/>
                <a:pathLst>
                  <a:path w="143451" h="42337" extrusionOk="0">
                    <a:moveTo>
                      <a:pt x="38339" y="26996"/>
                    </a:moveTo>
                    <a:cubicBezTo>
                      <a:pt x="39549" y="26391"/>
                      <a:pt x="40879" y="26632"/>
                      <a:pt x="42089" y="26996"/>
                    </a:cubicBezTo>
                    <a:cubicBezTo>
                      <a:pt x="50313" y="28568"/>
                      <a:pt x="58537" y="30020"/>
                      <a:pt x="66761" y="31593"/>
                    </a:cubicBezTo>
                    <a:cubicBezTo>
                      <a:pt x="81880" y="34375"/>
                      <a:pt x="96877" y="37157"/>
                      <a:pt x="111995" y="39940"/>
                    </a:cubicBezTo>
                    <a:cubicBezTo>
                      <a:pt x="112358" y="39940"/>
                      <a:pt x="112600" y="39940"/>
                      <a:pt x="112963" y="40061"/>
                    </a:cubicBezTo>
                    <a:cubicBezTo>
                      <a:pt x="112963" y="40061"/>
                      <a:pt x="112963" y="40061"/>
                      <a:pt x="112963" y="40061"/>
                    </a:cubicBezTo>
                    <a:cubicBezTo>
                      <a:pt x="114898" y="40303"/>
                      <a:pt x="116954" y="40666"/>
                      <a:pt x="118889" y="40908"/>
                    </a:cubicBezTo>
                    <a:cubicBezTo>
                      <a:pt x="119614" y="40908"/>
                      <a:pt x="120461" y="40908"/>
                      <a:pt x="121187" y="41149"/>
                    </a:cubicBezTo>
                    <a:cubicBezTo>
                      <a:pt x="122275" y="41270"/>
                      <a:pt x="123364" y="41513"/>
                      <a:pt x="124573" y="41633"/>
                    </a:cubicBezTo>
                    <a:cubicBezTo>
                      <a:pt x="125178" y="41633"/>
                      <a:pt x="125904" y="41633"/>
                      <a:pt x="126508" y="41633"/>
                    </a:cubicBezTo>
                    <a:cubicBezTo>
                      <a:pt x="127476" y="41633"/>
                      <a:pt x="128443" y="41754"/>
                      <a:pt x="129290" y="41875"/>
                    </a:cubicBezTo>
                    <a:cubicBezTo>
                      <a:pt x="129653" y="41875"/>
                      <a:pt x="130137" y="41996"/>
                      <a:pt x="130500" y="41996"/>
                    </a:cubicBezTo>
                    <a:cubicBezTo>
                      <a:pt x="131225" y="41996"/>
                      <a:pt x="131951" y="41996"/>
                      <a:pt x="132556" y="42238"/>
                    </a:cubicBezTo>
                    <a:cubicBezTo>
                      <a:pt x="135700" y="42722"/>
                      <a:pt x="138361" y="41392"/>
                      <a:pt x="140659" y="39456"/>
                    </a:cubicBezTo>
                    <a:cubicBezTo>
                      <a:pt x="141143" y="39093"/>
                      <a:pt x="141505" y="38609"/>
                      <a:pt x="141868" y="38125"/>
                    </a:cubicBezTo>
                    <a:lnTo>
                      <a:pt x="141263" y="37520"/>
                    </a:lnTo>
                    <a:cubicBezTo>
                      <a:pt x="142715" y="35827"/>
                      <a:pt x="143561" y="33891"/>
                      <a:pt x="143441" y="31471"/>
                    </a:cubicBezTo>
                    <a:cubicBezTo>
                      <a:pt x="143199" y="28689"/>
                      <a:pt x="142231" y="26391"/>
                      <a:pt x="140175" y="24455"/>
                    </a:cubicBezTo>
                    <a:cubicBezTo>
                      <a:pt x="138119" y="22519"/>
                      <a:pt x="135700" y="21310"/>
                      <a:pt x="133039" y="20584"/>
                    </a:cubicBezTo>
                    <a:cubicBezTo>
                      <a:pt x="128806" y="19374"/>
                      <a:pt x="124573" y="19011"/>
                      <a:pt x="120219" y="18407"/>
                    </a:cubicBezTo>
                    <a:cubicBezTo>
                      <a:pt x="119856" y="18407"/>
                      <a:pt x="119493" y="18407"/>
                      <a:pt x="119131" y="18285"/>
                    </a:cubicBezTo>
                    <a:lnTo>
                      <a:pt x="117921" y="17197"/>
                    </a:lnTo>
                    <a:cubicBezTo>
                      <a:pt x="117921" y="17318"/>
                      <a:pt x="117921" y="17438"/>
                      <a:pt x="117921" y="17559"/>
                    </a:cubicBezTo>
                    <a:cubicBezTo>
                      <a:pt x="117679" y="17802"/>
                      <a:pt x="117558" y="17802"/>
                      <a:pt x="117316" y="18043"/>
                    </a:cubicBezTo>
                    <a:cubicBezTo>
                      <a:pt x="114293" y="17681"/>
                      <a:pt x="111269" y="17197"/>
                      <a:pt x="108246" y="16713"/>
                    </a:cubicBezTo>
                    <a:lnTo>
                      <a:pt x="108246" y="16713"/>
                    </a:lnTo>
                    <a:cubicBezTo>
                      <a:pt x="107399" y="16471"/>
                      <a:pt x="106552" y="16350"/>
                      <a:pt x="105706" y="16108"/>
                    </a:cubicBezTo>
                    <a:cubicBezTo>
                      <a:pt x="96514" y="14414"/>
                      <a:pt x="87443" y="12842"/>
                      <a:pt x="78251" y="11027"/>
                    </a:cubicBezTo>
                    <a:cubicBezTo>
                      <a:pt x="67003" y="8850"/>
                      <a:pt x="55876" y="6551"/>
                      <a:pt x="44629" y="4373"/>
                    </a:cubicBezTo>
                    <a:cubicBezTo>
                      <a:pt x="39791" y="3406"/>
                      <a:pt x="34953" y="2438"/>
                      <a:pt x="30115" y="1591"/>
                    </a:cubicBezTo>
                    <a:cubicBezTo>
                      <a:pt x="23584" y="502"/>
                      <a:pt x="17053" y="-344"/>
                      <a:pt x="10401" y="139"/>
                    </a:cubicBezTo>
                    <a:cubicBezTo>
                      <a:pt x="7499" y="382"/>
                      <a:pt x="4596" y="744"/>
                      <a:pt x="1693" y="1107"/>
                    </a:cubicBezTo>
                    <a:cubicBezTo>
                      <a:pt x="1088" y="1349"/>
                      <a:pt x="605" y="1591"/>
                      <a:pt x="0" y="1712"/>
                    </a:cubicBezTo>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grpSp>
          <p:nvGrpSpPr>
            <p:cNvPr id="187" name="Google Shape;187;p10"/>
            <p:cNvGrpSpPr/>
            <p:nvPr/>
          </p:nvGrpSpPr>
          <p:grpSpPr>
            <a:xfrm>
              <a:off x="6615687" y="5133568"/>
              <a:ext cx="269367" cy="473526"/>
              <a:chOff x="6615687" y="5133568"/>
              <a:chExt cx="269367" cy="473526"/>
            </a:xfrm>
          </p:grpSpPr>
          <p:sp>
            <p:nvSpPr>
              <p:cNvPr id="188" name="Google Shape;188;p10"/>
              <p:cNvSpPr/>
              <p:nvPr/>
            </p:nvSpPr>
            <p:spPr>
              <a:xfrm>
                <a:off x="6713721" y="5133568"/>
                <a:ext cx="78482" cy="78705"/>
              </a:xfrm>
              <a:custGeom>
                <a:avLst/>
                <a:gdLst/>
                <a:ahLst/>
                <a:cxnLst/>
                <a:rect l="l" t="t" r="r" b="b"/>
                <a:pathLst>
                  <a:path w="78482" h="78705" extrusionOk="0">
                    <a:moveTo>
                      <a:pt x="5386" y="60680"/>
                    </a:moveTo>
                    <a:cubicBezTo>
                      <a:pt x="12642" y="72293"/>
                      <a:pt x="23044" y="78463"/>
                      <a:pt x="36831" y="78463"/>
                    </a:cubicBezTo>
                    <a:cubicBezTo>
                      <a:pt x="37315" y="78463"/>
                      <a:pt x="37678" y="78463"/>
                      <a:pt x="38162" y="78463"/>
                    </a:cubicBezTo>
                    <a:cubicBezTo>
                      <a:pt x="38162" y="78463"/>
                      <a:pt x="38162" y="78705"/>
                      <a:pt x="38162" y="78705"/>
                    </a:cubicBezTo>
                    <a:cubicBezTo>
                      <a:pt x="41306" y="78342"/>
                      <a:pt x="44451" y="78100"/>
                      <a:pt x="47595" y="77616"/>
                    </a:cubicBezTo>
                    <a:cubicBezTo>
                      <a:pt x="54368" y="76648"/>
                      <a:pt x="60174" y="73624"/>
                      <a:pt x="65253" y="69269"/>
                    </a:cubicBezTo>
                    <a:cubicBezTo>
                      <a:pt x="71784" y="63583"/>
                      <a:pt x="75171" y="56204"/>
                      <a:pt x="77348" y="48098"/>
                    </a:cubicBezTo>
                    <a:cubicBezTo>
                      <a:pt x="78799" y="42292"/>
                      <a:pt x="78920" y="36485"/>
                      <a:pt x="77348" y="30678"/>
                    </a:cubicBezTo>
                    <a:cubicBezTo>
                      <a:pt x="75655" y="24508"/>
                      <a:pt x="72752" y="18823"/>
                      <a:pt x="68761" y="13984"/>
                    </a:cubicBezTo>
                    <a:cubicBezTo>
                      <a:pt x="63439" y="7452"/>
                      <a:pt x="56545" y="3338"/>
                      <a:pt x="48442" y="1282"/>
                    </a:cubicBezTo>
                    <a:cubicBezTo>
                      <a:pt x="43362" y="-49"/>
                      <a:pt x="38162" y="-291"/>
                      <a:pt x="32840" y="314"/>
                    </a:cubicBezTo>
                    <a:cubicBezTo>
                      <a:pt x="24253" y="1403"/>
                      <a:pt x="17480" y="6121"/>
                      <a:pt x="11070" y="11322"/>
                    </a:cubicBezTo>
                    <a:cubicBezTo>
                      <a:pt x="6837" y="16525"/>
                      <a:pt x="3571" y="22210"/>
                      <a:pt x="1274" y="28380"/>
                    </a:cubicBezTo>
                    <a:cubicBezTo>
                      <a:pt x="911" y="29227"/>
                      <a:pt x="790" y="30073"/>
                      <a:pt x="669" y="31042"/>
                    </a:cubicBezTo>
                    <a:cubicBezTo>
                      <a:pt x="-420" y="35759"/>
                      <a:pt x="64" y="40598"/>
                      <a:pt x="427" y="45316"/>
                    </a:cubicBezTo>
                    <a:cubicBezTo>
                      <a:pt x="790" y="50881"/>
                      <a:pt x="2725" y="55962"/>
                      <a:pt x="5628" y="60559"/>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189" name="Google Shape;189;p10"/>
              <p:cNvSpPr/>
              <p:nvPr/>
            </p:nvSpPr>
            <p:spPr>
              <a:xfrm>
                <a:off x="6615687" y="5225467"/>
                <a:ext cx="269367" cy="381627"/>
              </a:xfrm>
              <a:custGeom>
                <a:avLst/>
                <a:gdLst/>
                <a:ahLst/>
                <a:cxnLst/>
                <a:rect l="l" t="t" r="r" b="b"/>
                <a:pathLst>
                  <a:path w="269367" h="381627" extrusionOk="0">
                    <a:moveTo>
                      <a:pt x="266937" y="153871"/>
                    </a:moveTo>
                    <a:cubicBezTo>
                      <a:pt x="264518" y="148790"/>
                      <a:pt x="261373" y="144314"/>
                      <a:pt x="258350" y="139717"/>
                    </a:cubicBezTo>
                    <a:cubicBezTo>
                      <a:pt x="258108" y="139355"/>
                      <a:pt x="257866" y="138991"/>
                      <a:pt x="257624" y="138629"/>
                    </a:cubicBezTo>
                    <a:lnTo>
                      <a:pt x="257624" y="136451"/>
                    </a:lnTo>
                    <a:cubicBezTo>
                      <a:pt x="257624" y="136572"/>
                      <a:pt x="257382" y="136814"/>
                      <a:pt x="257261" y="136935"/>
                    </a:cubicBezTo>
                    <a:cubicBezTo>
                      <a:pt x="256898" y="136935"/>
                      <a:pt x="256656" y="136814"/>
                      <a:pt x="256294" y="136693"/>
                    </a:cubicBezTo>
                    <a:cubicBezTo>
                      <a:pt x="254117" y="133426"/>
                      <a:pt x="252060" y="130161"/>
                      <a:pt x="250004" y="126894"/>
                    </a:cubicBezTo>
                    <a:lnTo>
                      <a:pt x="250004" y="126894"/>
                    </a:lnTo>
                    <a:cubicBezTo>
                      <a:pt x="249400" y="125805"/>
                      <a:pt x="248916" y="124838"/>
                      <a:pt x="248311" y="123870"/>
                    </a:cubicBezTo>
                    <a:cubicBezTo>
                      <a:pt x="242264" y="113587"/>
                      <a:pt x="236096" y="103425"/>
                      <a:pt x="230169" y="93142"/>
                    </a:cubicBezTo>
                    <a:cubicBezTo>
                      <a:pt x="222792" y="80561"/>
                      <a:pt x="215656" y="67859"/>
                      <a:pt x="208399" y="55278"/>
                    </a:cubicBezTo>
                    <a:cubicBezTo>
                      <a:pt x="205255" y="49834"/>
                      <a:pt x="202231" y="44269"/>
                      <a:pt x="198845" y="38946"/>
                    </a:cubicBezTo>
                    <a:cubicBezTo>
                      <a:pt x="194370" y="31809"/>
                      <a:pt x="189774" y="24792"/>
                      <a:pt x="183727" y="18744"/>
                    </a:cubicBezTo>
                    <a:cubicBezTo>
                      <a:pt x="181066" y="16082"/>
                      <a:pt x="178163" y="13662"/>
                      <a:pt x="175502" y="11122"/>
                    </a:cubicBezTo>
                    <a:cubicBezTo>
                      <a:pt x="174898" y="10759"/>
                      <a:pt x="174172" y="10397"/>
                      <a:pt x="173567" y="10033"/>
                    </a:cubicBezTo>
                    <a:cubicBezTo>
                      <a:pt x="169092" y="7251"/>
                      <a:pt x="164375" y="4953"/>
                      <a:pt x="159296" y="3380"/>
                    </a:cubicBezTo>
                    <a:cubicBezTo>
                      <a:pt x="148532" y="-128"/>
                      <a:pt x="137526" y="-612"/>
                      <a:pt x="126278" y="598"/>
                    </a:cubicBezTo>
                    <a:cubicBezTo>
                      <a:pt x="121198" y="1202"/>
                      <a:pt x="116239" y="2049"/>
                      <a:pt x="111160" y="2896"/>
                    </a:cubicBezTo>
                    <a:cubicBezTo>
                      <a:pt x="110555" y="3259"/>
                      <a:pt x="109829" y="3622"/>
                      <a:pt x="109225" y="3864"/>
                    </a:cubicBezTo>
                    <a:cubicBezTo>
                      <a:pt x="105112" y="5315"/>
                      <a:pt x="101242" y="7130"/>
                      <a:pt x="97493" y="9549"/>
                    </a:cubicBezTo>
                    <a:cubicBezTo>
                      <a:pt x="89027" y="14872"/>
                      <a:pt x="82496" y="22010"/>
                      <a:pt x="76811" y="30115"/>
                    </a:cubicBezTo>
                    <a:cubicBezTo>
                      <a:pt x="68103" y="42455"/>
                      <a:pt x="60484" y="55398"/>
                      <a:pt x="52985" y="68343"/>
                    </a:cubicBezTo>
                    <a:cubicBezTo>
                      <a:pt x="48752" y="75601"/>
                      <a:pt x="44640" y="82981"/>
                      <a:pt x="40165" y="90118"/>
                    </a:cubicBezTo>
                    <a:cubicBezTo>
                      <a:pt x="36416" y="96167"/>
                      <a:pt x="32908" y="102215"/>
                      <a:pt x="29522" y="108385"/>
                    </a:cubicBezTo>
                    <a:cubicBezTo>
                      <a:pt x="27103" y="112740"/>
                      <a:pt x="24563" y="116974"/>
                      <a:pt x="22023" y="121209"/>
                    </a:cubicBezTo>
                    <a:cubicBezTo>
                      <a:pt x="19000" y="126048"/>
                      <a:pt x="15976" y="130765"/>
                      <a:pt x="12953" y="135483"/>
                    </a:cubicBezTo>
                    <a:cubicBezTo>
                      <a:pt x="12590" y="135483"/>
                      <a:pt x="12469" y="135725"/>
                      <a:pt x="11985" y="135725"/>
                    </a:cubicBezTo>
                    <a:cubicBezTo>
                      <a:pt x="11985" y="135604"/>
                      <a:pt x="11743" y="135483"/>
                      <a:pt x="11622" y="135241"/>
                    </a:cubicBezTo>
                    <a:lnTo>
                      <a:pt x="11622" y="137419"/>
                    </a:lnTo>
                    <a:cubicBezTo>
                      <a:pt x="11380" y="137782"/>
                      <a:pt x="11138" y="138145"/>
                      <a:pt x="10896" y="138508"/>
                    </a:cubicBezTo>
                    <a:cubicBezTo>
                      <a:pt x="7873" y="143104"/>
                      <a:pt x="4607" y="147581"/>
                      <a:pt x="2309" y="152662"/>
                    </a:cubicBezTo>
                    <a:cubicBezTo>
                      <a:pt x="737" y="155928"/>
                      <a:pt x="-110" y="159194"/>
                      <a:pt x="11" y="162823"/>
                    </a:cubicBezTo>
                    <a:cubicBezTo>
                      <a:pt x="132" y="166453"/>
                      <a:pt x="1584" y="169356"/>
                      <a:pt x="4003" y="171896"/>
                    </a:cubicBezTo>
                    <a:cubicBezTo>
                      <a:pt x="6180" y="174074"/>
                      <a:pt x="8720" y="174921"/>
                      <a:pt x="11622" y="174800"/>
                    </a:cubicBezTo>
                    <a:lnTo>
                      <a:pt x="11622" y="175888"/>
                    </a:lnTo>
                    <a:cubicBezTo>
                      <a:pt x="12348" y="175888"/>
                      <a:pt x="13073" y="175888"/>
                      <a:pt x="13920" y="175888"/>
                    </a:cubicBezTo>
                    <a:cubicBezTo>
                      <a:pt x="17790" y="175405"/>
                      <a:pt x="21177" y="173953"/>
                      <a:pt x="23475" y="170445"/>
                    </a:cubicBezTo>
                    <a:cubicBezTo>
                      <a:pt x="23959" y="169719"/>
                      <a:pt x="24563" y="168993"/>
                      <a:pt x="25047" y="168267"/>
                    </a:cubicBezTo>
                    <a:cubicBezTo>
                      <a:pt x="25289" y="167783"/>
                      <a:pt x="25652" y="167420"/>
                      <a:pt x="25894" y="166936"/>
                    </a:cubicBezTo>
                    <a:cubicBezTo>
                      <a:pt x="28675" y="163428"/>
                      <a:pt x="31336" y="159920"/>
                      <a:pt x="33876" y="156170"/>
                    </a:cubicBezTo>
                    <a:cubicBezTo>
                      <a:pt x="35327" y="154113"/>
                      <a:pt x="36658" y="151936"/>
                      <a:pt x="38109" y="149758"/>
                    </a:cubicBezTo>
                    <a:cubicBezTo>
                      <a:pt x="38109" y="149274"/>
                      <a:pt x="37988" y="148911"/>
                      <a:pt x="37867" y="148428"/>
                    </a:cubicBezTo>
                    <a:cubicBezTo>
                      <a:pt x="38956" y="146855"/>
                      <a:pt x="40044" y="145161"/>
                      <a:pt x="41012" y="143589"/>
                    </a:cubicBezTo>
                    <a:cubicBezTo>
                      <a:pt x="49720" y="129313"/>
                      <a:pt x="58307" y="115039"/>
                      <a:pt x="66894" y="100643"/>
                    </a:cubicBezTo>
                    <a:cubicBezTo>
                      <a:pt x="72216" y="91570"/>
                      <a:pt x="77416" y="82376"/>
                      <a:pt x="82738" y="73303"/>
                    </a:cubicBezTo>
                    <a:cubicBezTo>
                      <a:pt x="83342" y="72214"/>
                      <a:pt x="83947" y="71246"/>
                      <a:pt x="84673" y="70279"/>
                    </a:cubicBezTo>
                    <a:cubicBezTo>
                      <a:pt x="86971" y="66891"/>
                      <a:pt x="90357" y="67012"/>
                      <a:pt x="93018" y="68705"/>
                    </a:cubicBezTo>
                    <a:cubicBezTo>
                      <a:pt x="94469" y="69553"/>
                      <a:pt x="95679" y="70641"/>
                      <a:pt x="96767" y="71488"/>
                    </a:cubicBezTo>
                    <a:cubicBezTo>
                      <a:pt x="96767" y="72214"/>
                      <a:pt x="96767" y="72698"/>
                      <a:pt x="96767" y="73061"/>
                    </a:cubicBezTo>
                    <a:cubicBezTo>
                      <a:pt x="96405" y="74392"/>
                      <a:pt x="95921" y="75601"/>
                      <a:pt x="95437" y="76811"/>
                    </a:cubicBezTo>
                    <a:cubicBezTo>
                      <a:pt x="93986" y="80319"/>
                      <a:pt x="92292" y="83707"/>
                      <a:pt x="90962" y="87215"/>
                    </a:cubicBezTo>
                    <a:cubicBezTo>
                      <a:pt x="87092" y="97619"/>
                      <a:pt x="83463" y="108143"/>
                      <a:pt x="79835" y="118668"/>
                    </a:cubicBezTo>
                    <a:cubicBezTo>
                      <a:pt x="76449" y="128587"/>
                      <a:pt x="73304" y="138629"/>
                      <a:pt x="69918" y="148669"/>
                    </a:cubicBezTo>
                    <a:cubicBezTo>
                      <a:pt x="64838" y="163791"/>
                      <a:pt x="59758" y="178913"/>
                      <a:pt x="54679" y="194034"/>
                    </a:cubicBezTo>
                    <a:cubicBezTo>
                      <a:pt x="49720" y="208915"/>
                      <a:pt x="44761" y="223673"/>
                      <a:pt x="39923" y="238553"/>
                    </a:cubicBezTo>
                    <a:cubicBezTo>
                      <a:pt x="39077" y="241093"/>
                      <a:pt x="38109" y="243634"/>
                      <a:pt x="37383" y="246295"/>
                    </a:cubicBezTo>
                    <a:cubicBezTo>
                      <a:pt x="37021" y="247505"/>
                      <a:pt x="36416" y="248956"/>
                      <a:pt x="37383" y="250166"/>
                    </a:cubicBezTo>
                    <a:cubicBezTo>
                      <a:pt x="37746" y="250166"/>
                      <a:pt x="37988" y="250408"/>
                      <a:pt x="38230" y="250408"/>
                    </a:cubicBezTo>
                    <a:cubicBezTo>
                      <a:pt x="56493" y="250408"/>
                      <a:pt x="74755" y="250408"/>
                      <a:pt x="92897" y="250408"/>
                    </a:cubicBezTo>
                    <a:cubicBezTo>
                      <a:pt x="94711" y="250408"/>
                      <a:pt x="96525" y="250408"/>
                      <a:pt x="98219" y="250892"/>
                    </a:cubicBezTo>
                    <a:cubicBezTo>
                      <a:pt x="99428" y="252949"/>
                      <a:pt x="98944" y="255126"/>
                      <a:pt x="98944" y="257183"/>
                    </a:cubicBezTo>
                    <a:cubicBezTo>
                      <a:pt x="98944" y="260086"/>
                      <a:pt x="98702" y="262868"/>
                      <a:pt x="98702" y="265772"/>
                    </a:cubicBezTo>
                    <a:cubicBezTo>
                      <a:pt x="98702" y="298072"/>
                      <a:pt x="98702" y="330372"/>
                      <a:pt x="98461" y="362551"/>
                    </a:cubicBezTo>
                    <a:cubicBezTo>
                      <a:pt x="98461" y="367027"/>
                      <a:pt x="99065" y="371261"/>
                      <a:pt x="101363" y="375132"/>
                    </a:cubicBezTo>
                    <a:cubicBezTo>
                      <a:pt x="101605" y="375374"/>
                      <a:pt x="101847" y="375737"/>
                      <a:pt x="102089" y="375979"/>
                    </a:cubicBezTo>
                    <a:cubicBezTo>
                      <a:pt x="102331" y="376342"/>
                      <a:pt x="102694" y="376705"/>
                      <a:pt x="102936" y="376947"/>
                    </a:cubicBezTo>
                    <a:cubicBezTo>
                      <a:pt x="103298" y="377310"/>
                      <a:pt x="103540" y="377673"/>
                      <a:pt x="103903" y="377914"/>
                    </a:cubicBezTo>
                    <a:cubicBezTo>
                      <a:pt x="104508" y="378519"/>
                      <a:pt x="105112" y="379003"/>
                      <a:pt x="105838" y="379608"/>
                    </a:cubicBezTo>
                    <a:lnTo>
                      <a:pt x="105838" y="379608"/>
                    </a:lnTo>
                    <a:cubicBezTo>
                      <a:pt x="108862" y="381060"/>
                      <a:pt x="112006" y="381907"/>
                      <a:pt x="115393" y="381544"/>
                    </a:cubicBezTo>
                    <a:cubicBezTo>
                      <a:pt x="123012" y="380818"/>
                      <a:pt x="129060" y="374527"/>
                      <a:pt x="129301" y="366906"/>
                    </a:cubicBezTo>
                    <a:cubicBezTo>
                      <a:pt x="129301" y="364002"/>
                      <a:pt x="129301" y="361220"/>
                      <a:pt x="129301" y="358317"/>
                    </a:cubicBezTo>
                    <a:cubicBezTo>
                      <a:pt x="129301" y="322993"/>
                      <a:pt x="129301" y="287547"/>
                      <a:pt x="129181" y="252223"/>
                    </a:cubicBezTo>
                    <a:cubicBezTo>
                      <a:pt x="129181" y="251618"/>
                      <a:pt x="129181" y="251134"/>
                      <a:pt x="129301" y="250650"/>
                    </a:cubicBezTo>
                    <a:cubicBezTo>
                      <a:pt x="129785" y="250408"/>
                      <a:pt x="130027" y="250166"/>
                      <a:pt x="130269" y="250287"/>
                    </a:cubicBezTo>
                    <a:cubicBezTo>
                      <a:pt x="132930" y="250287"/>
                      <a:pt x="135712" y="250408"/>
                      <a:pt x="138372" y="250529"/>
                    </a:cubicBezTo>
                    <a:cubicBezTo>
                      <a:pt x="138977" y="250529"/>
                      <a:pt x="139582" y="250529"/>
                      <a:pt x="140186" y="250529"/>
                    </a:cubicBezTo>
                    <a:cubicBezTo>
                      <a:pt x="142605" y="250408"/>
                      <a:pt x="142847" y="250529"/>
                      <a:pt x="142726" y="252949"/>
                    </a:cubicBezTo>
                    <a:cubicBezTo>
                      <a:pt x="142726" y="254280"/>
                      <a:pt x="142847" y="255610"/>
                      <a:pt x="142847" y="256941"/>
                    </a:cubicBezTo>
                    <a:cubicBezTo>
                      <a:pt x="142847" y="291177"/>
                      <a:pt x="142847" y="325533"/>
                      <a:pt x="142847" y="359768"/>
                    </a:cubicBezTo>
                    <a:cubicBezTo>
                      <a:pt x="142847" y="363640"/>
                      <a:pt x="142605" y="367632"/>
                      <a:pt x="143694" y="371382"/>
                    </a:cubicBezTo>
                    <a:cubicBezTo>
                      <a:pt x="144903" y="374164"/>
                      <a:pt x="146234" y="376826"/>
                      <a:pt x="148411" y="379003"/>
                    </a:cubicBezTo>
                    <a:cubicBezTo>
                      <a:pt x="150467" y="379971"/>
                      <a:pt x="152523" y="380818"/>
                      <a:pt x="154821" y="381181"/>
                    </a:cubicBezTo>
                    <a:cubicBezTo>
                      <a:pt x="159901" y="381786"/>
                      <a:pt x="164255" y="380213"/>
                      <a:pt x="168125" y="376826"/>
                    </a:cubicBezTo>
                    <a:cubicBezTo>
                      <a:pt x="171390" y="373923"/>
                      <a:pt x="172600" y="370051"/>
                      <a:pt x="172721" y="365938"/>
                    </a:cubicBezTo>
                    <a:cubicBezTo>
                      <a:pt x="172842" y="363277"/>
                      <a:pt x="172721" y="360494"/>
                      <a:pt x="172721" y="357833"/>
                    </a:cubicBezTo>
                    <a:cubicBezTo>
                      <a:pt x="172479" y="322750"/>
                      <a:pt x="172237" y="287668"/>
                      <a:pt x="171995" y="252586"/>
                    </a:cubicBezTo>
                    <a:cubicBezTo>
                      <a:pt x="171995" y="251981"/>
                      <a:pt x="171995" y="251376"/>
                      <a:pt x="171995" y="250529"/>
                    </a:cubicBezTo>
                    <a:cubicBezTo>
                      <a:pt x="172842" y="250408"/>
                      <a:pt x="173567" y="250166"/>
                      <a:pt x="174172" y="250166"/>
                    </a:cubicBezTo>
                    <a:cubicBezTo>
                      <a:pt x="192072" y="250166"/>
                      <a:pt x="209972" y="250166"/>
                      <a:pt x="227992" y="250046"/>
                    </a:cubicBezTo>
                    <a:cubicBezTo>
                      <a:pt x="228234" y="250046"/>
                      <a:pt x="228597" y="250046"/>
                      <a:pt x="228839" y="250166"/>
                    </a:cubicBezTo>
                    <a:cubicBezTo>
                      <a:pt x="229686" y="249803"/>
                      <a:pt x="229686" y="249077"/>
                      <a:pt x="229807" y="248351"/>
                    </a:cubicBezTo>
                    <a:cubicBezTo>
                      <a:pt x="228234" y="243150"/>
                      <a:pt x="226783" y="237948"/>
                      <a:pt x="225211" y="232746"/>
                    </a:cubicBezTo>
                    <a:cubicBezTo>
                      <a:pt x="219768" y="215205"/>
                      <a:pt x="214326" y="197785"/>
                      <a:pt x="208762" y="180244"/>
                    </a:cubicBezTo>
                    <a:cubicBezTo>
                      <a:pt x="204287" y="165727"/>
                      <a:pt x="199812" y="151210"/>
                      <a:pt x="195095" y="136814"/>
                    </a:cubicBezTo>
                    <a:cubicBezTo>
                      <a:pt x="193402" y="131491"/>
                      <a:pt x="191467" y="126289"/>
                      <a:pt x="189774" y="120966"/>
                    </a:cubicBezTo>
                    <a:cubicBezTo>
                      <a:pt x="186871" y="111893"/>
                      <a:pt x="183969" y="102941"/>
                      <a:pt x="180945" y="93989"/>
                    </a:cubicBezTo>
                    <a:cubicBezTo>
                      <a:pt x="178889" y="87699"/>
                      <a:pt x="176591" y="81529"/>
                      <a:pt x="173688" y="75480"/>
                    </a:cubicBezTo>
                    <a:cubicBezTo>
                      <a:pt x="172842" y="73666"/>
                      <a:pt x="172237" y="71851"/>
                      <a:pt x="172963" y="69915"/>
                    </a:cubicBezTo>
                    <a:cubicBezTo>
                      <a:pt x="175466" y="68621"/>
                      <a:pt x="178163" y="68101"/>
                      <a:pt x="181066" y="68343"/>
                    </a:cubicBezTo>
                    <a:cubicBezTo>
                      <a:pt x="182638" y="69069"/>
                      <a:pt x="183485" y="70520"/>
                      <a:pt x="184331" y="71972"/>
                    </a:cubicBezTo>
                    <a:cubicBezTo>
                      <a:pt x="189774" y="81166"/>
                      <a:pt x="195216" y="90360"/>
                      <a:pt x="200659" y="99554"/>
                    </a:cubicBezTo>
                    <a:cubicBezTo>
                      <a:pt x="210576" y="116370"/>
                      <a:pt x="220494" y="133306"/>
                      <a:pt x="230532" y="150000"/>
                    </a:cubicBezTo>
                    <a:cubicBezTo>
                      <a:pt x="230774" y="150363"/>
                      <a:pt x="231016" y="150605"/>
                      <a:pt x="231137" y="150968"/>
                    </a:cubicBezTo>
                    <a:cubicBezTo>
                      <a:pt x="231137" y="150968"/>
                      <a:pt x="231137" y="151089"/>
                      <a:pt x="231137" y="151210"/>
                    </a:cubicBezTo>
                    <a:cubicBezTo>
                      <a:pt x="232588" y="153387"/>
                      <a:pt x="233919" y="155444"/>
                      <a:pt x="235370" y="157621"/>
                    </a:cubicBezTo>
                    <a:cubicBezTo>
                      <a:pt x="235975" y="158468"/>
                      <a:pt x="236580" y="159194"/>
                      <a:pt x="237184" y="160041"/>
                    </a:cubicBezTo>
                    <a:cubicBezTo>
                      <a:pt x="238031" y="161250"/>
                      <a:pt x="238757" y="162460"/>
                      <a:pt x="239603" y="163670"/>
                    </a:cubicBezTo>
                    <a:cubicBezTo>
                      <a:pt x="240087" y="164396"/>
                      <a:pt x="240692" y="164880"/>
                      <a:pt x="241296" y="165484"/>
                    </a:cubicBezTo>
                    <a:cubicBezTo>
                      <a:pt x="242022" y="166453"/>
                      <a:pt x="242748" y="167420"/>
                      <a:pt x="243473" y="168388"/>
                    </a:cubicBezTo>
                    <a:cubicBezTo>
                      <a:pt x="243715" y="168872"/>
                      <a:pt x="244078" y="169235"/>
                      <a:pt x="244320" y="169719"/>
                    </a:cubicBezTo>
                    <a:cubicBezTo>
                      <a:pt x="244804" y="170445"/>
                      <a:pt x="245408" y="171170"/>
                      <a:pt x="245892" y="171896"/>
                    </a:cubicBezTo>
                    <a:cubicBezTo>
                      <a:pt x="248190" y="175283"/>
                      <a:pt x="251456" y="176735"/>
                      <a:pt x="255447" y="177340"/>
                    </a:cubicBezTo>
                    <a:cubicBezTo>
                      <a:pt x="256173" y="177340"/>
                      <a:pt x="257019" y="177461"/>
                      <a:pt x="257745" y="177340"/>
                    </a:cubicBezTo>
                    <a:lnTo>
                      <a:pt x="257745" y="176252"/>
                    </a:lnTo>
                    <a:cubicBezTo>
                      <a:pt x="260648" y="176252"/>
                      <a:pt x="263187" y="175526"/>
                      <a:pt x="265364" y="173348"/>
                    </a:cubicBezTo>
                    <a:cubicBezTo>
                      <a:pt x="267783" y="170808"/>
                      <a:pt x="269235" y="167904"/>
                      <a:pt x="269356" y="164275"/>
                    </a:cubicBezTo>
                    <a:cubicBezTo>
                      <a:pt x="269477" y="160646"/>
                      <a:pt x="268630" y="157380"/>
                      <a:pt x="267058" y="154113"/>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grpSp>
          <p:nvGrpSpPr>
            <p:cNvPr id="190" name="Google Shape;190;p10"/>
            <p:cNvGrpSpPr/>
            <p:nvPr/>
          </p:nvGrpSpPr>
          <p:grpSpPr>
            <a:xfrm>
              <a:off x="6890349" y="5271792"/>
              <a:ext cx="197760" cy="335077"/>
              <a:chOff x="6890349" y="5271792"/>
              <a:chExt cx="197760" cy="335077"/>
            </a:xfrm>
          </p:grpSpPr>
          <p:sp>
            <p:nvSpPr>
              <p:cNvPr id="191" name="Google Shape;191;p10"/>
              <p:cNvSpPr/>
              <p:nvPr/>
            </p:nvSpPr>
            <p:spPr>
              <a:xfrm>
                <a:off x="6962085" y="5271792"/>
                <a:ext cx="56360" cy="58309"/>
              </a:xfrm>
              <a:custGeom>
                <a:avLst/>
                <a:gdLst/>
                <a:ahLst/>
                <a:cxnLst/>
                <a:rect l="l" t="t" r="r" b="b"/>
                <a:pathLst>
                  <a:path w="56360" h="58309" extrusionOk="0">
                    <a:moveTo>
                      <a:pt x="44024" y="52866"/>
                    </a:moveTo>
                    <a:cubicBezTo>
                      <a:pt x="44145" y="52866"/>
                      <a:pt x="44266" y="52745"/>
                      <a:pt x="44508" y="52745"/>
                    </a:cubicBezTo>
                    <a:cubicBezTo>
                      <a:pt x="47289" y="50084"/>
                      <a:pt x="49950" y="47180"/>
                      <a:pt x="51885" y="43914"/>
                    </a:cubicBezTo>
                    <a:cubicBezTo>
                      <a:pt x="52490" y="42946"/>
                      <a:pt x="52974" y="41978"/>
                      <a:pt x="53337" y="41011"/>
                    </a:cubicBezTo>
                    <a:cubicBezTo>
                      <a:pt x="54183" y="38954"/>
                      <a:pt x="55030" y="36776"/>
                      <a:pt x="55877" y="34720"/>
                    </a:cubicBezTo>
                    <a:lnTo>
                      <a:pt x="55877" y="34720"/>
                    </a:lnTo>
                    <a:cubicBezTo>
                      <a:pt x="55877" y="34357"/>
                      <a:pt x="55877" y="33994"/>
                      <a:pt x="55877" y="33510"/>
                    </a:cubicBezTo>
                    <a:cubicBezTo>
                      <a:pt x="55877" y="33268"/>
                      <a:pt x="55877" y="33026"/>
                      <a:pt x="55877" y="32905"/>
                    </a:cubicBezTo>
                    <a:cubicBezTo>
                      <a:pt x="55756" y="31938"/>
                      <a:pt x="55877" y="31090"/>
                      <a:pt x="56360" y="30243"/>
                    </a:cubicBezTo>
                    <a:cubicBezTo>
                      <a:pt x="56360" y="28429"/>
                      <a:pt x="56360" y="26735"/>
                      <a:pt x="56360" y="24921"/>
                    </a:cubicBezTo>
                    <a:cubicBezTo>
                      <a:pt x="56360" y="24679"/>
                      <a:pt x="56118" y="24437"/>
                      <a:pt x="56118" y="24195"/>
                    </a:cubicBezTo>
                    <a:cubicBezTo>
                      <a:pt x="56118" y="23590"/>
                      <a:pt x="55877" y="22865"/>
                      <a:pt x="55877" y="22260"/>
                    </a:cubicBezTo>
                    <a:cubicBezTo>
                      <a:pt x="55877" y="21896"/>
                      <a:pt x="55877" y="21534"/>
                      <a:pt x="55877" y="21170"/>
                    </a:cubicBezTo>
                    <a:cubicBezTo>
                      <a:pt x="55756" y="20808"/>
                      <a:pt x="55514" y="20566"/>
                      <a:pt x="55393" y="20203"/>
                    </a:cubicBezTo>
                    <a:cubicBezTo>
                      <a:pt x="55393" y="20082"/>
                      <a:pt x="55272" y="19840"/>
                      <a:pt x="55393" y="19598"/>
                    </a:cubicBezTo>
                    <a:cubicBezTo>
                      <a:pt x="54788" y="19235"/>
                      <a:pt x="54788" y="18751"/>
                      <a:pt x="54788" y="18146"/>
                    </a:cubicBezTo>
                    <a:cubicBezTo>
                      <a:pt x="54788" y="18146"/>
                      <a:pt x="54788" y="18146"/>
                      <a:pt x="54788" y="18146"/>
                    </a:cubicBezTo>
                    <a:cubicBezTo>
                      <a:pt x="53579" y="16090"/>
                      <a:pt x="52369" y="14033"/>
                      <a:pt x="51160" y="12097"/>
                    </a:cubicBezTo>
                    <a:cubicBezTo>
                      <a:pt x="49829" y="9799"/>
                      <a:pt x="48015" y="7984"/>
                      <a:pt x="46080" y="6291"/>
                    </a:cubicBezTo>
                    <a:cubicBezTo>
                      <a:pt x="45838" y="6049"/>
                      <a:pt x="45717" y="5807"/>
                      <a:pt x="45475" y="5565"/>
                    </a:cubicBezTo>
                    <a:cubicBezTo>
                      <a:pt x="41000" y="2541"/>
                      <a:pt x="36163" y="484"/>
                      <a:pt x="30720" y="0"/>
                    </a:cubicBezTo>
                    <a:cubicBezTo>
                      <a:pt x="29148" y="0"/>
                      <a:pt x="27696" y="0"/>
                      <a:pt x="26124" y="0"/>
                    </a:cubicBezTo>
                    <a:lnTo>
                      <a:pt x="26124" y="0"/>
                    </a:lnTo>
                    <a:cubicBezTo>
                      <a:pt x="25640" y="0"/>
                      <a:pt x="25157" y="0"/>
                      <a:pt x="24673" y="0"/>
                    </a:cubicBezTo>
                    <a:cubicBezTo>
                      <a:pt x="24068" y="0"/>
                      <a:pt x="23342" y="0"/>
                      <a:pt x="22738" y="121"/>
                    </a:cubicBezTo>
                    <a:cubicBezTo>
                      <a:pt x="22375" y="121"/>
                      <a:pt x="22012" y="121"/>
                      <a:pt x="21528" y="121"/>
                    </a:cubicBezTo>
                    <a:cubicBezTo>
                      <a:pt x="21165" y="605"/>
                      <a:pt x="20561" y="726"/>
                      <a:pt x="20077" y="726"/>
                    </a:cubicBezTo>
                    <a:lnTo>
                      <a:pt x="19835" y="726"/>
                    </a:lnTo>
                    <a:cubicBezTo>
                      <a:pt x="19835" y="726"/>
                      <a:pt x="19593" y="726"/>
                      <a:pt x="19593" y="726"/>
                    </a:cubicBezTo>
                    <a:cubicBezTo>
                      <a:pt x="19351" y="847"/>
                      <a:pt x="19109" y="1089"/>
                      <a:pt x="18746" y="1210"/>
                    </a:cubicBezTo>
                    <a:cubicBezTo>
                      <a:pt x="18263" y="1210"/>
                      <a:pt x="17900" y="1331"/>
                      <a:pt x="17416" y="1452"/>
                    </a:cubicBezTo>
                    <a:cubicBezTo>
                      <a:pt x="17174" y="2057"/>
                      <a:pt x="16570" y="2057"/>
                      <a:pt x="16086" y="2057"/>
                    </a:cubicBezTo>
                    <a:lnTo>
                      <a:pt x="16086" y="2057"/>
                    </a:lnTo>
                    <a:cubicBezTo>
                      <a:pt x="14876" y="2904"/>
                      <a:pt x="13667" y="3871"/>
                      <a:pt x="12094" y="4114"/>
                    </a:cubicBezTo>
                    <a:lnTo>
                      <a:pt x="12094" y="4114"/>
                    </a:lnTo>
                    <a:cubicBezTo>
                      <a:pt x="11853" y="4355"/>
                      <a:pt x="11611" y="4476"/>
                      <a:pt x="11369" y="4718"/>
                    </a:cubicBezTo>
                    <a:lnTo>
                      <a:pt x="11369" y="4718"/>
                    </a:lnTo>
                    <a:cubicBezTo>
                      <a:pt x="11127" y="4960"/>
                      <a:pt x="10885" y="5081"/>
                      <a:pt x="10643" y="5323"/>
                    </a:cubicBezTo>
                    <a:lnTo>
                      <a:pt x="10643" y="5323"/>
                    </a:lnTo>
                    <a:cubicBezTo>
                      <a:pt x="10522" y="6049"/>
                      <a:pt x="9918" y="6049"/>
                      <a:pt x="9434" y="6170"/>
                    </a:cubicBezTo>
                    <a:cubicBezTo>
                      <a:pt x="9434" y="6170"/>
                      <a:pt x="9434" y="6170"/>
                      <a:pt x="9434" y="6170"/>
                    </a:cubicBezTo>
                    <a:cubicBezTo>
                      <a:pt x="9192" y="6412"/>
                      <a:pt x="8950" y="6654"/>
                      <a:pt x="8708" y="6775"/>
                    </a:cubicBezTo>
                    <a:lnTo>
                      <a:pt x="8708" y="6775"/>
                    </a:lnTo>
                    <a:cubicBezTo>
                      <a:pt x="8466" y="7017"/>
                      <a:pt x="8224" y="7138"/>
                      <a:pt x="7982" y="7380"/>
                    </a:cubicBezTo>
                    <a:lnTo>
                      <a:pt x="7982" y="7380"/>
                    </a:lnTo>
                    <a:cubicBezTo>
                      <a:pt x="7740" y="7622"/>
                      <a:pt x="7499" y="7863"/>
                      <a:pt x="7378" y="8105"/>
                    </a:cubicBezTo>
                    <a:lnTo>
                      <a:pt x="7378" y="8105"/>
                    </a:lnTo>
                    <a:cubicBezTo>
                      <a:pt x="7136" y="8348"/>
                      <a:pt x="6894" y="8589"/>
                      <a:pt x="6773" y="8831"/>
                    </a:cubicBezTo>
                    <a:lnTo>
                      <a:pt x="6773" y="8831"/>
                    </a:lnTo>
                    <a:cubicBezTo>
                      <a:pt x="6531" y="9073"/>
                      <a:pt x="6289" y="9315"/>
                      <a:pt x="6168" y="9557"/>
                    </a:cubicBezTo>
                    <a:lnTo>
                      <a:pt x="6168" y="9557"/>
                    </a:lnTo>
                    <a:cubicBezTo>
                      <a:pt x="5926" y="9799"/>
                      <a:pt x="5805" y="10041"/>
                      <a:pt x="5563" y="10283"/>
                    </a:cubicBezTo>
                    <a:cubicBezTo>
                      <a:pt x="5563" y="10283"/>
                      <a:pt x="5563" y="10283"/>
                      <a:pt x="5563" y="10283"/>
                    </a:cubicBezTo>
                    <a:cubicBezTo>
                      <a:pt x="5563" y="10888"/>
                      <a:pt x="5563" y="11372"/>
                      <a:pt x="4838" y="11493"/>
                    </a:cubicBezTo>
                    <a:lnTo>
                      <a:pt x="4838" y="11493"/>
                    </a:lnTo>
                    <a:cubicBezTo>
                      <a:pt x="4596" y="11856"/>
                      <a:pt x="4475" y="12097"/>
                      <a:pt x="4233" y="12340"/>
                    </a:cubicBezTo>
                    <a:cubicBezTo>
                      <a:pt x="3991" y="12702"/>
                      <a:pt x="3749" y="13187"/>
                      <a:pt x="3507" y="13549"/>
                    </a:cubicBezTo>
                    <a:cubicBezTo>
                      <a:pt x="3507" y="14033"/>
                      <a:pt x="3507" y="14638"/>
                      <a:pt x="2903" y="14880"/>
                    </a:cubicBezTo>
                    <a:lnTo>
                      <a:pt x="2903" y="14880"/>
                    </a:lnTo>
                    <a:cubicBezTo>
                      <a:pt x="2661" y="15243"/>
                      <a:pt x="2540" y="15485"/>
                      <a:pt x="2298" y="15727"/>
                    </a:cubicBezTo>
                    <a:cubicBezTo>
                      <a:pt x="2298" y="15969"/>
                      <a:pt x="2298" y="16090"/>
                      <a:pt x="2298" y="16211"/>
                    </a:cubicBezTo>
                    <a:cubicBezTo>
                      <a:pt x="2298" y="16816"/>
                      <a:pt x="2298" y="17300"/>
                      <a:pt x="1693" y="17541"/>
                    </a:cubicBezTo>
                    <a:lnTo>
                      <a:pt x="1693" y="17541"/>
                    </a:lnTo>
                    <a:cubicBezTo>
                      <a:pt x="1451" y="18751"/>
                      <a:pt x="1209" y="19961"/>
                      <a:pt x="484" y="21050"/>
                    </a:cubicBezTo>
                    <a:cubicBezTo>
                      <a:pt x="484" y="21291"/>
                      <a:pt x="484" y="21413"/>
                      <a:pt x="484" y="21655"/>
                    </a:cubicBezTo>
                    <a:cubicBezTo>
                      <a:pt x="484" y="22622"/>
                      <a:pt x="484" y="23590"/>
                      <a:pt x="484" y="24679"/>
                    </a:cubicBezTo>
                    <a:cubicBezTo>
                      <a:pt x="484" y="25042"/>
                      <a:pt x="121" y="25404"/>
                      <a:pt x="0" y="25889"/>
                    </a:cubicBezTo>
                    <a:cubicBezTo>
                      <a:pt x="0" y="27340"/>
                      <a:pt x="0" y="28913"/>
                      <a:pt x="0" y="30365"/>
                    </a:cubicBezTo>
                    <a:cubicBezTo>
                      <a:pt x="0" y="30848"/>
                      <a:pt x="0" y="31212"/>
                      <a:pt x="0" y="31695"/>
                    </a:cubicBezTo>
                    <a:cubicBezTo>
                      <a:pt x="0" y="32542"/>
                      <a:pt x="0" y="33268"/>
                      <a:pt x="121" y="34115"/>
                    </a:cubicBezTo>
                    <a:cubicBezTo>
                      <a:pt x="726" y="34478"/>
                      <a:pt x="726" y="35082"/>
                      <a:pt x="605" y="35687"/>
                    </a:cubicBezTo>
                    <a:cubicBezTo>
                      <a:pt x="605" y="36051"/>
                      <a:pt x="605" y="36534"/>
                      <a:pt x="605" y="36897"/>
                    </a:cubicBezTo>
                    <a:cubicBezTo>
                      <a:pt x="1330" y="37381"/>
                      <a:pt x="1209" y="38228"/>
                      <a:pt x="1330" y="38954"/>
                    </a:cubicBezTo>
                    <a:cubicBezTo>
                      <a:pt x="2177" y="40647"/>
                      <a:pt x="3024" y="42220"/>
                      <a:pt x="3749" y="43914"/>
                    </a:cubicBezTo>
                    <a:cubicBezTo>
                      <a:pt x="4596" y="46091"/>
                      <a:pt x="5805" y="48027"/>
                      <a:pt x="7620" y="49479"/>
                    </a:cubicBezTo>
                    <a:cubicBezTo>
                      <a:pt x="7861" y="49720"/>
                      <a:pt x="8103" y="49963"/>
                      <a:pt x="8345" y="50204"/>
                    </a:cubicBezTo>
                    <a:cubicBezTo>
                      <a:pt x="10401" y="52987"/>
                      <a:pt x="13304" y="54438"/>
                      <a:pt x="16448" y="55648"/>
                    </a:cubicBezTo>
                    <a:cubicBezTo>
                      <a:pt x="17053" y="55890"/>
                      <a:pt x="17658" y="56253"/>
                      <a:pt x="18263" y="56495"/>
                    </a:cubicBezTo>
                    <a:cubicBezTo>
                      <a:pt x="19351" y="56858"/>
                      <a:pt x="20561" y="57463"/>
                      <a:pt x="21649" y="57584"/>
                    </a:cubicBezTo>
                    <a:cubicBezTo>
                      <a:pt x="24431" y="57947"/>
                      <a:pt x="27092" y="58067"/>
                      <a:pt x="29873" y="58310"/>
                    </a:cubicBezTo>
                    <a:cubicBezTo>
                      <a:pt x="30236" y="58067"/>
                      <a:pt x="30599" y="57826"/>
                      <a:pt x="30962" y="57826"/>
                    </a:cubicBezTo>
                    <a:cubicBezTo>
                      <a:pt x="32171" y="57826"/>
                      <a:pt x="33502" y="57826"/>
                      <a:pt x="34711" y="57705"/>
                    </a:cubicBezTo>
                    <a:cubicBezTo>
                      <a:pt x="34832" y="57705"/>
                      <a:pt x="35074" y="57705"/>
                      <a:pt x="35195" y="57705"/>
                    </a:cubicBezTo>
                    <a:cubicBezTo>
                      <a:pt x="35800" y="56979"/>
                      <a:pt x="36525" y="57100"/>
                      <a:pt x="37372" y="57100"/>
                    </a:cubicBezTo>
                    <a:cubicBezTo>
                      <a:pt x="37856" y="56253"/>
                      <a:pt x="38581" y="56495"/>
                      <a:pt x="39307" y="56374"/>
                    </a:cubicBezTo>
                    <a:cubicBezTo>
                      <a:pt x="39307" y="56374"/>
                      <a:pt x="39307" y="56374"/>
                      <a:pt x="39307" y="56374"/>
                    </a:cubicBezTo>
                    <a:cubicBezTo>
                      <a:pt x="39549" y="56253"/>
                      <a:pt x="39791" y="56011"/>
                      <a:pt x="40033" y="55890"/>
                    </a:cubicBezTo>
                    <a:cubicBezTo>
                      <a:pt x="40154" y="55890"/>
                      <a:pt x="40396" y="55769"/>
                      <a:pt x="40637" y="55769"/>
                    </a:cubicBezTo>
                    <a:cubicBezTo>
                      <a:pt x="41726" y="55043"/>
                      <a:pt x="42694" y="53954"/>
                      <a:pt x="44024" y="53833"/>
                    </a:cubicBezTo>
                    <a:cubicBezTo>
                      <a:pt x="44024" y="53833"/>
                      <a:pt x="44024" y="53833"/>
                      <a:pt x="44024" y="53833"/>
                    </a:cubicBezTo>
                    <a:cubicBezTo>
                      <a:pt x="44266" y="53592"/>
                      <a:pt x="44508" y="53471"/>
                      <a:pt x="44750" y="53228"/>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192" name="Google Shape;192;p10"/>
              <p:cNvSpPr/>
              <p:nvPr/>
            </p:nvSpPr>
            <p:spPr>
              <a:xfrm>
                <a:off x="6890349" y="5337239"/>
                <a:ext cx="197760" cy="269630"/>
              </a:xfrm>
              <a:custGeom>
                <a:avLst/>
                <a:gdLst/>
                <a:ahLst/>
                <a:cxnLst/>
                <a:rect l="l" t="t" r="r" b="b"/>
                <a:pathLst>
                  <a:path w="197760" h="269630" extrusionOk="0">
                    <a:moveTo>
                      <a:pt x="197639" y="105247"/>
                    </a:moveTo>
                    <a:cubicBezTo>
                      <a:pt x="197639" y="104884"/>
                      <a:pt x="197276" y="104521"/>
                      <a:pt x="197034" y="104280"/>
                    </a:cubicBezTo>
                    <a:cubicBezTo>
                      <a:pt x="197034" y="104037"/>
                      <a:pt x="197034" y="103796"/>
                      <a:pt x="196913" y="103554"/>
                    </a:cubicBezTo>
                    <a:cubicBezTo>
                      <a:pt x="196792" y="103311"/>
                      <a:pt x="196551" y="103070"/>
                      <a:pt x="196430" y="102828"/>
                    </a:cubicBezTo>
                    <a:cubicBezTo>
                      <a:pt x="196430" y="101981"/>
                      <a:pt x="196067" y="101497"/>
                      <a:pt x="195704" y="100892"/>
                    </a:cubicBezTo>
                    <a:cubicBezTo>
                      <a:pt x="195462" y="100650"/>
                      <a:pt x="195341" y="100408"/>
                      <a:pt x="195099" y="100287"/>
                    </a:cubicBezTo>
                    <a:lnTo>
                      <a:pt x="195099" y="100287"/>
                    </a:lnTo>
                    <a:cubicBezTo>
                      <a:pt x="194857" y="98594"/>
                      <a:pt x="193648" y="97263"/>
                      <a:pt x="193043" y="95690"/>
                    </a:cubicBezTo>
                    <a:cubicBezTo>
                      <a:pt x="192922" y="95448"/>
                      <a:pt x="192680" y="95207"/>
                      <a:pt x="192559" y="94964"/>
                    </a:cubicBezTo>
                    <a:cubicBezTo>
                      <a:pt x="192438" y="94843"/>
                      <a:pt x="192318" y="94602"/>
                      <a:pt x="192438" y="94360"/>
                    </a:cubicBezTo>
                    <a:cubicBezTo>
                      <a:pt x="192318" y="94118"/>
                      <a:pt x="192076" y="93876"/>
                      <a:pt x="191955" y="93634"/>
                    </a:cubicBezTo>
                    <a:cubicBezTo>
                      <a:pt x="191834" y="93513"/>
                      <a:pt x="191713" y="93271"/>
                      <a:pt x="191834" y="93029"/>
                    </a:cubicBezTo>
                    <a:cubicBezTo>
                      <a:pt x="191592" y="93029"/>
                      <a:pt x="191471" y="93029"/>
                      <a:pt x="191229" y="92908"/>
                    </a:cubicBezTo>
                    <a:cubicBezTo>
                      <a:pt x="191229" y="92666"/>
                      <a:pt x="191229" y="92424"/>
                      <a:pt x="191229" y="92303"/>
                    </a:cubicBezTo>
                    <a:lnTo>
                      <a:pt x="191229" y="92303"/>
                    </a:lnTo>
                    <a:cubicBezTo>
                      <a:pt x="191108" y="92303"/>
                      <a:pt x="190866" y="92303"/>
                      <a:pt x="190745" y="92303"/>
                    </a:cubicBezTo>
                    <a:cubicBezTo>
                      <a:pt x="190745" y="91940"/>
                      <a:pt x="190624" y="91456"/>
                      <a:pt x="190503" y="91094"/>
                    </a:cubicBezTo>
                    <a:cubicBezTo>
                      <a:pt x="190020" y="90368"/>
                      <a:pt x="189657" y="89763"/>
                      <a:pt x="189173" y="89037"/>
                    </a:cubicBezTo>
                    <a:cubicBezTo>
                      <a:pt x="189052" y="88795"/>
                      <a:pt x="188810" y="88674"/>
                      <a:pt x="188689" y="88432"/>
                    </a:cubicBezTo>
                    <a:cubicBezTo>
                      <a:pt x="188568" y="88311"/>
                      <a:pt x="188447" y="88069"/>
                      <a:pt x="188447" y="87827"/>
                    </a:cubicBezTo>
                    <a:cubicBezTo>
                      <a:pt x="188205" y="87585"/>
                      <a:pt x="188085" y="87343"/>
                      <a:pt x="187843" y="86980"/>
                    </a:cubicBezTo>
                    <a:cubicBezTo>
                      <a:pt x="187359" y="86255"/>
                      <a:pt x="186996" y="85650"/>
                      <a:pt x="186512" y="84924"/>
                    </a:cubicBezTo>
                    <a:cubicBezTo>
                      <a:pt x="186391" y="84682"/>
                      <a:pt x="186149" y="84440"/>
                      <a:pt x="186028" y="84319"/>
                    </a:cubicBezTo>
                    <a:cubicBezTo>
                      <a:pt x="185907" y="84198"/>
                      <a:pt x="185787" y="83956"/>
                      <a:pt x="185907" y="83714"/>
                    </a:cubicBezTo>
                    <a:cubicBezTo>
                      <a:pt x="185666" y="83472"/>
                      <a:pt x="185545" y="83230"/>
                      <a:pt x="185303" y="82867"/>
                    </a:cubicBezTo>
                    <a:cubicBezTo>
                      <a:pt x="183972" y="81536"/>
                      <a:pt x="183489" y="79843"/>
                      <a:pt x="182521" y="78270"/>
                    </a:cubicBezTo>
                    <a:cubicBezTo>
                      <a:pt x="182279" y="78028"/>
                      <a:pt x="182158" y="77786"/>
                      <a:pt x="181916" y="77544"/>
                    </a:cubicBezTo>
                    <a:cubicBezTo>
                      <a:pt x="181795" y="77423"/>
                      <a:pt x="181795" y="77182"/>
                      <a:pt x="181795" y="76939"/>
                    </a:cubicBezTo>
                    <a:cubicBezTo>
                      <a:pt x="181553" y="76697"/>
                      <a:pt x="181433" y="76456"/>
                      <a:pt x="181191" y="76092"/>
                    </a:cubicBezTo>
                    <a:lnTo>
                      <a:pt x="181191" y="76092"/>
                    </a:lnTo>
                    <a:cubicBezTo>
                      <a:pt x="181070" y="75851"/>
                      <a:pt x="180828" y="75609"/>
                      <a:pt x="180707" y="75487"/>
                    </a:cubicBezTo>
                    <a:cubicBezTo>
                      <a:pt x="179135" y="72826"/>
                      <a:pt x="177441" y="70165"/>
                      <a:pt x="175869" y="67383"/>
                    </a:cubicBezTo>
                    <a:cubicBezTo>
                      <a:pt x="175748" y="67140"/>
                      <a:pt x="175506" y="67019"/>
                      <a:pt x="175385" y="66778"/>
                    </a:cubicBezTo>
                    <a:cubicBezTo>
                      <a:pt x="175385" y="66536"/>
                      <a:pt x="175264" y="66294"/>
                      <a:pt x="175143" y="66052"/>
                    </a:cubicBezTo>
                    <a:cubicBezTo>
                      <a:pt x="175022" y="65810"/>
                      <a:pt x="174781" y="65568"/>
                      <a:pt x="174660" y="65447"/>
                    </a:cubicBezTo>
                    <a:cubicBezTo>
                      <a:pt x="173934" y="64600"/>
                      <a:pt x="173208" y="63632"/>
                      <a:pt x="172483" y="62785"/>
                    </a:cubicBezTo>
                    <a:cubicBezTo>
                      <a:pt x="172483" y="62544"/>
                      <a:pt x="172362" y="62301"/>
                      <a:pt x="172241" y="62060"/>
                    </a:cubicBezTo>
                    <a:cubicBezTo>
                      <a:pt x="172120" y="61818"/>
                      <a:pt x="171999" y="61697"/>
                      <a:pt x="171757" y="61455"/>
                    </a:cubicBezTo>
                    <a:cubicBezTo>
                      <a:pt x="171757" y="61213"/>
                      <a:pt x="171757" y="60971"/>
                      <a:pt x="171757" y="60729"/>
                    </a:cubicBezTo>
                    <a:cubicBezTo>
                      <a:pt x="171515" y="60487"/>
                      <a:pt x="171394" y="60245"/>
                      <a:pt x="171152" y="60003"/>
                    </a:cubicBezTo>
                    <a:cubicBezTo>
                      <a:pt x="171031" y="59882"/>
                      <a:pt x="171031" y="59640"/>
                      <a:pt x="171031" y="59398"/>
                    </a:cubicBezTo>
                    <a:cubicBezTo>
                      <a:pt x="170789" y="59156"/>
                      <a:pt x="170668" y="58914"/>
                      <a:pt x="170426" y="58551"/>
                    </a:cubicBezTo>
                    <a:lnTo>
                      <a:pt x="170426" y="58551"/>
                    </a:lnTo>
                    <a:cubicBezTo>
                      <a:pt x="170185" y="58551"/>
                      <a:pt x="170064" y="58551"/>
                      <a:pt x="169822" y="58431"/>
                    </a:cubicBezTo>
                    <a:cubicBezTo>
                      <a:pt x="169822" y="58310"/>
                      <a:pt x="169822" y="58067"/>
                      <a:pt x="169822" y="57946"/>
                    </a:cubicBezTo>
                    <a:cubicBezTo>
                      <a:pt x="169338" y="57100"/>
                      <a:pt x="168854" y="56132"/>
                      <a:pt x="168250" y="55285"/>
                    </a:cubicBezTo>
                    <a:cubicBezTo>
                      <a:pt x="167645" y="55043"/>
                      <a:pt x="167524" y="54559"/>
                      <a:pt x="167524" y="53954"/>
                    </a:cubicBezTo>
                    <a:cubicBezTo>
                      <a:pt x="165952" y="51656"/>
                      <a:pt x="164500" y="49478"/>
                      <a:pt x="163049" y="47180"/>
                    </a:cubicBezTo>
                    <a:cubicBezTo>
                      <a:pt x="162686" y="46696"/>
                      <a:pt x="162565" y="45970"/>
                      <a:pt x="162323" y="45365"/>
                    </a:cubicBezTo>
                    <a:cubicBezTo>
                      <a:pt x="162081" y="45124"/>
                      <a:pt x="161960" y="44760"/>
                      <a:pt x="161718" y="44519"/>
                    </a:cubicBezTo>
                    <a:lnTo>
                      <a:pt x="161718" y="44519"/>
                    </a:lnTo>
                    <a:cubicBezTo>
                      <a:pt x="161598" y="44277"/>
                      <a:pt x="161356" y="44034"/>
                      <a:pt x="161235" y="43914"/>
                    </a:cubicBezTo>
                    <a:cubicBezTo>
                      <a:pt x="160751" y="43309"/>
                      <a:pt x="160267" y="42583"/>
                      <a:pt x="159662" y="41978"/>
                    </a:cubicBezTo>
                    <a:cubicBezTo>
                      <a:pt x="159179" y="41010"/>
                      <a:pt x="158816" y="40164"/>
                      <a:pt x="158332" y="39195"/>
                    </a:cubicBezTo>
                    <a:cubicBezTo>
                      <a:pt x="158211" y="38954"/>
                      <a:pt x="157969" y="38833"/>
                      <a:pt x="157848" y="38590"/>
                    </a:cubicBezTo>
                    <a:cubicBezTo>
                      <a:pt x="157848" y="38349"/>
                      <a:pt x="157727" y="38107"/>
                      <a:pt x="157606" y="37986"/>
                    </a:cubicBezTo>
                    <a:cubicBezTo>
                      <a:pt x="157364" y="37986"/>
                      <a:pt x="157244" y="37986"/>
                      <a:pt x="157002" y="37986"/>
                    </a:cubicBezTo>
                    <a:cubicBezTo>
                      <a:pt x="157002" y="37744"/>
                      <a:pt x="157002" y="37623"/>
                      <a:pt x="157002" y="37381"/>
                    </a:cubicBezTo>
                    <a:cubicBezTo>
                      <a:pt x="156881" y="37260"/>
                      <a:pt x="156760" y="37018"/>
                      <a:pt x="156760" y="36897"/>
                    </a:cubicBezTo>
                    <a:cubicBezTo>
                      <a:pt x="155913" y="36413"/>
                      <a:pt x="155429" y="35808"/>
                      <a:pt x="155429" y="34720"/>
                    </a:cubicBezTo>
                    <a:lnTo>
                      <a:pt x="155429" y="34720"/>
                    </a:lnTo>
                    <a:cubicBezTo>
                      <a:pt x="155187" y="34478"/>
                      <a:pt x="155067" y="34236"/>
                      <a:pt x="154825" y="33994"/>
                    </a:cubicBezTo>
                    <a:cubicBezTo>
                      <a:pt x="153736" y="32421"/>
                      <a:pt x="152527" y="30848"/>
                      <a:pt x="151438" y="29276"/>
                    </a:cubicBezTo>
                    <a:cubicBezTo>
                      <a:pt x="151438" y="29034"/>
                      <a:pt x="151438" y="28792"/>
                      <a:pt x="151438" y="28550"/>
                    </a:cubicBezTo>
                    <a:cubicBezTo>
                      <a:pt x="151317" y="28308"/>
                      <a:pt x="151075" y="28066"/>
                      <a:pt x="150954" y="27824"/>
                    </a:cubicBezTo>
                    <a:lnTo>
                      <a:pt x="150954" y="27824"/>
                    </a:lnTo>
                    <a:cubicBezTo>
                      <a:pt x="150713" y="27461"/>
                      <a:pt x="150471" y="27340"/>
                      <a:pt x="150229" y="27219"/>
                    </a:cubicBezTo>
                    <a:cubicBezTo>
                      <a:pt x="150229" y="26977"/>
                      <a:pt x="150229" y="26735"/>
                      <a:pt x="150229" y="26493"/>
                    </a:cubicBezTo>
                    <a:lnTo>
                      <a:pt x="150229" y="26493"/>
                    </a:lnTo>
                    <a:cubicBezTo>
                      <a:pt x="150108" y="26252"/>
                      <a:pt x="149866" y="26009"/>
                      <a:pt x="149745" y="25888"/>
                    </a:cubicBezTo>
                    <a:cubicBezTo>
                      <a:pt x="149261" y="25404"/>
                      <a:pt x="148777" y="24921"/>
                      <a:pt x="148294" y="24437"/>
                    </a:cubicBezTo>
                    <a:lnTo>
                      <a:pt x="148294" y="24437"/>
                    </a:lnTo>
                    <a:cubicBezTo>
                      <a:pt x="148173" y="22985"/>
                      <a:pt x="146842" y="22259"/>
                      <a:pt x="146237" y="21291"/>
                    </a:cubicBezTo>
                    <a:cubicBezTo>
                      <a:pt x="144907" y="19477"/>
                      <a:pt x="143456" y="17783"/>
                      <a:pt x="142125" y="15969"/>
                    </a:cubicBezTo>
                    <a:cubicBezTo>
                      <a:pt x="141763" y="15485"/>
                      <a:pt x="141400" y="15001"/>
                      <a:pt x="140916" y="14517"/>
                    </a:cubicBezTo>
                    <a:cubicBezTo>
                      <a:pt x="140674" y="14275"/>
                      <a:pt x="140553" y="14033"/>
                      <a:pt x="140311" y="13912"/>
                    </a:cubicBezTo>
                    <a:lnTo>
                      <a:pt x="140311" y="13912"/>
                    </a:lnTo>
                    <a:cubicBezTo>
                      <a:pt x="140069" y="13670"/>
                      <a:pt x="139948" y="13428"/>
                      <a:pt x="139707" y="13186"/>
                    </a:cubicBezTo>
                    <a:cubicBezTo>
                      <a:pt x="137288" y="11251"/>
                      <a:pt x="134748" y="9194"/>
                      <a:pt x="132329" y="7258"/>
                    </a:cubicBezTo>
                    <a:cubicBezTo>
                      <a:pt x="131724" y="7017"/>
                      <a:pt x="131119" y="6775"/>
                      <a:pt x="130636" y="6412"/>
                    </a:cubicBezTo>
                    <a:cubicBezTo>
                      <a:pt x="129668" y="5928"/>
                      <a:pt x="128942" y="5081"/>
                      <a:pt x="127733" y="5081"/>
                    </a:cubicBezTo>
                    <a:cubicBezTo>
                      <a:pt x="127491" y="4476"/>
                      <a:pt x="127007" y="4476"/>
                      <a:pt x="126403" y="4355"/>
                    </a:cubicBezTo>
                    <a:cubicBezTo>
                      <a:pt x="126161" y="3750"/>
                      <a:pt x="125556" y="3750"/>
                      <a:pt x="125072" y="3750"/>
                    </a:cubicBezTo>
                    <a:cubicBezTo>
                      <a:pt x="124588" y="2903"/>
                      <a:pt x="123863" y="3145"/>
                      <a:pt x="123137" y="3024"/>
                    </a:cubicBezTo>
                    <a:lnTo>
                      <a:pt x="123137" y="3024"/>
                    </a:lnTo>
                    <a:cubicBezTo>
                      <a:pt x="122895" y="2419"/>
                      <a:pt x="122411" y="2419"/>
                      <a:pt x="121807" y="2541"/>
                    </a:cubicBezTo>
                    <a:cubicBezTo>
                      <a:pt x="121565" y="2298"/>
                      <a:pt x="121202" y="2057"/>
                      <a:pt x="120960" y="1815"/>
                    </a:cubicBezTo>
                    <a:lnTo>
                      <a:pt x="120718" y="1815"/>
                    </a:lnTo>
                    <a:cubicBezTo>
                      <a:pt x="120718" y="1815"/>
                      <a:pt x="120476" y="1815"/>
                      <a:pt x="120476" y="1815"/>
                    </a:cubicBezTo>
                    <a:cubicBezTo>
                      <a:pt x="119751" y="1815"/>
                      <a:pt x="119146" y="1815"/>
                      <a:pt x="118420" y="1815"/>
                    </a:cubicBezTo>
                    <a:cubicBezTo>
                      <a:pt x="118420" y="1573"/>
                      <a:pt x="118420" y="1452"/>
                      <a:pt x="118299" y="1210"/>
                    </a:cubicBezTo>
                    <a:cubicBezTo>
                      <a:pt x="117695" y="1210"/>
                      <a:pt x="117090" y="1210"/>
                      <a:pt x="116485" y="1210"/>
                    </a:cubicBezTo>
                    <a:cubicBezTo>
                      <a:pt x="115880" y="1210"/>
                      <a:pt x="115276" y="1210"/>
                      <a:pt x="114550" y="1089"/>
                    </a:cubicBezTo>
                    <a:cubicBezTo>
                      <a:pt x="113461" y="363"/>
                      <a:pt x="112494" y="121"/>
                      <a:pt x="111405" y="1089"/>
                    </a:cubicBezTo>
                    <a:cubicBezTo>
                      <a:pt x="111285" y="1089"/>
                      <a:pt x="111163" y="1089"/>
                      <a:pt x="111043" y="968"/>
                    </a:cubicBezTo>
                    <a:cubicBezTo>
                      <a:pt x="110680" y="726"/>
                      <a:pt x="110438" y="363"/>
                      <a:pt x="109833" y="0"/>
                    </a:cubicBezTo>
                    <a:lnTo>
                      <a:pt x="87216" y="0"/>
                    </a:lnTo>
                    <a:cubicBezTo>
                      <a:pt x="87096" y="121"/>
                      <a:pt x="86854" y="363"/>
                      <a:pt x="86733" y="363"/>
                    </a:cubicBezTo>
                    <a:cubicBezTo>
                      <a:pt x="85281" y="605"/>
                      <a:pt x="83830" y="847"/>
                      <a:pt x="82379" y="1089"/>
                    </a:cubicBezTo>
                    <a:cubicBezTo>
                      <a:pt x="81774" y="1089"/>
                      <a:pt x="81169" y="1210"/>
                      <a:pt x="80565" y="1331"/>
                    </a:cubicBezTo>
                    <a:cubicBezTo>
                      <a:pt x="79839" y="2298"/>
                      <a:pt x="78750" y="1815"/>
                      <a:pt x="77783" y="2057"/>
                    </a:cubicBezTo>
                    <a:cubicBezTo>
                      <a:pt x="77299" y="2783"/>
                      <a:pt x="76452" y="2541"/>
                      <a:pt x="75848" y="2662"/>
                    </a:cubicBezTo>
                    <a:cubicBezTo>
                      <a:pt x="75364" y="3508"/>
                      <a:pt x="74517" y="3267"/>
                      <a:pt x="73792" y="3388"/>
                    </a:cubicBezTo>
                    <a:cubicBezTo>
                      <a:pt x="72824" y="4113"/>
                      <a:pt x="71615" y="4355"/>
                      <a:pt x="70526" y="4597"/>
                    </a:cubicBezTo>
                    <a:cubicBezTo>
                      <a:pt x="70284" y="4718"/>
                      <a:pt x="70042" y="4960"/>
                      <a:pt x="69800" y="5081"/>
                    </a:cubicBezTo>
                    <a:cubicBezTo>
                      <a:pt x="69559" y="5202"/>
                      <a:pt x="69438" y="5323"/>
                      <a:pt x="69196" y="5202"/>
                    </a:cubicBezTo>
                    <a:cubicBezTo>
                      <a:pt x="68954" y="5323"/>
                      <a:pt x="68712" y="5565"/>
                      <a:pt x="68470" y="5686"/>
                    </a:cubicBezTo>
                    <a:cubicBezTo>
                      <a:pt x="68349" y="5807"/>
                      <a:pt x="68107" y="5928"/>
                      <a:pt x="67865" y="5807"/>
                    </a:cubicBezTo>
                    <a:cubicBezTo>
                      <a:pt x="67382" y="6654"/>
                      <a:pt x="66777" y="7137"/>
                      <a:pt x="65809" y="7137"/>
                    </a:cubicBezTo>
                    <a:cubicBezTo>
                      <a:pt x="65809" y="7137"/>
                      <a:pt x="65809" y="7137"/>
                      <a:pt x="65809" y="7137"/>
                    </a:cubicBezTo>
                    <a:cubicBezTo>
                      <a:pt x="65567" y="7380"/>
                      <a:pt x="65325" y="7501"/>
                      <a:pt x="65084" y="7742"/>
                    </a:cubicBezTo>
                    <a:lnTo>
                      <a:pt x="65084" y="7742"/>
                    </a:lnTo>
                    <a:cubicBezTo>
                      <a:pt x="64842" y="7984"/>
                      <a:pt x="64600" y="8105"/>
                      <a:pt x="64358" y="8347"/>
                    </a:cubicBezTo>
                    <a:lnTo>
                      <a:pt x="64358" y="8347"/>
                    </a:lnTo>
                    <a:cubicBezTo>
                      <a:pt x="64116" y="8589"/>
                      <a:pt x="63995" y="8710"/>
                      <a:pt x="63753" y="8952"/>
                    </a:cubicBezTo>
                    <a:cubicBezTo>
                      <a:pt x="63269" y="9194"/>
                      <a:pt x="62907" y="9557"/>
                      <a:pt x="62423" y="9799"/>
                    </a:cubicBezTo>
                    <a:cubicBezTo>
                      <a:pt x="62181" y="10041"/>
                      <a:pt x="61939" y="10283"/>
                      <a:pt x="61697" y="10404"/>
                    </a:cubicBezTo>
                    <a:lnTo>
                      <a:pt x="61697" y="10404"/>
                    </a:lnTo>
                    <a:cubicBezTo>
                      <a:pt x="61455" y="10646"/>
                      <a:pt x="61213" y="10767"/>
                      <a:pt x="60971" y="11009"/>
                    </a:cubicBezTo>
                    <a:lnTo>
                      <a:pt x="60971" y="11009"/>
                    </a:lnTo>
                    <a:cubicBezTo>
                      <a:pt x="60730" y="11251"/>
                      <a:pt x="60609" y="11493"/>
                      <a:pt x="60367" y="11735"/>
                    </a:cubicBezTo>
                    <a:lnTo>
                      <a:pt x="60367" y="11735"/>
                    </a:lnTo>
                    <a:cubicBezTo>
                      <a:pt x="60125" y="11976"/>
                      <a:pt x="60004" y="12218"/>
                      <a:pt x="59762" y="12340"/>
                    </a:cubicBezTo>
                    <a:lnTo>
                      <a:pt x="59762" y="12340"/>
                    </a:lnTo>
                    <a:cubicBezTo>
                      <a:pt x="59520" y="12581"/>
                      <a:pt x="59399" y="12823"/>
                      <a:pt x="59157" y="13066"/>
                    </a:cubicBezTo>
                    <a:lnTo>
                      <a:pt x="59157" y="13066"/>
                    </a:lnTo>
                    <a:cubicBezTo>
                      <a:pt x="58915" y="13307"/>
                      <a:pt x="58794" y="13549"/>
                      <a:pt x="58552" y="13791"/>
                    </a:cubicBezTo>
                    <a:cubicBezTo>
                      <a:pt x="57948" y="14517"/>
                      <a:pt x="57343" y="15122"/>
                      <a:pt x="56617" y="15848"/>
                    </a:cubicBezTo>
                    <a:cubicBezTo>
                      <a:pt x="56617" y="16331"/>
                      <a:pt x="56496" y="16936"/>
                      <a:pt x="55771" y="17057"/>
                    </a:cubicBezTo>
                    <a:cubicBezTo>
                      <a:pt x="55529" y="17300"/>
                      <a:pt x="55287" y="17541"/>
                      <a:pt x="55166" y="17783"/>
                    </a:cubicBezTo>
                    <a:cubicBezTo>
                      <a:pt x="54924" y="18025"/>
                      <a:pt x="54803" y="18267"/>
                      <a:pt x="54561" y="18509"/>
                    </a:cubicBezTo>
                    <a:cubicBezTo>
                      <a:pt x="54319" y="18751"/>
                      <a:pt x="54198" y="18872"/>
                      <a:pt x="53957" y="19114"/>
                    </a:cubicBezTo>
                    <a:cubicBezTo>
                      <a:pt x="53836" y="19598"/>
                      <a:pt x="53836" y="20203"/>
                      <a:pt x="53110" y="20324"/>
                    </a:cubicBezTo>
                    <a:lnTo>
                      <a:pt x="53110" y="20324"/>
                    </a:lnTo>
                    <a:cubicBezTo>
                      <a:pt x="52868" y="20566"/>
                      <a:pt x="52747" y="20808"/>
                      <a:pt x="52505" y="21049"/>
                    </a:cubicBezTo>
                    <a:lnTo>
                      <a:pt x="52505" y="21049"/>
                    </a:lnTo>
                    <a:cubicBezTo>
                      <a:pt x="52263" y="21291"/>
                      <a:pt x="52142" y="21534"/>
                      <a:pt x="51901" y="21775"/>
                    </a:cubicBezTo>
                    <a:cubicBezTo>
                      <a:pt x="51901" y="21775"/>
                      <a:pt x="51901" y="21775"/>
                      <a:pt x="51901" y="21775"/>
                    </a:cubicBezTo>
                    <a:cubicBezTo>
                      <a:pt x="51659" y="22017"/>
                      <a:pt x="51417" y="22259"/>
                      <a:pt x="51296" y="22501"/>
                    </a:cubicBezTo>
                    <a:cubicBezTo>
                      <a:pt x="51296" y="22501"/>
                      <a:pt x="51296" y="22501"/>
                      <a:pt x="51296" y="22501"/>
                    </a:cubicBezTo>
                    <a:cubicBezTo>
                      <a:pt x="51296" y="23106"/>
                      <a:pt x="51296" y="23590"/>
                      <a:pt x="50570" y="23832"/>
                    </a:cubicBezTo>
                    <a:cubicBezTo>
                      <a:pt x="50570" y="23832"/>
                      <a:pt x="50570" y="23832"/>
                      <a:pt x="50570" y="23832"/>
                    </a:cubicBezTo>
                    <a:cubicBezTo>
                      <a:pt x="50328" y="24074"/>
                      <a:pt x="50207" y="24437"/>
                      <a:pt x="49965" y="24679"/>
                    </a:cubicBezTo>
                    <a:lnTo>
                      <a:pt x="49965" y="24679"/>
                    </a:lnTo>
                    <a:cubicBezTo>
                      <a:pt x="49965" y="24800"/>
                      <a:pt x="49965" y="25042"/>
                      <a:pt x="49965" y="25163"/>
                    </a:cubicBezTo>
                    <a:cubicBezTo>
                      <a:pt x="49724" y="25404"/>
                      <a:pt x="49603" y="25647"/>
                      <a:pt x="49361" y="25888"/>
                    </a:cubicBezTo>
                    <a:cubicBezTo>
                      <a:pt x="48877" y="26493"/>
                      <a:pt x="48514" y="27219"/>
                      <a:pt x="48030" y="27824"/>
                    </a:cubicBezTo>
                    <a:cubicBezTo>
                      <a:pt x="46821" y="29639"/>
                      <a:pt x="45732" y="31574"/>
                      <a:pt x="44523" y="33389"/>
                    </a:cubicBezTo>
                    <a:cubicBezTo>
                      <a:pt x="41620" y="37986"/>
                      <a:pt x="38597" y="42462"/>
                      <a:pt x="35694" y="46938"/>
                    </a:cubicBezTo>
                    <a:cubicBezTo>
                      <a:pt x="32549" y="51777"/>
                      <a:pt x="29284" y="56495"/>
                      <a:pt x="26260" y="61334"/>
                    </a:cubicBezTo>
                    <a:cubicBezTo>
                      <a:pt x="20213" y="71012"/>
                      <a:pt x="14045" y="80811"/>
                      <a:pt x="7756" y="90368"/>
                    </a:cubicBezTo>
                    <a:cubicBezTo>
                      <a:pt x="5579" y="93634"/>
                      <a:pt x="3281" y="96900"/>
                      <a:pt x="1587" y="100529"/>
                    </a:cubicBezTo>
                    <a:cubicBezTo>
                      <a:pt x="499" y="102828"/>
                      <a:pt x="-106" y="105247"/>
                      <a:pt x="15" y="107909"/>
                    </a:cubicBezTo>
                    <a:cubicBezTo>
                      <a:pt x="15" y="110570"/>
                      <a:pt x="1104" y="112627"/>
                      <a:pt x="2918" y="114441"/>
                    </a:cubicBezTo>
                    <a:cubicBezTo>
                      <a:pt x="4611" y="116135"/>
                      <a:pt x="6667" y="116740"/>
                      <a:pt x="8965" y="116619"/>
                    </a:cubicBezTo>
                    <a:cubicBezTo>
                      <a:pt x="9207" y="116619"/>
                      <a:pt x="9449" y="116619"/>
                      <a:pt x="9691" y="116619"/>
                    </a:cubicBezTo>
                    <a:cubicBezTo>
                      <a:pt x="12714" y="116861"/>
                      <a:pt x="15133" y="115530"/>
                      <a:pt x="16948" y="113232"/>
                    </a:cubicBezTo>
                    <a:cubicBezTo>
                      <a:pt x="19487" y="109965"/>
                      <a:pt x="22148" y="106578"/>
                      <a:pt x="24446" y="103070"/>
                    </a:cubicBezTo>
                    <a:cubicBezTo>
                      <a:pt x="29405" y="95690"/>
                      <a:pt x="34122" y="88190"/>
                      <a:pt x="38959" y="80931"/>
                    </a:cubicBezTo>
                    <a:cubicBezTo>
                      <a:pt x="43797" y="73673"/>
                      <a:pt x="48514" y="66294"/>
                      <a:pt x="52989" y="58793"/>
                    </a:cubicBezTo>
                    <a:cubicBezTo>
                      <a:pt x="55650" y="54438"/>
                      <a:pt x="58190" y="50083"/>
                      <a:pt x="60850" y="45728"/>
                    </a:cubicBezTo>
                    <a:cubicBezTo>
                      <a:pt x="61939" y="44034"/>
                      <a:pt x="62665" y="42220"/>
                      <a:pt x="64842" y="41010"/>
                    </a:cubicBezTo>
                    <a:cubicBezTo>
                      <a:pt x="65446" y="41010"/>
                      <a:pt x="66293" y="41252"/>
                      <a:pt x="67140" y="41373"/>
                    </a:cubicBezTo>
                    <a:cubicBezTo>
                      <a:pt x="67140" y="41373"/>
                      <a:pt x="67261" y="41494"/>
                      <a:pt x="67382" y="41615"/>
                    </a:cubicBezTo>
                    <a:cubicBezTo>
                      <a:pt x="67382" y="43188"/>
                      <a:pt x="67623" y="44760"/>
                      <a:pt x="67382" y="46212"/>
                    </a:cubicBezTo>
                    <a:cubicBezTo>
                      <a:pt x="66898" y="48389"/>
                      <a:pt x="67019" y="50567"/>
                      <a:pt x="66898" y="52866"/>
                    </a:cubicBezTo>
                    <a:cubicBezTo>
                      <a:pt x="66898" y="56737"/>
                      <a:pt x="66898" y="60608"/>
                      <a:pt x="66898" y="64600"/>
                    </a:cubicBezTo>
                    <a:cubicBezTo>
                      <a:pt x="66898" y="114320"/>
                      <a:pt x="66898" y="164040"/>
                      <a:pt x="66898" y="213761"/>
                    </a:cubicBezTo>
                    <a:cubicBezTo>
                      <a:pt x="66898" y="227673"/>
                      <a:pt x="66898" y="241585"/>
                      <a:pt x="66898" y="255497"/>
                    </a:cubicBezTo>
                    <a:cubicBezTo>
                      <a:pt x="66898" y="259126"/>
                      <a:pt x="67623" y="262513"/>
                      <a:pt x="70526" y="265054"/>
                    </a:cubicBezTo>
                    <a:cubicBezTo>
                      <a:pt x="70647" y="265175"/>
                      <a:pt x="70768" y="265416"/>
                      <a:pt x="70768" y="265658"/>
                    </a:cubicBezTo>
                    <a:cubicBezTo>
                      <a:pt x="71494" y="265780"/>
                      <a:pt x="71856" y="266263"/>
                      <a:pt x="72098" y="266989"/>
                    </a:cubicBezTo>
                    <a:cubicBezTo>
                      <a:pt x="72219" y="267231"/>
                      <a:pt x="72582" y="267473"/>
                      <a:pt x="72703" y="267594"/>
                    </a:cubicBezTo>
                    <a:cubicBezTo>
                      <a:pt x="72945" y="267836"/>
                      <a:pt x="73187" y="267957"/>
                      <a:pt x="73429" y="268199"/>
                    </a:cubicBezTo>
                    <a:cubicBezTo>
                      <a:pt x="73429" y="268199"/>
                      <a:pt x="73429" y="268199"/>
                      <a:pt x="73429" y="268199"/>
                    </a:cubicBezTo>
                    <a:cubicBezTo>
                      <a:pt x="73671" y="268441"/>
                      <a:pt x="73913" y="268683"/>
                      <a:pt x="74154" y="268925"/>
                    </a:cubicBezTo>
                    <a:cubicBezTo>
                      <a:pt x="74275" y="268925"/>
                      <a:pt x="74517" y="268925"/>
                      <a:pt x="74638" y="268925"/>
                    </a:cubicBezTo>
                    <a:cubicBezTo>
                      <a:pt x="75727" y="268925"/>
                      <a:pt x="76815" y="268925"/>
                      <a:pt x="77904" y="269288"/>
                    </a:cubicBezTo>
                    <a:cubicBezTo>
                      <a:pt x="82137" y="270255"/>
                      <a:pt x="85765" y="269045"/>
                      <a:pt x="88910" y="266263"/>
                    </a:cubicBezTo>
                    <a:cubicBezTo>
                      <a:pt x="89756" y="265537"/>
                      <a:pt x="91087" y="264932"/>
                      <a:pt x="91208" y="263602"/>
                    </a:cubicBezTo>
                    <a:cubicBezTo>
                      <a:pt x="91208" y="263118"/>
                      <a:pt x="91208" y="262513"/>
                      <a:pt x="91812" y="262271"/>
                    </a:cubicBezTo>
                    <a:cubicBezTo>
                      <a:pt x="91812" y="259731"/>
                      <a:pt x="92054" y="257190"/>
                      <a:pt x="92054" y="254650"/>
                    </a:cubicBezTo>
                    <a:cubicBezTo>
                      <a:pt x="92054" y="217148"/>
                      <a:pt x="92054" y="179646"/>
                      <a:pt x="92054" y="142265"/>
                    </a:cubicBezTo>
                    <a:cubicBezTo>
                      <a:pt x="92054" y="140330"/>
                      <a:pt x="92417" y="138515"/>
                      <a:pt x="92901" y="136579"/>
                    </a:cubicBezTo>
                    <a:cubicBezTo>
                      <a:pt x="93506" y="135974"/>
                      <a:pt x="94110" y="135249"/>
                      <a:pt x="94715" y="134644"/>
                    </a:cubicBezTo>
                    <a:cubicBezTo>
                      <a:pt x="96650" y="133797"/>
                      <a:pt x="98464" y="133555"/>
                      <a:pt x="100400" y="133555"/>
                    </a:cubicBezTo>
                    <a:cubicBezTo>
                      <a:pt x="103181" y="133555"/>
                      <a:pt x="106084" y="135369"/>
                      <a:pt x="106084" y="139120"/>
                    </a:cubicBezTo>
                    <a:cubicBezTo>
                      <a:pt x="106084" y="144443"/>
                      <a:pt x="106084" y="149766"/>
                      <a:pt x="106084" y="155089"/>
                    </a:cubicBezTo>
                    <a:cubicBezTo>
                      <a:pt x="106084" y="175654"/>
                      <a:pt x="106084" y="196220"/>
                      <a:pt x="106084" y="216785"/>
                    </a:cubicBezTo>
                    <a:cubicBezTo>
                      <a:pt x="106930" y="226100"/>
                      <a:pt x="106447" y="235415"/>
                      <a:pt x="106568" y="244730"/>
                    </a:cubicBezTo>
                    <a:cubicBezTo>
                      <a:pt x="106568" y="249932"/>
                      <a:pt x="106568" y="255133"/>
                      <a:pt x="106568" y="260457"/>
                    </a:cubicBezTo>
                    <a:cubicBezTo>
                      <a:pt x="106568" y="260577"/>
                      <a:pt x="106689" y="260819"/>
                      <a:pt x="106568" y="260941"/>
                    </a:cubicBezTo>
                    <a:cubicBezTo>
                      <a:pt x="107414" y="261545"/>
                      <a:pt x="107172" y="262271"/>
                      <a:pt x="107172" y="263118"/>
                    </a:cubicBezTo>
                    <a:cubicBezTo>
                      <a:pt x="107172" y="263239"/>
                      <a:pt x="107172" y="263360"/>
                      <a:pt x="107172" y="263602"/>
                    </a:cubicBezTo>
                    <a:cubicBezTo>
                      <a:pt x="108019" y="263844"/>
                      <a:pt x="108503" y="264206"/>
                      <a:pt x="108382" y="265175"/>
                    </a:cubicBezTo>
                    <a:cubicBezTo>
                      <a:pt x="111526" y="269167"/>
                      <a:pt x="115759" y="270135"/>
                      <a:pt x="120476" y="269409"/>
                    </a:cubicBezTo>
                    <a:cubicBezTo>
                      <a:pt x="121081" y="269409"/>
                      <a:pt x="121807" y="269288"/>
                      <a:pt x="122411" y="269167"/>
                    </a:cubicBezTo>
                    <a:cubicBezTo>
                      <a:pt x="122895" y="269045"/>
                      <a:pt x="123379" y="268804"/>
                      <a:pt x="123742" y="268683"/>
                    </a:cubicBezTo>
                    <a:cubicBezTo>
                      <a:pt x="123863" y="268925"/>
                      <a:pt x="123984" y="268925"/>
                      <a:pt x="124105" y="269045"/>
                    </a:cubicBezTo>
                    <a:cubicBezTo>
                      <a:pt x="124105" y="269045"/>
                      <a:pt x="123984" y="269045"/>
                      <a:pt x="123742" y="268683"/>
                    </a:cubicBezTo>
                    <a:cubicBezTo>
                      <a:pt x="123984" y="268683"/>
                      <a:pt x="124105" y="268562"/>
                      <a:pt x="124346" y="268441"/>
                    </a:cubicBezTo>
                    <a:lnTo>
                      <a:pt x="124346" y="268441"/>
                    </a:lnTo>
                    <a:cubicBezTo>
                      <a:pt x="124588" y="268320"/>
                      <a:pt x="124709" y="268078"/>
                      <a:pt x="124951" y="267957"/>
                    </a:cubicBezTo>
                    <a:cubicBezTo>
                      <a:pt x="125193" y="267957"/>
                      <a:pt x="125435" y="267836"/>
                      <a:pt x="125677" y="267715"/>
                    </a:cubicBezTo>
                    <a:cubicBezTo>
                      <a:pt x="125919" y="267110"/>
                      <a:pt x="126403" y="266989"/>
                      <a:pt x="127007" y="266989"/>
                    </a:cubicBezTo>
                    <a:cubicBezTo>
                      <a:pt x="127007" y="266989"/>
                      <a:pt x="127007" y="266989"/>
                      <a:pt x="127007" y="266989"/>
                    </a:cubicBezTo>
                    <a:cubicBezTo>
                      <a:pt x="127249" y="266747"/>
                      <a:pt x="127491" y="266505"/>
                      <a:pt x="127733" y="266263"/>
                    </a:cubicBezTo>
                    <a:cubicBezTo>
                      <a:pt x="128338" y="265658"/>
                      <a:pt x="128942" y="264932"/>
                      <a:pt x="129547" y="264328"/>
                    </a:cubicBezTo>
                    <a:cubicBezTo>
                      <a:pt x="129668" y="263844"/>
                      <a:pt x="129668" y="263239"/>
                      <a:pt x="130394" y="262997"/>
                    </a:cubicBezTo>
                    <a:cubicBezTo>
                      <a:pt x="131240" y="259852"/>
                      <a:pt x="131966" y="256585"/>
                      <a:pt x="131603" y="253198"/>
                    </a:cubicBezTo>
                    <a:cubicBezTo>
                      <a:pt x="131603" y="252472"/>
                      <a:pt x="131482" y="251625"/>
                      <a:pt x="131361" y="250899"/>
                    </a:cubicBezTo>
                    <a:cubicBezTo>
                      <a:pt x="131119" y="249085"/>
                      <a:pt x="130998" y="247391"/>
                      <a:pt x="131361" y="245577"/>
                    </a:cubicBezTo>
                    <a:cubicBezTo>
                      <a:pt x="131482" y="244972"/>
                      <a:pt x="131603" y="244246"/>
                      <a:pt x="131603" y="243641"/>
                    </a:cubicBezTo>
                    <a:cubicBezTo>
                      <a:pt x="131603" y="242431"/>
                      <a:pt x="131240" y="241221"/>
                      <a:pt x="131240" y="240012"/>
                    </a:cubicBezTo>
                    <a:cubicBezTo>
                      <a:pt x="131240" y="238923"/>
                      <a:pt x="131603" y="237956"/>
                      <a:pt x="131240" y="236746"/>
                    </a:cubicBezTo>
                    <a:cubicBezTo>
                      <a:pt x="130998" y="235778"/>
                      <a:pt x="130998" y="234689"/>
                      <a:pt x="131240" y="233721"/>
                    </a:cubicBezTo>
                    <a:cubicBezTo>
                      <a:pt x="131845" y="231544"/>
                      <a:pt x="131603" y="229366"/>
                      <a:pt x="131603" y="227068"/>
                    </a:cubicBezTo>
                    <a:cubicBezTo>
                      <a:pt x="131603" y="171178"/>
                      <a:pt x="131603" y="115409"/>
                      <a:pt x="131603" y="59519"/>
                    </a:cubicBezTo>
                    <a:cubicBezTo>
                      <a:pt x="131603" y="56253"/>
                      <a:pt x="131603" y="53107"/>
                      <a:pt x="131603" y="49841"/>
                    </a:cubicBezTo>
                    <a:cubicBezTo>
                      <a:pt x="131603" y="48753"/>
                      <a:pt x="131603" y="47664"/>
                      <a:pt x="131603" y="46454"/>
                    </a:cubicBezTo>
                    <a:cubicBezTo>
                      <a:pt x="131603" y="46212"/>
                      <a:pt x="131603" y="45970"/>
                      <a:pt x="131603" y="45728"/>
                    </a:cubicBezTo>
                    <a:cubicBezTo>
                      <a:pt x="131482" y="45365"/>
                      <a:pt x="131240" y="45124"/>
                      <a:pt x="131240" y="44760"/>
                    </a:cubicBezTo>
                    <a:cubicBezTo>
                      <a:pt x="130998" y="43793"/>
                      <a:pt x="130998" y="42825"/>
                      <a:pt x="131724" y="41978"/>
                    </a:cubicBezTo>
                    <a:cubicBezTo>
                      <a:pt x="132450" y="41131"/>
                      <a:pt x="133296" y="40889"/>
                      <a:pt x="134627" y="41010"/>
                    </a:cubicBezTo>
                    <a:cubicBezTo>
                      <a:pt x="135715" y="41736"/>
                      <a:pt x="136562" y="42825"/>
                      <a:pt x="137288" y="44034"/>
                    </a:cubicBezTo>
                    <a:cubicBezTo>
                      <a:pt x="140795" y="50204"/>
                      <a:pt x="144302" y="56253"/>
                      <a:pt x="147931" y="62423"/>
                    </a:cubicBezTo>
                    <a:cubicBezTo>
                      <a:pt x="150229" y="66173"/>
                      <a:pt x="152527" y="69923"/>
                      <a:pt x="154946" y="73673"/>
                    </a:cubicBezTo>
                    <a:cubicBezTo>
                      <a:pt x="159662" y="81295"/>
                      <a:pt x="164500" y="88795"/>
                      <a:pt x="169217" y="96416"/>
                    </a:cubicBezTo>
                    <a:cubicBezTo>
                      <a:pt x="171394" y="99803"/>
                      <a:pt x="173692" y="103191"/>
                      <a:pt x="175869" y="106699"/>
                    </a:cubicBezTo>
                    <a:cubicBezTo>
                      <a:pt x="176957" y="108393"/>
                      <a:pt x="178046" y="110207"/>
                      <a:pt x="179014" y="112022"/>
                    </a:cubicBezTo>
                    <a:cubicBezTo>
                      <a:pt x="179255" y="112506"/>
                      <a:pt x="179497" y="112989"/>
                      <a:pt x="179860" y="113474"/>
                    </a:cubicBezTo>
                    <a:cubicBezTo>
                      <a:pt x="180223" y="113957"/>
                      <a:pt x="180707" y="114441"/>
                      <a:pt x="180707" y="114441"/>
                    </a:cubicBezTo>
                    <a:cubicBezTo>
                      <a:pt x="182642" y="115409"/>
                      <a:pt x="183851" y="116014"/>
                      <a:pt x="185061" y="116740"/>
                    </a:cubicBezTo>
                    <a:cubicBezTo>
                      <a:pt x="185061" y="116740"/>
                      <a:pt x="185303" y="116740"/>
                      <a:pt x="185424" y="116740"/>
                    </a:cubicBezTo>
                    <a:cubicBezTo>
                      <a:pt x="188689" y="117828"/>
                      <a:pt x="191471" y="116740"/>
                      <a:pt x="193769" y="114320"/>
                    </a:cubicBezTo>
                    <a:cubicBezTo>
                      <a:pt x="194615" y="113474"/>
                      <a:pt x="195462" y="112627"/>
                      <a:pt x="196430" y="111780"/>
                    </a:cubicBezTo>
                    <a:cubicBezTo>
                      <a:pt x="196792" y="110691"/>
                      <a:pt x="197155" y="109602"/>
                      <a:pt x="197397" y="108514"/>
                    </a:cubicBezTo>
                    <a:cubicBezTo>
                      <a:pt x="197155" y="108150"/>
                      <a:pt x="197397" y="107909"/>
                      <a:pt x="197760" y="107788"/>
                    </a:cubicBezTo>
                    <a:cubicBezTo>
                      <a:pt x="197760" y="106820"/>
                      <a:pt x="197760" y="105852"/>
                      <a:pt x="197760" y="104884"/>
                    </a:cubicBezTo>
                    <a:close/>
                  </a:path>
                </a:pathLst>
              </a:custGeom>
              <a:solidFill>
                <a:schemeClr val="lt1">
                  <a:alpha val="6666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grpSp>
      <p:sp>
        <p:nvSpPr>
          <p:cNvPr id="193" name="Google Shape;193;p10"/>
          <p:cNvSpPr txBox="1">
            <a:spLocks noGrp="1"/>
          </p:cNvSpPr>
          <p:nvPr>
            <p:ph type="sldNum" idx="12"/>
          </p:nvPr>
        </p:nvSpPr>
        <p:spPr>
          <a:xfrm>
            <a:off x="7134555" y="10316301"/>
            <a:ext cx="357598" cy="26659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3</a:t>
            </a:fld>
            <a:endParaRPr/>
          </a:p>
        </p:txBody>
      </p:sp>
      <p:sp>
        <p:nvSpPr>
          <p:cNvPr id="194" name="Google Shape;194;p10"/>
          <p:cNvSpPr txBox="1"/>
          <p:nvPr/>
        </p:nvSpPr>
        <p:spPr>
          <a:xfrm>
            <a:off x="4665516" y="25400"/>
            <a:ext cx="2653227" cy="118023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B4D9"/>
              </a:buClr>
              <a:buSzPts val="14000"/>
              <a:buFont typeface="Arial"/>
              <a:buNone/>
            </a:pPr>
            <a:r>
              <a:rPr lang="en-GB" sz="14000" b="1">
                <a:solidFill>
                  <a:srgbClr val="50B4D9"/>
                </a:solidFill>
                <a:latin typeface="Calibri"/>
                <a:ea typeface="Calibri"/>
                <a:cs typeface="Calibri"/>
                <a:sym typeface="Calibri"/>
              </a:rPr>
              <a:t>01</a:t>
            </a:r>
            <a:endParaRPr/>
          </a:p>
        </p:txBody>
      </p:sp>
      <p:cxnSp>
        <p:nvCxnSpPr>
          <p:cNvPr id="196" name="Google Shape;196;p10"/>
          <p:cNvCxnSpPr/>
          <p:nvPr/>
        </p:nvCxnSpPr>
        <p:spPr>
          <a:xfrm>
            <a:off x="10904" y="4392350"/>
            <a:ext cx="437888" cy="0"/>
          </a:xfrm>
          <a:prstGeom prst="straightConnector1">
            <a:avLst/>
          </a:prstGeom>
          <a:noFill/>
          <a:ln w="28575" cap="flat" cmpd="sng">
            <a:solidFill>
              <a:srgbClr val="50B4D9"/>
            </a:solidFill>
            <a:prstDash val="solid"/>
            <a:miter lim="800000"/>
            <a:headEnd type="none" w="sm" len="sm"/>
            <a:tailEnd type="none" w="sm" len="sm"/>
          </a:ln>
        </p:spPr>
      </p:cxnSp>
      <p:sp>
        <p:nvSpPr>
          <p:cNvPr id="197" name="Google Shape;197;p10"/>
          <p:cNvSpPr txBox="1"/>
          <p:nvPr/>
        </p:nvSpPr>
        <p:spPr>
          <a:xfrm>
            <a:off x="560893" y="4590832"/>
            <a:ext cx="6549990" cy="2043300"/>
          </a:xfrm>
          <a:prstGeom prst="rect">
            <a:avLst/>
          </a:prstGeom>
          <a:noFill/>
          <a:ln>
            <a:noFill/>
          </a:ln>
        </p:spPr>
        <p:txBody>
          <a:bodyPr spcFirstLastPara="1" wrap="square" lIns="91425" tIns="45700" rIns="91425" bIns="45700" anchor="t" anchorCtr="0">
            <a:noAutofit/>
          </a:bodyPr>
          <a:lstStyle/>
          <a:p>
            <a:pPr marL="0" marR="0" lvl="0" indent="0" algn="l" rtl="0">
              <a:lnSpc>
                <a:spcPts val="1280"/>
              </a:lnSpc>
              <a:spcBef>
                <a:spcPts val="0"/>
              </a:spcBef>
              <a:spcAft>
                <a:spcPts val="0"/>
              </a:spcAft>
              <a:buClr>
                <a:srgbClr val="F3745D"/>
              </a:buClr>
              <a:buSzPts val="1100"/>
              <a:buFont typeface="Arial"/>
              <a:buNone/>
            </a:pPr>
            <a:r>
              <a:rPr lang="en-GB" sz="1100" b="0" i="0" dirty="0">
                <a:solidFill>
                  <a:srgbClr val="0C2D45"/>
                </a:solidFill>
                <a:latin typeface="Calibri"/>
                <a:ea typeface="Calibri"/>
                <a:cs typeface="Calibri"/>
                <a:sym typeface="Calibri"/>
              </a:rPr>
              <a:t>Le guide des cafés de </a:t>
            </a:r>
            <a:r>
              <a:rPr lang="en-GB" sz="1100" b="0" i="0" dirty="0" err="1">
                <a:solidFill>
                  <a:srgbClr val="0C2D45"/>
                </a:solidFill>
                <a:latin typeface="Calibri"/>
                <a:ea typeface="Calibri"/>
                <a:cs typeface="Calibri"/>
                <a:sym typeface="Calibri"/>
              </a:rPr>
              <a:t>solidarité</a:t>
            </a:r>
            <a:r>
              <a:rPr lang="en-GB" sz="1100" b="0" i="0" dirty="0">
                <a:solidFill>
                  <a:srgbClr val="0C2D45"/>
                </a:solidFill>
                <a:latin typeface="Calibri"/>
                <a:ea typeface="Calibri"/>
                <a:cs typeface="Calibri"/>
                <a:sym typeface="Calibri"/>
              </a:rPr>
              <a:t> </a:t>
            </a:r>
            <a:r>
              <a:rPr lang="en-GB" sz="1100" b="0" i="0" dirty="0" err="1">
                <a:solidFill>
                  <a:srgbClr val="0C2D45"/>
                </a:solidFill>
                <a:latin typeface="Calibri"/>
                <a:ea typeface="Calibri"/>
                <a:cs typeface="Calibri"/>
                <a:sym typeface="Calibri"/>
              </a:rPr>
              <a:t>d'ACTIN</a:t>
            </a:r>
            <a:r>
              <a:rPr lang="en-GB" sz="1100" b="0" i="0" dirty="0">
                <a:solidFill>
                  <a:srgbClr val="0C2D45"/>
                </a:solidFill>
                <a:latin typeface="Calibri"/>
                <a:ea typeface="Calibri"/>
                <a:cs typeface="Calibri"/>
                <a:sym typeface="Calibri"/>
              </a:rPr>
              <a:t> </a:t>
            </a:r>
            <a:r>
              <a:rPr lang="en-GB" sz="1100" b="0" i="0" dirty="0" err="1">
                <a:solidFill>
                  <a:srgbClr val="0C2D45"/>
                </a:solidFill>
                <a:latin typeface="Calibri"/>
                <a:ea typeface="Calibri"/>
                <a:cs typeface="Calibri"/>
                <a:sym typeface="Calibri"/>
              </a:rPr>
              <a:t>est</a:t>
            </a:r>
            <a:r>
              <a:rPr lang="en-GB" sz="1100" b="0" i="0" dirty="0">
                <a:solidFill>
                  <a:srgbClr val="0C2D45"/>
                </a:solidFill>
                <a:latin typeface="Calibri"/>
                <a:ea typeface="Calibri"/>
                <a:cs typeface="Calibri"/>
                <a:sym typeface="Calibri"/>
              </a:rPr>
              <a:t> </a:t>
            </a:r>
            <a:r>
              <a:rPr lang="en-GB" sz="1100" b="0" i="0" dirty="0" err="1">
                <a:solidFill>
                  <a:srgbClr val="0C2D45"/>
                </a:solidFill>
                <a:latin typeface="Calibri"/>
                <a:ea typeface="Calibri"/>
                <a:cs typeface="Calibri"/>
                <a:sym typeface="Calibri"/>
              </a:rPr>
              <a:t>une</a:t>
            </a:r>
            <a:r>
              <a:rPr lang="en-GB" sz="1100" b="0" i="0" dirty="0">
                <a:solidFill>
                  <a:srgbClr val="0C2D45"/>
                </a:solidFill>
                <a:latin typeface="Calibri"/>
                <a:ea typeface="Calibri"/>
                <a:cs typeface="Calibri"/>
                <a:sym typeface="Calibri"/>
              </a:rPr>
              <a:t> </a:t>
            </a:r>
            <a:r>
              <a:rPr lang="en-GB" sz="1100" b="0" i="0" dirty="0" err="1">
                <a:solidFill>
                  <a:srgbClr val="0C2D45"/>
                </a:solidFill>
                <a:latin typeface="Calibri"/>
                <a:ea typeface="Calibri"/>
                <a:cs typeface="Calibri"/>
                <a:sym typeface="Calibri"/>
              </a:rPr>
              <a:t>ressource</a:t>
            </a:r>
            <a:r>
              <a:rPr lang="en-GB" sz="1100" b="0" i="0" dirty="0">
                <a:solidFill>
                  <a:srgbClr val="0C2D45"/>
                </a:solidFill>
                <a:latin typeface="Calibri"/>
                <a:ea typeface="Calibri"/>
                <a:cs typeface="Calibri"/>
                <a:sym typeface="Calibri"/>
              </a:rPr>
              <a:t> </a:t>
            </a:r>
            <a:r>
              <a:rPr lang="en-GB" sz="1100" b="0" i="0" dirty="0" err="1">
                <a:solidFill>
                  <a:srgbClr val="0C2D45"/>
                </a:solidFill>
                <a:latin typeface="Calibri"/>
                <a:ea typeface="Calibri"/>
                <a:cs typeface="Calibri"/>
                <a:sym typeface="Calibri"/>
              </a:rPr>
              <a:t>complète</a:t>
            </a:r>
            <a:r>
              <a:rPr lang="en-GB" sz="1100" b="0" i="0" dirty="0">
                <a:solidFill>
                  <a:srgbClr val="0C2D45"/>
                </a:solidFill>
                <a:latin typeface="Calibri"/>
                <a:ea typeface="Calibri"/>
                <a:cs typeface="Calibri"/>
                <a:sym typeface="Calibri"/>
              </a:rPr>
              <a:t> </a:t>
            </a:r>
            <a:r>
              <a:rPr lang="en-GB" sz="1100" b="0" i="0" dirty="0" err="1">
                <a:solidFill>
                  <a:srgbClr val="0C2D45"/>
                </a:solidFill>
                <a:latin typeface="Calibri"/>
                <a:ea typeface="Calibri"/>
                <a:cs typeface="Calibri"/>
                <a:sym typeface="Calibri"/>
              </a:rPr>
              <a:t>conçue</a:t>
            </a:r>
            <a:r>
              <a:rPr lang="en-GB" sz="1100" b="0" i="0" dirty="0">
                <a:solidFill>
                  <a:srgbClr val="0C2D45"/>
                </a:solidFill>
                <a:latin typeface="Calibri"/>
                <a:ea typeface="Calibri"/>
                <a:cs typeface="Calibri"/>
                <a:sym typeface="Calibri"/>
              </a:rPr>
              <a:t> pour </a:t>
            </a:r>
            <a:r>
              <a:rPr lang="en-GB" sz="1100" b="0" i="0" dirty="0" err="1">
                <a:solidFill>
                  <a:srgbClr val="0C2D45"/>
                </a:solidFill>
                <a:latin typeface="Calibri"/>
                <a:ea typeface="Calibri"/>
                <a:cs typeface="Calibri"/>
                <a:sym typeface="Calibri"/>
              </a:rPr>
              <a:t>favoriser</a:t>
            </a:r>
            <a:r>
              <a:rPr lang="en-GB" sz="1100" b="0" i="0" dirty="0">
                <a:solidFill>
                  <a:srgbClr val="0C2D45"/>
                </a:solidFill>
                <a:latin typeface="Calibri"/>
                <a:ea typeface="Calibri"/>
                <a:cs typeface="Calibri"/>
                <a:sym typeface="Calibri"/>
              </a:rPr>
              <a:t> </a:t>
            </a:r>
            <a:r>
              <a:rPr lang="en-GB" sz="1100" b="0" i="0" dirty="0" err="1">
                <a:solidFill>
                  <a:srgbClr val="0C2D45"/>
                </a:solidFill>
                <a:latin typeface="Calibri"/>
                <a:ea typeface="Calibri"/>
                <a:cs typeface="Calibri"/>
                <a:sym typeface="Calibri"/>
              </a:rPr>
              <a:t>l'acquisition</a:t>
            </a:r>
            <a:r>
              <a:rPr lang="en-GB" sz="1100" b="0" i="0" dirty="0">
                <a:solidFill>
                  <a:srgbClr val="0C2D45"/>
                </a:solidFill>
                <a:latin typeface="Calibri"/>
                <a:ea typeface="Calibri"/>
                <a:cs typeface="Calibri"/>
                <a:sym typeface="Calibri"/>
              </a:rPr>
              <a:t> de la langue, </a:t>
            </a:r>
            <a:r>
              <a:rPr lang="en-GB" sz="1100" b="0" i="0" dirty="0" err="1">
                <a:solidFill>
                  <a:srgbClr val="0C2D45"/>
                </a:solidFill>
                <a:latin typeface="Calibri"/>
                <a:ea typeface="Calibri"/>
                <a:cs typeface="Calibri"/>
                <a:sym typeface="Calibri"/>
              </a:rPr>
              <a:t>l'intégration</a:t>
            </a:r>
            <a:r>
              <a:rPr lang="en-GB" sz="1100" b="0" i="0" dirty="0">
                <a:solidFill>
                  <a:srgbClr val="0C2D45"/>
                </a:solidFill>
                <a:latin typeface="Calibri"/>
                <a:ea typeface="Calibri"/>
                <a:cs typeface="Calibri"/>
                <a:sym typeface="Calibri"/>
              </a:rPr>
              <a:t> </a:t>
            </a:r>
            <a:r>
              <a:rPr lang="en-GB" sz="1100" b="0" i="0" dirty="0" err="1">
                <a:solidFill>
                  <a:srgbClr val="0C2D45"/>
                </a:solidFill>
                <a:latin typeface="Calibri"/>
                <a:ea typeface="Calibri"/>
                <a:cs typeface="Calibri"/>
                <a:sym typeface="Calibri"/>
              </a:rPr>
              <a:t>communautaire</a:t>
            </a:r>
            <a:r>
              <a:rPr lang="en-GB" sz="1100" b="0" i="0" dirty="0">
                <a:solidFill>
                  <a:srgbClr val="0C2D45"/>
                </a:solidFill>
                <a:latin typeface="Calibri"/>
                <a:ea typeface="Calibri"/>
                <a:cs typeface="Calibri"/>
                <a:sym typeface="Calibri"/>
              </a:rPr>
              <a:t> et </a:t>
            </a:r>
            <a:r>
              <a:rPr lang="en-GB" sz="1100" b="0" i="0" dirty="0" err="1">
                <a:solidFill>
                  <a:srgbClr val="0C2D45"/>
                </a:solidFill>
                <a:latin typeface="Calibri"/>
                <a:ea typeface="Calibri"/>
                <a:cs typeface="Calibri"/>
                <a:sym typeface="Calibri"/>
              </a:rPr>
              <a:t>l'échange</a:t>
            </a:r>
            <a:r>
              <a:rPr lang="en-GB" sz="1100" b="0" i="0" dirty="0">
                <a:solidFill>
                  <a:srgbClr val="0C2D45"/>
                </a:solidFill>
                <a:latin typeface="Calibri"/>
                <a:ea typeface="Calibri"/>
                <a:cs typeface="Calibri"/>
                <a:sym typeface="Calibri"/>
              </a:rPr>
              <a:t> </a:t>
            </a:r>
            <a:r>
              <a:rPr lang="en-GB" sz="1100" b="0" i="0" dirty="0" err="1">
                <a:solidFill>
                  <a:srgbClr val="0C2D45"/>
                </a:solidFill>
                <a:latin typeface="Calibri"/>
                <a:ea typeface="Calibri"/>
                <a:cs typeface="Calibri"/>
                <a:sym typeface="Calibri"/>
              </a:rPr>
              <a:t>culturel</a:t>
            </a:r>
            <a:r>
              <a:rPr lang="en-GB" sz="1100" b="0" i="0" dirty="0">
                <a:solidFill>
                  <a:srgbClr val="0C2D45"/>
                </a:solidFill>
                <a:latin typeface="Calibri"/>
                <a:ea typeface="Calibri"/>
                <a:cs typeface="Calibri"/>
                <a:sym typeface="Calibri"/>
              </a:rPr>
              <a:t> par la </a:t>
            </a:r>
            <a:r>
              <a:rPr lang="en-GB" sz="1100" b="0" i="0" dirty="0" err="1">
                <a:solidFill>
                  <a:srgbClr val="0C2D45"/>
                </a:solidFill>
                <a:latin typeface="Calibri"/>
                <a:ea typeface="Calibri"/>
                <a:cs typeface="Calibri"/>
                <a:sym typeface="Calibri"/>
              </a:rPr>
              <a:t>création</a:t>
            </a:r>
            <a:r>
              <a:rPr lang="en-GB" sz="1100" b="0" i="0" dirty="0">
                <a:solidFill>
                  <a:srgbClr val="0C2D45"/>
                </a:solidFill>
                <a:latin typeface="Calibri"/>
                <a:ea typeface="Calibri"/>
                <a:cs typeface="Calibri"/>
                <a:sym typeface="Calibri"/>
              </a:rPr>
              <a:t> et </a:t>
            </a:r>
            <a:r>
              <a:rPr lang="en-GB" sz="1100" b="0" i="0" dirty="0" err="1">
                <a:solidFill>
                  <a:srgbClr val="0C2D45"/>
                </a:solidFill>
                <a:latin typeface="Calibri"/>
                <a:ea typeface="Calibri"/>
                <a:cs typeface="Calibri"/>
                <a:sym typeface="Calibri"/>
              </a:rPr>
              <a:t>l'exploitation</a:t>
            </a:r>
            <a:r>
              <a:rPr lang="en-GB" sz="1100" b="0" i="0" dirty="0">
                <a:solidFill>
                  <a:srgbClr val="0C2D45"/>
                </a:solidFill>
                <a:latin typeface="Calibri"/>
                <a:ea typeface="Calibri"/>
                <a:cs typeface="Calibri"/>
                <a:sym typeface="Calibri"/>
              </a:rPr>
              <a:t> d'un café de </a:t>
            </a:r>
            <a:r>
              <a:rPr lang="en-GB" sz="1100" b="0" i="0" dirty="0" err="1">
                <a:solidFill>
                  <a:srgbClr val="0C2D45"/>
                </a:solidFill>
                <a:latin typeface="Calibri"/>
                <a:ea typeface="Calibri"/>
                <a:cs typeface="Calibri"/>
                <a:sym typeface="Calibri"/>
              </a:rPr>
              <a:t>solidarité</a:t>
            </a:r>
            <a:r>
              <a:rPr lang="en-GB" sz="1100" b="0" i="0" dirty="0">
                <a:solidFill>
                  <a:srgbClr val="0C2D45"/>
                </a:solidFill>
                <a:latin typeface="Calibri"/>
                <a:ea typeface="Calibri"/>
                <a:cs typeface="Calibri"/>
                <a:sym typeface="Calibri"/>
              </a:rPr>
              <a:t> </a:t>
            </a:r>
            <a:r>
              <a:rPr lang="en-GB" sz="1100" b="0" i="0" dirty="0" err="1">
                <a:solidFill>
                  <a:srgbClr val="0C2D45"/>
                </a:solidFill>
                <a:latin typeface="Calibri"/>
                <a:ea typeface="Calibri"/>
                <a:cs typeface="Calibri"/>
                <a:sym typeface="Calibri"/>
              </a:rPr>
              <a:t>d'ACTIN</a:t>
            </a:r>
            <a:r>
              <a:rPr lang="en-GB" sz="1100" b="0" i="0" dirty="0">
                <a:solidFill>
                  <a:srgbClr val="0C2D45"/>
                </a:solidFill>
                <a:latin typeface="Calibri"/>
                <a:ea typeface="Calibri"/>
                <a:cs typeface="Calibri"/>
                <a:sym typeface="Calibri"/>
              </a:rPr>
              <a:t>. </a:t>
            </a:r>
            <a:endParaRPr dirty="0"/>
          </a:p>
          <a:p>
            <a:pPr marL="0" marR="0" lvl="0" indent="0" algn="l" rtl="0">
              <a:lnSpc>
                <a:spcPts val="1280"/>
              </a:lnSpc>
              <a:spcBef>
                <a:spcPts val="0"/>
              </a:spcBef>
              <a:spcAft>
                <a:spcPts val="0"/>
              </a:spcAft>
              <a:buClr>
                <a:srgbClr val="F3745D"/>
              </a:buClr>
              <a:buSzPts val="600"/>
              <a:buFont typeface="Arial"/>
              <a:buNone/>
            </a:pPr>
            <a:endParaRPr sz="600" b="0" i="0" dirty="0">
              <a:solidFill>
                <a:srgbClr val="0C2D45"/>
              </a:solidFill>
              <a:latin typeface="Calibri"/>
              <a:ea typeface="Calibri"/>
              <a:cs typeface="Calibri"/>
              <a:sym typeface="Calibri"/>
            </a:endParaRPr>
          </a:p>
          <a:p>
            <a:pPr marL="0" marR="0" lvl="0" indent="0" algn="l" rtl="0">
              <a:lnSpc>
                <a:spcPts val="1280"/>
              </a:lnSpc>
              <a:spcBef>
                <a:spcPts val="0"/>
              </a:spcBef>
              <a:spcAft>
                <a:spcPts val="0"/>
              </a:spcAft>
              <a:buClr>
                <a:srgbClr val="F3745D"/>
              </a:buClr>
              <a:buSzPts val="1100"/>
              <a:buFont typeface="Arial"/>
              <a:buNone/>
            </a:pPr>
            <a:r>
              <a:rPr lang="en-GB" sz="1100" b="1" i="0" dirty="0">
                <a:solidFill>
                  <a:srgbClr val="7ABB57"/>
                </a:solidFill>
                <a:latin typeface="Calibri"/>
                <a:ea typeface="Calibri"/>
                <a:cs typeface="Calibri"/>
                <a:sym typeface="Calibri"/>
              </a:rPr>
              <a:t>Mais </a:t>
            </a:r>
            <a:r>
              <a:rPr lang="en-GB" sz="1100" b="1" i="0" dirty="0" err="1">
                <a:solidFill>
                  <a:srgbClr val="7ABB57"/>
                </a:solidFill>
                <a:latin typeface="Calibri"/>
                <a:ea typeface="Calibri"/>
                <a:cs typeface="Calibri"/>
                <a:sym typeface="Calibri"/>
              </a:rPr>
              <a:t>d'abord</a:t>
            </a:r>
            <a:r>
              <a:rPr lang="en-GB" sz="1100" b="1" i="0" dirty="0">
                <a:solidFill>
                  <a:srgbClr val="7ABB57"/>
                </a:solidFill>
                <a:latin typeface="Calibri"/>
                <a:ea typeface="Calibri"/>
                <a:cs typeface="Calibri"/>
                <a:sym typeface="Calibri"/>
              </a:rPr>
              <a:t>, </a:t>
            </a:r>
            <a:r>
              <a:rPr lang="en-GB" sz="1100" b="1" i="0" dirty="0" err="1">
                <a:solidFill>
                  <a:srgbClr val="7ABB57"/>
                </a:solidFill>
                <a:latin typeface="Calibri"/>
                <a:ea typeface="Calibri"/>
                <a:cs typeface="Calibri"/>
                <a:sym typeface="Calibri"/>
              </a:rPr>
              <a:t>qu'est-ce</a:t>
            </a:r>
            <a:r>
              <a:rPr lang="en-GB" sz="1100" b="1" i="0" dirty="0">
                <a:solidFill>
                  <a:srgbClr val="7ABB57"/>
                </a:solidFill>
                <a:latin typeface="Calibri"/>
                <a:ea typeface="Calibri"/>
                <a:cs typeface="Calibri"/>
                <a:sym typeface="Calibri"/>
              </a:rPr>
              <a:t> </a:t>
            </a:r>
            <a:r>
              <a:rPr lang="en-GB" sz="1100" b="1" i="0" dirty="0" err="1">
                <a:solidFill>
                  <a:srgbClr val="7ABB57"/>
                </a:solidFill>
                <a:latin typeface="Calibri"/>
                <a:ea typeface="Calibri"/>
                <a:cs typeface="Calibri"/>
                <a:sym typeface="Calibri"/>
              </a:rPr>
              <a:t>qu'un</a:t>
            </a:r>
            <a:r>
              <a:rPr lang="en-GB" sz="1100" b="1" i="0" dirty="0">
                <a:solidFill>
                  <a:srgbClr val="7ABB57"/>
                </a:solidFill>
                <a:latin typeface="Calibri"/>
                <a:ea typeface="Calibri"/>
                <a:cs typeface="Calibri"/>
                <a:sym typeface="Calibri"/>
              </a:rPr>
              <a:t> café </a:t>
            </a:r>
            <a:r>
              <a:rPr lang="en-GB" sz="1100" b="1" i="0" dirty="0" err="1">
                <a:solidFill>
                  <a:srgbClr val="7ABB57"/>
                </a:solidFill>
                <a:latin typeface="Calibri"/>
                <a:ea typeface="Calibri"/>
                <a:cs typeface="Calibri"/>
                <a:sym typeface="Calibri"/>
              </a:rPr>
              <a:t>solidaire</a:t>
            </a:r>
            <a:r>
              <a:rPr lang="en-GB" sz="1100" b="1" i="0" dirty="0">
                <a:solidFill>
                  <a:srgbClr val="7ABB57"/>
                </a:solidFill>
                <a:latin typeface="Calibri"/>
                <a:ea typeface="Calibri"/>
                <a:cs typeface="Calibri"/>
                <a:sym typeface="Calibri"/>
              </a:rPr>
              <a:t> dans le </a:t>
            </a:r>
            <a:r>
              <a:rPr lang="en-GB" sz="1100" b="1" i="0" dirty="0" err="1">
                <a:solidFill>
                  <a:srgbClr val="7ABB57"/>
                </a:solidFill>
                <a:latin typeface="Calibri"/>
                <a:ea typeface="Calibri"/>
                <a:cs typeface="Calibri"/>
                <a:sym typeface="Calibri"/>
              </a:rPr>
              <a:t>contexte</a:t>
            </a:r>
            <a:r>
              <a:rPr lang="en-GB" sz="1100" b="1" i="0" dirty="0">
                <a:solidFill>
                  <a:srgbClr val="7ABB57"/>
                </a:solidFill>
                <a:latin typeface="Calibri"/>
                <a:ea typeface="Calibri"/>
                <a:cs typeface="Calibri"/>
                <a:sym typeface="Calibri"/>
              </a:rPr>
              <a:t> </a:t>
            </a:r>
            <a:r>
              <a:rPr lang="en-GB" sz="1100" b="1" i="0" dirty="0" err="1">
                <a:solidFill>
                  <a:srgbClr val="7ABB57"/>
                </a:solidFill>
                <a:latin typeface="Calibri"/>
                <a:ea typeface="Calibri"/>
                <a:cs typeface="Calibri"/>
                <a:sym typeface="Calibri"/>
              </a:rPr>
              <a:t>d'Actin</a:t>
            </a:r>
            <a:r>
              <a:rPr lang="en-GB" sz="1100" b="1" i="0" dirty="0">
                <a:solidFill>
                  <a:srgbClr val="7ABB57"/>
                </a:solidFill>
                <a:latin typeface="Calibri"/>
                <a:ea typeface="Calibri"/>
                <a:cs typeface="Calibri"/>
                <a:sym typeface="Calibri"/>
              </a:rPr>
              <a:t> ?</a:t>
            </a:r>
            <a:endParaRPr dirty="0"/>
          </a:p>
          <a:p>
            <a:pPr marL="0" marR="0" lvl="0" indent="0" algn="l" rtl="0">
              <a:lnSpc>
                <a:spcPts val="1280"/>
              </a:lnSpc>
              <a:spcBef>
                <a:spcPts val="0"/>
              </a:spcBef>
              <a:spcAft>
                <a:spcPts val="0"/>
              </a:spcAft>
              <a:buClr>
                <a:srgbClr val="F3745D"/>
              </a:buClr>
              <a:buSzPts val="1100"/>
              <a:buFont typeface="Arial"/>
              <a:buNone/>
            </a:pPr>
            <a:r>
              <a:rPr lang="en-GB" sz="1100" b="0" i="0" dirty="0">
                <a:solidFill>
                  <a:srgbClr val="0C2D45"/>
                </a:solidFill>
                <a:latin typeface="Calibri"/>
                <a:ea typeface="Calibri"/>
                <a:cs typeface="Calibri"/>
                <a:sym typeface="Calibri"/>
              </a:rPr>
              <a:t>Une tasse de </a:t>
            </a:r>
            <a:r>
              <a:rPr lang="en-GB" sz="1100" b="0" i="0" dirty="0" err="1">
                <a:solidFill>
                  <a:srgbClr val="0C2D45"/>
                </a:solidFill>
                <a:latin typeface="Calibri"/>
                <a:ea typeface="Calibri"/>
                <a:cs typeface="Calibri"/>
                <a:sym typeface="Calibri"/>
              </a:rPr>
              <a:t>thé</a:t>
            </a:r>
            <a:r>
              <a:rPr lang="en-GB" sz="1100" b="0" i="0" dirty="0">
                <a:solidFill>
                  <a:srgbClr val="0C2D45"/>
                </a:solidFill>
                <a:latin typeface="Calibri"/>
                <a:ea typeface="Calibri"/>
                <a:cs typeface="Calibri"/>
                <a:sym typeface="Calibri"/>
              </a:rPr>
              <a:t> </a:t>
            </a:r>
            <a:r>
              <a:rPr lang="en-GB" sz="1100" b="0" i="0" dirty="0" err="1">
                <a:solidFill>
                  <a:srgbClr val="0C2D45"/>
                </a:solidFill>
                <a:latin typeface="Calibri"/>
                <a:ea typeface="Calibri"/>
                <a:cs typeface="Calibri"/>
                <a:sym typeface="Calibri"/>
              </a:rPr>
              <a:t>ou</a:t>
            </a:r>
            <a:r>
              <a:rPr lang="en-GB" sz="1100" b="0" i="0" dirty="0">
                <a:solidFill>
                  <a:srgbClr val="0C2D45"/>
                </a:solidFill>
                <a:latin typeface="Calibri"/>
                <a:ea typeface="Calibri"/>
                <a:cs typeface="Calibri"/>
                <a:sym typeface="Calibri"/>
              </a:rPr>
              <a:t> de café </a:t>
            </a:r>
            <a:r>
              <a:rPr lang="en-GB" sz="1100" b="0" i="0" dirty="0" err="1">
                <a:solidFill>
                  <a:srgbClr val="0C2D45"/>
                </a:solidFill>
                <a:latin typeface="Calibri"/>
                <a:ea typeface="Calibri"/>
                <a:cs typeface="Calibri"/>
                <a:sym typeface="Calibri"/>
              </a:rPr>
              <a:t>ou</a:t>
            </a:r>
            <a:r>
              <a:rPr lang="en-GB" sz="1100" b="0" i="0" dirty="0">
                <a:solidFill>
                  <a:srgbClr val="0C2D45"/>
                </a:solidFill>
                <a:latin typeface="Calibri"/>
                <a:ea typeface="Calibri"/>
                <a:cs typeface="Calibri"/>
                <a:sym typeface="Calibri"/>
              </a:rPr>
              <a:t> </a:t>
            </a:r>
            <a:r>
              <a:rPr lang="en-GB" sz="1100" b="0" i="0" dirty="0" err="1">
                <a:solidFill>
                  <a:srgbClr val="0C2D45"/>
                </a:solidFill>
                <a:latin typeface="Calibri"/>
                <a:ea typeface="Calibri"/>
                <a:cs typeface="Calibri"/>
                <a:sym typeface="Calibri"/>
              </a:rPr>
              <a:t>une</a:t>
            </a:r>
            <a:r>
              <a:rPr lang="en-GB" sz="1100" b="0" i="0" dirty="0">
                <a:solidFill>
                  <a:srgbClr val="0C2D45"/>
                </a:solidFill>
                <a:latin typeface="Calibri"/>
                <a:ea typeface="Calibri"/>
                <a:cs typeface="Calibri"/>
                <a:sym typeface="Calibri"/>
              </a:rPr>
              <a:t> </a:t>
            </a:r>
            <a:r>
              <a:rPr lang="en-GB" sz="1100" b="0" i="0" dirty="0" err="1">
                <a:solidFill>
                  <a:srgbClr val="0C2D45"/>
                </a:solidFill>
                <a:latin typeface="Calibri"/>
                <a:ea typeface="Calibri"/>
                <a:cs typeface="Calibri"/>
                <a:sym typeface="Calibri"/>
              </a:rPr>
              <a:t>boisson</a:t>
            </a:r>
            <a:r>
              <a:rPr lang="en-GB" sz="1100" b="0" i="0" dirty="0">
                <a:solidFill>
                  <a:srgbClr val="0C2D45"/>
                </a:solidFill>
                <a:latin typeface="Calibri"/>
                <a:ea typeface="Calibri"/>
                <a:cs typeface="Calibri"/>
                <a:sym typeface="Calibri"/>
              </a:rPr>
              <a:t> </a:t>
            </a:r>
            <a:r>
              <a:rPr lang="en-GB" sz="1100" b="0" i="0" dirty="0" err="1">
                <a:solidFill>
                  <a:srgbClr val="0C2D45"/>
                </a:solidFill>
                <a:latin typeface="Calibri"/>
                <a:ea typeface="Calibri"/>
                <a:cs typeface="Calibri"/>
                <a:sym typeface="Calibri"/>
              </a:rPr>
              <a:t>traditionnelle</a:t>
            </a:r>
            <a:r>
              <a:rPr lang="en-GB" sz="1100" b="0" i="0" dirty="0">
                <a:solidFill>
                  <a:srgbClr val="0C2D45"/>
                </a:solidFill>
                <a:latin typeface="Calibri"/>
                <a:ea typeface="Calibri"/>
                <a:cs typeface="Calibri"/>
                <a:sym typeface="Calibri"/>
              </a:rPr>
              <a:t> nous </a:t>
            </a:r>
            <a:r>
              <a:rPr lang="en-GB" sz="1100" b="0" i="0" dirty="0" err="1">
                <a:solidFill>
                  <a:srgbClr val="0C2D45"/>
                </a:solidFill>
                <a:latin typeface="Calibri"/>
                <a:ea typeface="Calibri"/>
                <a:cs typeface="Calibri"/>
                <a:sym typeface="Calibri"/>
              </a:rPr>
              <a:t>réconforte</a:t>
            </a:r>
            <a:r>
              <a:rPr lang="en-GB" sz="1100" b="0" i="0" dirty="0">
                <a:solidFill>
                  <a:srgbClr val="0C2D45"/>
                </a:solidFill>
                <a:latin typeface="Calibri"/>
                <a:ea typeface="Calibri"/>
                <a:cs typeface="Calibri"/>
                <a:sym typeface="Calibri"/>
              </a:rPr>
              <a:t>. Nous </a:t>
            </a:r>
            <a:r>
              <a:rPr lang="en-GB" sz="1100" b="0" i="0" dirty="0" err="1">
                <a:solidFill>
                  <a:srgbClr val="0C2D45"/>
                </a:solidFill>
                <a:latin typeface="Calibri"/>
                <a:ea typeface="Calibri"/>
                <a:cs typeface="Calibri"/>
                <a:sym typeface="Calibri"/>
              </a:rPr>
              <a:t>entourons</a:t>
            </a:r>
            <a:r>
              <a:rPr lang="en-GB" sz="1100" b="0" i="0" dirty="0">
                <a:solidFill>
                  <a:srgbClr val="0C2D45"/>
                </a:solidFill>
                <a:latin typeface="Calibri"/>
                <a:ea typeface="Calibri"/>
                <a:cs typeface="Calibri"/>
                <a:sym typeface="Calibri"/>
              </a:rPr>
              <a:t> </a:t>
            </a:r>
            <a:r>
              <a:rPr lang="en-GB" sz="1100" b="0" i="0" dirty="0" err="1">
                <a:solidFill>
                  <a:srgbClr val="0C2D45"/>
                </a:solidFill>
                <a:latin typeface="Calibri"/>
                <a:ea typeface="Calibri"/>
                <a:cs typeface="Calibri"/>
                <a:sym typeface="Calibri"/>
              </a:rPr>
              <a:t>nos</a:t>
            </a:r>
            <a:r>
              <a:rPr lang="en-GB" sz="1100" b="0" i="0" dirty="0">
                <a:solidFill>
                  <a:srgbClr val="0C2D45"/>
                </a:solidFill>
                <a:latin typeface="Calibri"/>
                <a:ea typeface="Calibri"/>
                <a:cs typeface="Calibri"/>
                <a:sym typeface="Calibri"/>
              </a:rPr>
              <a:t> mains </a:t>
            </a:r>
            <a:r>
              <a:rPr lang="en-GB" sz="1100" b="0" i="0" dirty="0" err="1">
                <a:solidFill>
                  <a:srgbClr val="0C2D45"/>
                </a:solidFill>
                <a:latin typeface="Calibri"/>
                <a:ea typeface="Calibri"/>
                <a:cs typeface="Calibri"/>
                <a:sym typeface="Calibri"/>
              </a:rPr>
              <a:t>autour</a:t>
            </a:r>
            <a:r>
              <a:rPr lang="en-GB" sz="1100" b="0" i="0" dirty="0">
                <a:solidFill>
                  <a:srgbClr val="0C2D45"/>
                </a:solidFill>
                <a:latin typeface="Calibri"/>
                <a:ea typeface="Calibri"/>
                <a:cs typeface="Calibri"/>
                <a:sym typeface="Calibri"/>
              </a:rPr>
              <a:t> de </a:t>
            </a:r>
            <a:r>
              <a:rPr lang="en-GB" sz="1100" b="0" i="0" dirty="0" err="1">
                <a:solidFill>
                  <a:srgbClr val="0C2D45"/>
                </a:solidFill>
                <a:latin typeface="Calibri"/>
                <a:ea typeface="Calibri"/>
                <a:cs typeface="Calibri"/>
                <a:sym typeface="Calibri"/>
              </a:rPr>
              <a:t>cette</a:t>
            </a:r>
            <a:r>
              <a:rPr lang="en-GB" sz="1100" b="0" i="0" dirty="0">
                <a:solidFill>
                  <a:srgbClr val="0C2D45"/>
                </a:solidFill>
                <a:latin typeface="Calibri"/>
                <a:ea typeface="Calibri"/>
                <a:cs typeface="Calibri"/>
                <a:sym typeface="Calibri"/>
              </a:rPr>
              <a:t> tasse, de </a:t>
            </a:r>
            <a:r>
              <a:rPr lang="en-GB" sz="1100" b="0" i="0" dirty="0" err="1">
                <a:solidFill>
                  <a:srgbClr val="0C2D45"/>
                </a:solidFill>
                <a:latin typeface="Calibri"/>
                <a:ea typeface="Calibri"/>
                <a:cs typeface="Calibri"/>
                <a:sym typeface="Calibri"/>
              </a:rPr>
              <a:t>ce</a:t>
            </a:r>
            <a:r>
              <a:rPr lang="en-GB" sz="1100" b="0" i="0" dirty="0">
                <a:solidFill>
                  <a:srgbClr val="0C2D45"/>
                </a:solidFill>
                <a:latin typeface="Calibri"/>
                <a:ea typeface="Calibri"/>
                <a:cs typeface="Calibri"/>
                <a:sym typeface="Calibri"/>
              </a:rPr>
              <a:t> mug </a:t>
            </a:r>
            <a:r>
              <a:rPr lang="en-GB" sz="1100" b="0" i="0" dirty="0" err="1">
                <a:solidFill>
                  <a:srgbClr val="0C2D45"/>
                </a:solidFill>
                <a:latin typeface="Calibri"/>
                <a:ea typeface="Calibri"/>
                <a:cs typeface="Calibri"/>
                <a:sym typeface="Calibri"/>
              </a:rPr>
              <a:t>ou</a:t>
            </a:r>
            <a:r>
              <a:rPr lang="en-GB" sz="1100" b="0" i="0" dirty="0">
                <a:solidFill>
                  <a:srgbClr val="0C2D45"/>
                </a:solidFill>
                <a:latin typeface="Calibri"/>
                <a:ea typeface="Calibri"/>
                <a:cs typeface="Calibri"/>
                <a:sym typeface="Calibri"/>
              </a:rPr>
              <a:t> de </a:t>
            </a:r>
            <a:r>
              <a:rPr lang="en-GB" sz="1100" b="0" i="0" dirty="0" err="1">
                <a:solidFill>
                  <a:srgbClr val="0C2D45"/>
                </a:solidFill>
                <a:latin typeface="Calibri"/>
                <a:ea typeface="Calibri"/>
                <a:cs typeface="Calibri"/>
                <a:sym typeface="Calibri"/>
              </a:rPr>
              <a:t>ce</a:t>
            </a:r>
            <a:r>
              <a:rPr lang="en-GB" sz="1100" b="0" i="0" dirty="0">
                <a:solidFill>
                  <a:srgbClr val="0C2D45"/>
                </a:solidFill>
                <a:latin typeface="Calibri"/>
                <a:ea typeface="Calibri"/>
                <a:cs typeface="Calibri"/>
                <a:sym typeface="Calibri"/>
              </a:rPr>
              <a:t> verre, et </a:t>
            </a:r>
            <a:r>
              <a:rPr lang="en-GB" sz="1100" b="0" i="0" dirty="0" err="1">
                <a:solidFill>
                  <a:srgbClr val="0C2D45"/>
                </a:solidFill>
                <a:latin typeface="Calibri"/>
                <a:ea typeface="Calibri"/>
                <a:cs typeface="Calibri"/>
                <a:sym typeface="Calibri"/>
              </a:rPr>
              <a:t>parfois</a:t>
            </a:r>
            <a:r>
              <a:rPr lang="en-GB" sz="1100" b="0" i="0" dirty="0">
                <a:solidFill>
                  <a:srgbClr val="0C2D45"/>
                </a:solidFill>
                <a:latin typeface="Calibri"/>
                <a:ea typeface="Calibri"/>
                <a:cs typeface="Calibri"/>
                <a:sym typeface="Calibri"/>
              </a:rPr>
              <a:t> nous </a:t>
            </a:r>
            <a:r>
              <a:rPr lang="en-GB" sz="1100" b="0" i="0" dirty="0" err="1">
                <a:solidFill>
                  <a:srgbClr val="0C2D45"/>
                </a:solidFill>
                <a:latin typeface="Calibri"/>
                <a:ea typeface="Calibri"/>
                <a:cs typeface="Calibri"/>
                <a:sym typeface="Calibri"/>
              </a:rPr>
              <a:t>respirons</a:t>
            </a:r>
            <a:r>
              <a:rPr lang="en-GB" sz="1100" b="0" i="0" dirty="0">
                <a:solidFill>
                  <a:srgbClr val="0C2D45"/>
                </a:solidFill>
                <a:latin typeface="Calibri"/>
                <a:ea typeface="Calibri"/>
                <a:cs typeface="Calibri"/>
                <a:sym typeface="Calibri"/>
              </a:rPr>
              <a:t> un peu </a:t>
            </a:r>
            <a:r>
              <a:rPr lang="en-GB" sz="1100" b="0" i="0" dirty="0" err="1">
                <a:solidFill>
                  <a:srgbClr val="0C2D45"/>
                </a:solidFill>
                <a:latin typeface="Calibri"/>
                <a:ea typeface="Calibri"/>
                <a:cs typeface="Calibri"/>
                <a:sym typeface="Calibri"/>
              </a:rPr>
              <a:t>mieux</a:t>
            </a:r>
            <a:r>
              <a:rPr lang="en-GB" sz="1100" b="0" i="0" dirty="0">
                <a:solidFill>
                  <a:srgbClr val="0C2D45"/>
                </a:solidFill>
                <a:latin typeface="Calibri"/>
                <a:ea typeface="Calibri"/>
                <a:cs typeface="Calibri"/>
                <a:sym typeface="Calibri"/>
              </a:rPr>
              <a:t> à </a:t>
            </a:r>
            <a:r>
              <a:rPr lang="en-GB" sz="1100" b="0" i="0" dirty="0" err="1">
                <a:solidFill>
                  <a:srgbClr val="0C2D45"/>
                </a:solidFill>
                <a:latin typeface="Calibri"/>
                <a:ea typeface="Calibri"/>
                <a:cs typeface="Calibri"/>
                <a:sym typeface="Calibri"/>
              </a:rPr>
              <a:t>ce</a:t>
            </a:r>
            <a:r>
              <a:rPr lang="en-GB" sz="1100" b="0" i="0" dirty="0">
                <a:solidFill>
                  <a:srgbClr val="0C2D45"/>
                </a:solidFill>
                <a:latin typeface="Calibri"/>
                <a:ea typeface="Calibri"/>
                <a:cs typeface="Calibri"/>
                <a:sym typeface="Calibri"/>
              </a:rPr>
              <a:t> moment-</a:t>
            </a:r>
            <a:r>
              <a:rPr lang="en-GB" sz="1100" b="0" i="0" dirty="0" err="1">
                <a:solidFill>
                  <a:srgbClr val="0C2D45"/>
                </a:solidFill>
                <a:latin typeface="Calibri"/>
                <a:ea typeface="Calibri"/>
                <a:cs typeface="Calibri"/>
                <a:sym typeface="Calibri"/>
              </a:rPr>
              <a:t>là</a:t>
            </a:r>
            <a:r>
              <a:rPr lang="en-GB" sz="1100" b="0" i="0" dirty="0">
                <a:solidFill>
                  <a:srgbClr val="0C2D45"/>
                </a:solidFill>
                <a:latin typeface="Calibri"/>
                <a:ea typeface="Calibri"/>
                <a:cs typeface="Calibri"/>
                <a:sym typeface="Calibri"/>
              </a:rPr>
              <a:t>. Un café </a:t>
            </a:r>
            <a:r>
              <a:rPr lang="en-GB" sz="1100" dirty="0">
                <a:solidFill>
                  <a:srgbClr val="0C2D45"/>
                </a:solidFill>
                <a:latin typeface="Calibri"/>
                <a:ea typeface="Calibri"/>
                <a:cs typeface="Calibri"/>
                <a:sym typeface="Calibri"/>
              </a:rPr>
              <a:t>de </a:t>
            </a:r>
            <a:r>
              <a:rPr lang="en-GB" sz="1100" dirty="0" err="1">
                <a:solidFill>
                  <a:srgbClr val="0C2D45"/>
                </a:solidFill>
                <a:latin typeface="Calibri"/>
                <a:ea typeface="Calibri"/>
                <a:cs typeface="Calibri"/>
                <a:sym typeface="Calibri"/>
              </a:rPr>
              <a:t>solidarité</a:t>
            </a:r>
            <a:r>
              <a:rPr lang="en-GB" sz="1100" b="0" i="0" dirty="0">
                <a:solidFill>
                  <a:srgbClr val="0C2D45"/>
                </a:solidFill>
                <a:latin typeface="Calibri"/>
                <a:ea typeface="Calibri"/>
                <a:cs typeface="Calibri"/>
                <a:sym typeface="Calibri"/>
              </a:rPr>
              <a:t> dans le </a:t>
            </a:r>
            <a:r>
              <a:rPr lang="en-GB" sz="1100" b="0" i="0" dirty="0" err="1">
                <a:solidFill>
                  <a:srgbClr val="0C2D45"/>
                </a:solidFill>
                <a:latin typeface="Calibri"/>
                <a:ea typeface="Calibri"/>
                <a:cs typeface="Calibri"/>
                <a:sym typeface="Calibri"/>
              </a:rPr>
              <a:t>contexte</a:t>
            </a:r>
            <a:r>
              <a:rPr lang="en-GB" sz="1100" b="0" i="0" dirty="0">
                <a:solidFill>
                  <a:srgbClr val="0C2D45"/>
                </a:solidFill>
                <a:latin typeface="Calibri"/>
                <a:ea typeface="Calibri"/>
                <a:cs typeface="Calibri"/>
                <a:sym typeface="Calibri"/>
              </a:rPr>
              <a:t> </a:t>
            </a:r>
            <a:r>
              <a:rPr lang="en-GB" sz="1100" b="0" i="0" dirty="0" err="1">
                <a:solidFill>
                  <a:srgbClr val="0C2D45"/>
                </a:solidFill>
                <a:latin typeface="Calibri"/>
                <a:ea typeface="Calibri"/>
                <a:cs typeface="Calibri"/>
                <a:sym typeface="Calibri"/>
              </a:rPr>
              <a:t>d'ACTIN</a:t>
            </a:r>
            <a:r>
              <a:rPr lang="en-GB" sz="1100" b="0" i="0" dirty="0">
                <a:solidFill>
                  <a:srgbClr val="0C2D45"/>
                </a:solidFill>
                <a:latin typeface="Calibri"/>
                <a:ea typeface="Calibri"/>
                <a:cs typeface="Calibri"/>
                <a:sym typeface="Calibri"/>
              </a:rPr>
              <a:t> </a:t>
            </a:r>
            <a:r>
              <a:rPr lang="en-GB" sz="1100" b="0" i="0" dirty="0" err="1">
                <a:solidFill>
                  <a:srgbClr val="0C2D45"/>
                </a:solidFill>
                <a:latin typeface="Calibri"/>
                <a:ea typeface="Calibri"/>
                <a:cs typeface="Calibri"/>
                <a:sym typeface="Calibri"/>
              </a:rPr>
              <a:t>est</a:t>
            </a:r>
            <a:r>
              <a:rPr lang="en-GB" sz="1100" b="0" i="0" dirty="0">
                <a:solidFill>
                  <a:srgbClr val="0C2D45"/>
                </a:solidFill>
                <a:latin typeface="Calibri"/>
                <a:ea typeface="Calibri"/>
                <a:cs typeface="Calibri"/>
                <a:sym typeface="Calibri"/>
              </a:rPr>
              <a:t> un </a:t>
            </a:r>
            <a:r>
              <a:rPr lang="en-GB" sz="1100" b="0" i="0" dirty="0" err="1">
                <a:solidFill>
                  <a:srgbClr val="0C2D45"/>
                </a:solidFill>
                <a:latin typeface="Calibri"/>
                <a:ea typeface="Calibri"/>
                <a:cs typeface="Calibri"/>
                <a:sym typeface="Calibri"/>
              </a:rPr>
              <a:t>espace</a:t>
            </a:r>
            <a:r>
              <a:rPr lang="en-GB" sz="1100" b="0" i="0" dirty="0">
                <a:solidFill>
                  <a:srgbClr val="0C2D45"/>
                </a:solidFill>
                <a:latin typeface="Calibri"/>
                <a:ea typeface="Calibri"/>
                <a:cs typeface="Calibri"/>
                <a:sym typeface="Calibri"/>
              </a:rPr>
              <a:t> </a:t>
            </a:r>
            <a:r>
              <a:rPr lang="en-GB" sz="1100" b="0" i="0" dirty="0" err="1">
                <a:solidFill>
                  <a:srgbClr val="0C2D45"/>
                </a:solidFill>
                <a:latin typeface="Calibri"/>
                <a:ea typeface="Calibri"/>
                <a:cs typeface="Calibri"/>
                <a:sym typeface="Calibri"/>
              </a:rPr>
              <a:t>où</a:t>
            </a:r>
            <a:r>
              <a:rPr lang="en-GB" sz="1100" b="0" i="0" dirty="0">
                <a:solidFill>
                  <a:srgbClr val="0C2D45"/>
                </a:solidFill>
                <a:latin typeface="Calibri"/>
                <a:ea typeface="Calibri"/>
                <a:cs typeface="Calibri"/>
                <a:sym typeface="Calibri"/>
              </a:rPr>
              <a:t> le simple fait de </a:t>
            </a:r>
            <a:r>
              <a:rPr lang="en-GB" sz="1100" b="0" i="0" dirty="0" err="1">
                <a:solidFill>
                  <a:srgbClr val="0C2D45"/>
                </a:solidFill>
                <a:latin typeface="Calibri"/>
                <a:ea typeface="Calibri"/>
                <a:cs typeface="Calibri"/>
                <a:sym typeface="Calibri"/>
              </a:rPr>
              <a:t>partager</a:t>
            </a:r>
            <a:r>
              <a:rPr lang="en-GB" sz="1100" b="0" i="0" dirty="0">
                <a:solidFill>
                  <a:srgbClr val="0C2D45"/>
                </a:solidFill>
                <a:latin typeface="Calibri"/>
                <a:ea typeface="Calibri"/>
                <a:cs typeface="Calibri"/>
                <a:sym typeface="Calibri"/>
              </a:rPr>
              <a:t> </a:t>
            </a:r>
            <a:r>
              <a:rPr lang="en-GB" sz="1100" b="0" i="0" dirty="0" err="1">
                <a:solidFill>
                  <a:srgbClr val="0C2D45"/>
                </a:solidFill>
                <a:latin typeface="Calibri"/>
                <a:ea typeface="Calibri"/>
                <a:cs typeface="Calibri"/>
                <a:sym typeface="Calibri"/>
              </a:rPr>
              <a:t>une</a:t>
            </a:r>
            <a:r>
              <a:rPr lang="en-GB" sz="1100" b="0" i="0" dirty="0">
                <a:solidFill>
                  <a:srgbClr val="0C2D45"/>
                </a:solidFill>
                <a:latin typeface="Calibri"/>
                <a:ea typeface="Calibri"/>
                <a:cs typeface="Calibri"/>
                <a:sym typeface="Calibri"/>
              </a:rPr>
              <a:t> </a:t>
            </a:r>
            <a:r>
              <a:rPr lang="en-GB" sz="1100" b="0" i="0" dirty="0" err="1">
                <a:solidFill>
                  <a:srgbClr val="0C2D45"/>
                </a:solidFill>
                <a:latin typeface="Calibri"/>
                <a:ea typeface="Calibri"/>
                <a:cs typeface="Calibri"/>
                <a:sym typeface="Calibri"/>
              </a:rPr>
              <a:t>boisson</a:t>
            </a:r>
            <a:r>
              <a:rPr lang="en-GB" sz="1100" b="0" i="0" dirty="0">
                <a:solidFill>
                  <a:srgbClr val="0C2D45"/>
                </a:solidFill>
                <a:latin typeface="Calibri"/>
                <a:ea typeface="Calibri"/>
                <a:cs typeface="Calibri"/>
                <a:sym typeface="Calibri"/>
              </a:rPr>
              <a:t> </a:t>
            </a:r>
            <a:r>
              <a:rPr lang="en-GB" sz="1100" b="0" i="0" dirty="0" err="1">
                <a:solidFill>
                  <a:srgbClr val="0C2D45"/>
                </a:solidFill>
                <a:latin typeface="Calibri"/>
                <a:ea typeface="Calibri"/>
                <a:cs typeface="Calibri"/>
                <a:sym typeface="Calibri"/>
              </a:rPr>
              <a:t>devient</a:t>
            </a:r>
            <a:r>
              <a:rPr lang="en-GB" sz="1100" b="0" i="0" dirty="0">
                <a:solidFill>
                  <a:srgbClr val="0C2D45"/>
                </a:solidFill>
                <a:latin typeface="Calibri"/>
                <a:ea typeface="Calibri"/>
                <a:cs typeface="Calibri"/>
                <a:sym typeface="Calibri"/>
              </a:rPr>
              <a:t> un puissant </a:t>
            </a:r>
            <a:r>
              <a:rPr lang="en-GB" sz="1100" b="0" i="0" dirty="0" err="1">
                <a:solidFill>
                  <a:srgbClr val="0C2D45"/>
                </a:solidFill>
                <a:latin typeface="Calibri"/>
                <a:ea typeface="Calibri"/>
                <a:cs typeface="Calibri"/>
                <a:sym typeface="Calibri"/>
              </a:rPr>
              <a:t>symbole</a:t>
            </a:r>
            <a:r>
              <a:rPr lang="en-GB" sz="1100" b="0" i="0" dirty="0">
                <a:solidFill>
                  <a:srgbClr val="0C2D45"/>
                </a:solidFill>
                <a:latin typeface="Calibri"/>
                <a:ea typeface="Calibri"/>
                <a:cs typeface="Calibri"/>
                <a:sym typeface="Calibri"/>
              </a:rPr>
              <a:t> de </a:t>
            </a:r>
            <a:r>
              <a:rPr lang="en-GB" sz="1100" b="0" i="0" dirty="0" err="1">
                <a:solidFill>
                  <a:srgbClr val="0C2D45"/>
                </a:solidFill>
                <a:latin typeface="Calibri"/>
                <a:ea typeface="Calibri"/>
                <a:cs typeface="Calibri"/>
                <a:sym typeface="Calibri"/>
              </a:rPr>
              <a:t>communauté</a:t>
            </a:r>
            <a:r>
              <a:rPr lang="en-GB" sz="1100" b="0" i="0" dirty="0">
                <a:solidFill>
                  <a:srgbClr val="0C2D45"/>
                </a:solidFill>
                <a:latin typeface="Calibri"/>
                <a:ea typeface="Calibri"/>
                <a:cs typeface="Calibri"/>
                <a:sym typeface="Calibri"/>
              </a:rPr>
              <a:t> et de </a:t>
            </a:r>
            <a:r>
              <a:rPr lang="en-GB" sz="1100" b="0" i="0" dirty="0" err="1">
                <a:solidFill>
                  <a:srgbClr val="0C2D45"/>
                </a:solidFill>
                <a:latin typeface="Calibri"/>
                <a:ea typeface="Calibri"/>
                <a:cs typeface="Calibri"/>
                <a:sym typeface="Calibri"/>
              </a:rPr>
              <a:t>soutien</a:t>
            </a:r>
            <a:r>
              <a:rPr lang="en-GB" sz="1100" b="0" i="0" dirty="0">
                <a:solidFill>
                  <a:srgbClr val="0C2D45"/>
                </a:solidFill>
                <a:latin typeface="Calibri"/>
                <a:ea typeface="Calibri"/>
                <a:cs typeface="Calibri"/>
                <a:sym typeface="Calibri"/>
              </a:rPr>
              <a:t>. </a:t>
            </a:r>
            <a:r>
              <a:rPr lang="en-GB" sz="1100" b="0" i="0" dirty="0" err="1">
                <a:solidFill>
                  <a:srgbClr val="0C2D45"/>
                </a:solidFill>
                <a:latin typeface="Calibri"/>
                <a:ea typeface="Calibri"/>
                <a:cs typeface="Calibri"/>
                <a:sym typeface="Calibri"/>
              </a:rPr>
              <a:t>Ici</a:t>
            </a:r>
            <a:r>
              <a:rPr lang="en-GB" sz="1100" b="0" i="0" dirty="0">
                <a:solidFill>
                  <a:srgbClr val="0C2D45"/>
                </a:solidFill>
                <a:latin typeface="Calibri"/>
                <a:ea typeface="Calibri"/>
                <a:cs typeface="Calibri"/>
                <a:sym typeface="Calibri"/>
              </a:rPr>
              <a:t>, des </a:t>
            </a:r>
            <a:r>
              <a:rPr lang="en-GB" sz="1100" b="0" i="0" dirty="0" err="1">
                <a:solidFill>
                  <a:srgbClr val="0C2D45"/>
                </a:solidFill>
                <a:latin typeface="Calibri"/>
                <a:ea typeface="Calibri"/>
                <a:cs typeface="Calibri"/>
                <a:sym typeface="Calibri"/>
              </a:rPr>
              <a:t>personnes</a:t>
            </a:r>
            <a:r>
              <a:rPr lang="en-GB" sz="1100" b="0" i="0" dirty="0">
                <a:solidFill>
                  <a:srgbClr val="0C2D45"/>
                </a:solidFill>
                <a:latin typeface="Calibri"/>
                <a:ea typeface="Calibri"/>
                <a:cs typeface="Calibri"/>
                <a:sym typeface="Calibri"/>
              </a:rPr>
              <a:t> </a:t>
            </a:r>
            <a:r>
              <a:rPr lang="en-GB" sz="1100" b="0" i="0" dirty="0" err="1">
                <a:solidFill>
                  <a:srgbClr val="0C2D45"/>
                </a:solidFill>
                <a:latin typeface="Calibri"/>
                <a:ea typeface="Calibri"/>
                <a:cs typeface="Calibri"/>
                <a:sym typeface="Calibri"/>
              </a:rPr>
              <a:t>d'origines</a:t>
            </a:r>
            <a:r>
              <a:rPr lang="en-GB" sz="1100" b="0" i="0" dirty="0">
                <a:solidFill>
                  <a:srgbClr val="0C2D45"/>
                </a:solidFill>
                <a:latin typeface="Calibri"/>
                <a:ea typeface="Calibri"/>
                <a:cs typeface="Calibri"/>
                <a:sym typeface="Calibri"/>
              </a:rPr>
              <a:t> </a:t>
            </a:r>
            <a:r>
              <a:rPr lang="en-GB" sz="1100" b="0" i="0" dirty="0" err="1">
                <a:solidFill>
                  <a:srgbClr val="0C2D45"/>
                </a:solidFill>
                <a:latin typeface="Calibri"/>
                <a:ea typeface="Calibri"/>
                <a:cs typeface="Calibri"/>
                <a:sym typeface="Calibri"/>
              </a:rPr>
              <a:t>diverses</a:t>
            </a:r>
            <a:r>
              <a:rPr lang="en-GB" sz="1100" b="0" i="0" dirty="0">
                <a:solidFill>
                  <a:srgbClr val="0C2D45"/>
                </a:solidFill>
                <a:latin typeface="Calibri"/>
                <a:ea typeface="Calibri"/>
                <a:cs typeface="Calibri"/>
                <a:sym typeface="Calibri"/>
              </a:rPr>
              <a:t> - </a:t>
            </a:r>
            <a:r>
              <a:rPr lang="en-GB" sz="1100" b="0" i="0" dirty="0" err="1">
                <a:solidFill>
                  <a:srgbClr val="0C2D45"/>
                </a:solidFill>
                <a:latin typeface="Calibri"/>
                <a:ea typeface="Calibri"/>
                <a:cs typeface="Calibri"/>
                <a:sym typeface="Calibri"/>
              </a:rPr>
              <a:t>locaux</a:t>
            </a:r>
            <a:r>
              <a:rPr lang="en-GB" sz="1100" b="0" i="0" dirty="0">
                <a:solidFill>
                  <a:srgbClr val="0C2D45"/>
                </a:solidFill>
                <a:latin typeface="Calibri"/>
                <a:ea typeface="Calibri"/>
                <a:cs typeface="Calibri"/>
                <a:sym typeface="Calibri"/>
              </a:rPr>
              <a:t>, migrants et </a:t>
            </a:r>
            <a:r>
              <a:rPr lang="en-GB" sz="1100" b="0" i="0" dirty="0" err="1">
                <a:solidFill>
                  <a:srgbClr val="0C2D45"/>
                </a:solidFill>
                <a:latin typeface="Calibri"/>
                <a:ea typeface="Calibri"/>
                <a:cs typeface="Calibri"/>
                <a:sym typeface="Calibri"/>
              </a:rPr>
              <a:t>réfugiés</a:t>
            </a:r>
            <a:r>
              <a:rPr lang="en-GB" sz="1100" b="0" i="0" dirty="0">
                <a:solidFill>
                  <a:srgbClr val="0C2D45"/>
                </a:solidFill>
                <a:latin typeface="Calibri"/>
                <a:ea typeface="Calibri"/>
                <a:cs typeface="Calibri"/>
                <a:sym typeface="Calibri"/>
              </a:rPr>
              <a:t> - se </a:t>
            </a:r>
            <a:r>
              <a:rPr lang="en-GB" sz="1100" b="0" i="0" dirty="0" err="1">
                <a:solidFill>
                  <a:srgbClr val="0C2D45"/>
                </a:solidFill>
                <a:latin typeface="Calibri"/>
                <a:ea typeface="Calibri"/>
                <a:cs typeface="Calibri"/>
                <a:sym typeface="Calibri"/>
              </a:rPr>
              <a:t>réunissent</a:t>
            </a:r>
            <a:r>
              <a:rPr lang="en-GB" sz="1100" b="0" i="0" dirty="0">
                <a:solidFill>
                  <a:srgbClr val="0C2D45"/>
                </a:solidFill>
                <a:latin typeface="Calibri"/>
                <a:ea typeface="Calibri"/>
                <a:cs typeface="Calibri"/>
                <a:sym typeface="Calibri"/>
              </a:rPr>
              <a:t> dans un </a:t>
            </a:r>
            <a:r>
              <a:rPr lang="en-GB" sz="1100" b="0" i="0" dirty="0" err="1">
                <a:solidFill>
                  <a:srgbClr val="0C2D45"/>
                </a:solidFill>
                <a:latin typeface="Calibri"/>
                <a:ea typeface="Calibri"/>
                <a:cs typeface="Calibri"/>
                <a:sym typeface="Calibri"/>
              </a:rPr>
              <a:t>environnement</a:t>
            </a:r>
            <a:r>
              <a:rPr lang="en-GB" sz="1100" b="0" i="0" dirty="0">
                <a:solidFill>
                  <a:srgbClr val="0C2D45"/>
                </a:solidFill>
                <a:latin typeface="Calibri"/>
                <a:ea typeface="Calibri"/>
                <a:cs typeface="Calibri"/>
                <a:sym typeface="Calibri"/>
              </a:rPr>
              <a:t> </a:t>
            </a:r>
            <a:r>
              <a:rPr lang="en-GB" sz="1100" b="0" i="0" dirty="0" err="1">
                <a:solidFill>
                  <a:srgbClr val="0C2D45"/>
                </a:solidFill>
                <a:latin typeface="Calibri"/>
                <a:ea typeface="Calibri"/>
                <a:cs typeface="Calibri"/>
                <a:sym typeface="Calibri"/>
              </a:rPr>
              <a:t>accueillant</a:t>
            </a:r>
            <a:r>
              <a:rPr lang="en-GB" sz="1100" b="0" i="0" dirty="0">
                <a:solidFill>
                  <a:srgbClr val="0C2D45"/>
                </a:solidFill>
                <a:latin typeface="Calibri"/>
                <a:ea typeface="Calibri"/>
                <a:cs typeface="Calibri"/>
                <a:sym typeface="Calibri"/>
              </a:rPr>
              <a:t> pour </a:t>
            </a:r>
            <a:r>
              <a:rPr lang="en-GB" sz="1100" b="0" i="0" dirty="0" err="1">
                <a:solidFill>
                  <a:srgbClr val="0C2D45"/>
                </a:solidFill>
                <a:latin typeface="Calibri"/>
                <a:ea typeface="Calibri"/>
                <a:cs typeface="Calibri"/>
                <a:sym typeface="Calibri"/>
              </a:rPr>
              <a:t>partager</a:t>
            </a:r>
            <a:r>
              <a:rPr lang="en-GB" sz="1100" b="0" i="0" dirty="0">
                <a:solidFill>
                  <a:srgbClr val="0C2D45"/>
                </a:solidFill>
                <a:latin typeface="Calibri"/>
                <a:ea typeface="Calibri"/>
                <a:cs typeface="Calibri"/>
                <a:sym typeface="Calibri"/>
              </a:rPr>
              <a:t> </a:t>
            </a:r>
            <a:r>
              <a:rPr lang="en-GB" sz="1100" b="0" i="0" dirty="0" err="1">
                <a:solidFill>
                  <a:srgbClr val="0C2D45"/>
                </a:solidFill>
                <a:latin typeface="Calibri"/>
                <a:ea typeface="Calibri"/>
                <a:cs typeface="Calibri"/>
                <a:sym typeface="Calibri"/>
              </a:rPr>
              <a:t>leurs</a:t>
            </a:r>
            <a:r>
              <a:rPr lang="en-GB" sz="1100" b="0" i="0" dirty="0">
                <a:solidFill>
                  <a:srgbClr val="0C2D45"/>
                </a:solidFill>
                <a:latin typeface="Calibri"/>
                <a:ea typeface="Calibri"/>
                <a:cs typeface="Calibri"/>
                <a:sym typeface="Calibri"/>
              </a:rPr>
              <a:t> histoires, </a:t>
            </a:r>
            <a:r>
              <a:rPr lang="en-GB" sz="1100" b="0" i="0" dirty="0" err="1">
                <a:solidFill>
                  <a:srgbClr val="0C2D45"/>
                </a:solidFill>
                <a:latin typeface="Calibri"/>
                <a:ea typeface="Calibri"/>
                <a:cs typeface="Calibri"/>
                <a:sym typeface="Calibri"/>
              </a:rPr>
              <a:t>leurs</a:t>
            </a:r>
            <a:r>
              <a:rPr lang="en-GB" sz="1100" b="0" i="0" dirty="0">
                <a:solidFill>
                  <a:srgbClr val="0C2D45"/>
                </a:solidFill>
                <a:latin typeface="Calibri"/>
                <a:ea typeface="Calibri"/>
                <a:cs typeface="Calibri"/>
                <a:sym typeface="Calibri"/>
              </a:rPr>
              <a:t> cultures et </a:t>
            </a:r>
            <a:r>
              <a:rPr lang="en-GB" sz="1100" b="0" i="0" dirty="0" err="1">
                <a:solidFill>
                  <a:srgbClr val="0C2D45"/>
                </a:solidFill>
                <a:latin typeface="Calibri"/>
                <a:ea typeface="Calibri"/>
                <a:cs typeface="Calibri"/>
                <a:sym typeface="Calibri"/>
              </a:rPr>
              <a:t>leurs</a:t>
            </a:r>
            <a:r>
              <a:rPr lang="en-GB" sz="1100" b="0" i="0" dirty="0">
                <a:solidFill>
                  <a:srgbClr val="0C2D45"/>
                </a:solidFill>
                <a:latin typeface="Calibri"/>
                <a:ea typeface="Calibri"/>
                <a:cs typeface="Calibri"/>
                <a:sym typeface="Calibri"/>
              </a:rPr>
              <a:t> </a:t>
            </a:r>
            <a:r>
              <a:rPr lang="en-GB" sz="1100" b="0" i="0" dirty="0" err="1">
                <a:solidFill>
                  <a:srgbClr val="0C2D45"/>
                </a:solidFill>
                <a:latin typeface="Calibri"/>
                <a:ea typeface="Calibri"/>
                <a:cs typeface="Calibri"/>
                <a:sym typeface="Calibri"/>
              </a:rPr>
              <a:t>expériences</a:t>
            </a:r>
            <a:r>
              <a:rPr lang="en-GB" sz="1100" b="0" i="0" dirty="0">
                <a:solidFill>
                  <a:srgbClr val="0C2D45"/>
                </a:solidFill>
                <a:latin typeface="Calibri"/>
                <a:ea typeface="Calibri"/>
                <a:cs typeface="Calibri"/>
                <a:sym typeface="Calibri"/>
              </a:rPr>
              <a:t>. Ce </a:t>
            </a:r>
            <a:r>
              <a:rPr lang="en-GB" sz="1100" b="0" i="0" dirty="0" err="1">
                <a:solidFill>
                  <a:srgbClr val="0C2D45"/>
                </a:solidFill>
                <a:latin typeface="Calibri"/>
                <a:ea typeface="Calibri"/>
                <a:cs typeface="Calibri"/>
                <a:sym typeface="Calibri"/>
              </a:rPr>
              <a:t>faisant</a:t>
            </a:r>
            <a:r>
              <a:rPr lang="en-GB" sz="1100" b="0" i="0" dirty="0">
                <a:solidFill>
                  <a:srgbClr val="0C2D45"/>
                </a:solidFill>
                <a:latin typeface="Calibri"/>
                <a:ea typeface="Calibri"/>
                <a:cs typeface="Calibri"/>
                <a:sym typeface="Calibri"/>
              </a:rPr>
              <a:t>, </a:t>
            </a:r>
            <a:r>
              <a:rPr lang="en-GB" sz="1100" b="0" i="0" dirty="0" err="1">
                <a:solidFill>
                  <a:srgbClr val="0C2D45"/>
                </a:solidFill>
                <a:latin typeface="Calibri"/>
                <a:ea typeface="Calibri"/>
                <a:cs typeface="Calibri"/>
                <a:sym typeface="Calibri"/>
              </a:rPr>
              <a:t>ils</a:t>
            </a:r>
            <a:r>
              <a:rPr lang="en-GB" sz="1100" b="0" i="0" dirty="0">
                <a:solidFill>
                  <a:srgbClr val="0C2D45"/>
                </a:solidFill>
                <a:latin typeface="Calibri"/>
                <a:ea typeface="Calibri"/>
                <a:cs typeface="Calibri"/>
                <a:sym typeface="Calibri"/>
              </a:rPr>
              <a:t> </a:t>
            </a:r>
            <a:r>
              <a:rPr lang="en-GB" sz="1100" b="0" i="0" dirty="0" err="1">
                <a:solidFill>
                  <a:srgbClr val="0C2D45"/>
                </a:solidFill>
                <a:latin typeface="Calibri"/>
                <a:ea typeface="Calibri"/>
                <a:cs typeface="Calibri"/>
                <a:sym typeface="Calibri"/>
              </a:rPr>
              <a:t>apprennent</a:t>
            </a:r>
            <a:r>
              <a:rPr lang="en-GB" sz="1100" b="0" i="0" dirty="0">
                <a:solidFill>
                  <a:srgbClr val="0C2D45"/>
                </a:solidFill>
                <a:latin typeface="Calibri"/>
                <a:ea typeface="Calibri"/>
                <a:cs typeface="Calibri"/>
                <a:sym typeface="Calibri"/>
              </a:rPr>
              <a:t> les </a:t>
            </a:r>
            <a:r>
              <a:rPr lang="en-GB" sz="1100" b="0" i="0" dirty="0" err="1">
                <a:solidFill>
                  <a:srgbClr val="0C2D45"/>
                </a:solidFill>
                <a:latin typeface="Calibri"/>
                <a:ea typeface="Calibri"/>
                <a:cs typeface="Calibri"/>
                <a:sym typeface="Calibri"/>
              </a:rPr>
              <a:t>uns</a:t>
            </a:r>
            <a:r>
              <a:rPr lang="en-GB" sz="1100" b="0" i="0" dirty="0">
                <a:solidFill>
                  <a:srgbClr val="0C2D45"/>
                </a:solidFill>
                <a:latin typeface="Calibri"/>
                <a:ea typeface="Calibri"/>
                <a:cs typeface="Calibri"/>
                <a:sym typeface="Calibri"/>
              </a:rPr>
              <a:t> des </a:t>
            </a:r>
            <a:r>
              <a:rPr lang="en-GB" sz="1100" b="0" i="0" dirty="0" err="1">
                <a:solidFill>
                  <a:srgbClr val="0C2D45"/>
                </a:solidFill>
                <a:latin typeface="Calibri"/>
                <a:ea typeface="Calibri"/>
                <a:cs typeface="Calibri"/>
                <a:sym typeface="Calibri"/>
              </a:rPr>
              <a:t>autres</a:t>
            </a:r>
            <a:r>
              <a:rPr lang="en-GB" sz="1100" b="0" i="0" dirty="0">
                <a:solidFill>
                  <a:srgbClr val="0C2D45"/>
                </a:solidFill>
                <a:latin typeface="Calibri"/>
                <a:ea typeface="Calibri"/>
                <a:cs typeface="Calibri"/>
                <a:sym typeface="Calibri"/>
              </a:rPr>
              <a:t> et </a:t>
            </a:r>
            <a:r>
              <a:rPr lang="en-GB" sz="1100" b="0" i="0" dirty="0" err="1">
                <a:solidFill>
                  <a:srgbClr val="0C2D45"/>
                </a:solidFill>
                <a:latin typeface="Calibri"/>
                <a:ea typeface="Calibri"/>
                <a:cs typeface="Calibri"/>
                <a:sym typeface="Calibri"/>
              </a:rPr>
              <a:t>construisent</a:t>
            </a:r>
            <a:r>
              <a:rPr lang="en-GB" sz="1100" b="0" i="0" dirty="0">
                <a:solidFill>
                  <a:srgbClr val="0C2D45"/>
                </a:solidFill>
                <a:latin typeface="Calibri"/>
                <a:ea typeface="Calibri"/>
                <a:cs typeface="Calibri"/>
                <a:sym typeface="Calibri"/>
              </a:rPr>
              <a:t> des </a:t>
            </a:r>
            <a:r>
              <a:rPr lang="en-GB" sz="1100" b="0" i="0" dirty="0" err="1">
                <a:solidFill>
                  <a:srgbClr val="0C2D45"/>
                </a:solidFill>
                <a:latin typeface="Calibri"/>
                <a:ea typeface="Calibri"/>
                <a:cs typeface="Calibri"/>
                <a:sym typeface="Calibri"/>
              </a:rPr>
              <a:t>communautés</a:t>
            </a:r>
            <a:r>
              <a:rPr lang="en-GB" sz="1100" b="0" i="0" dirty="0">
                <a:solidFill>
                  <a:srgbClr val="0C2D45"/>
                </a:solidFill>
                <a:latin typeface="Calibri"/>
                <a:ea typeface="Calibri"/>
                <a:cs typeface="Calibri"/>
                <a:sym typeface="Calibri"/>
              </a:rPr>
              <a:t> </a:t>
            </a:r>
            <a:r>
              <a:rPr lang="en-GB" sz="1100" b="0" i="0" dirty="0" err="1">
                <a:solidFill>
                  <a:srgbClr val="0C2D45"/>
                </a:solidFill>
                <a:latin typeface="Calibri"/>
                <a:ea typeface="Calibri"/>
                <a:cs typeface="Calibri"/>
                <a:sym typeface="Calibri"/>
              </a:rPr>
              <a:t>soudées</a:t>
            </a:r>
            <a:r>
              <a:rPr lang="en-GB" sz="1100" b="1" i="0" dirty="0">
                <a:solidFill>
                  <a:srgbClr val="0C2D45"/>
                </a:solidFill>
                <a:latin typeface="Calibri"/>
                <a:ea typeface="Calibri"/>
                <a:cs typeface="Calibri"/>
                <a:sym typeface="Calibri"/>
              </a:rPr>
              <a:t>. </a:t>
            </a:r>
            <a:endParaRPr sz="1100" b="0" i="0" dirty="0">
              <a:solidFill>
                <a:srgbClr val="123240"/>
              </a:solidFill>
              <a:latin typeface="Calibri"/>
              <a:ea typeface="Calibri"/>
              <a:cs typeface="Calibri"/>
              <a:sym typeface="Calibri"/>
            </a:endParaRPr>
          </a:p>
          <a:p>
            <a:pPr marL="0" marR="0" lvl="0" indent="0" algn="just" rtl="0">
              <a:lnSpc>
                <a:spcPts val="1280"/>
              </a:lnSpc>
              <a:spcBef>
                <a:spcPts val="0"/>
              </a:spcBef>
              <a:spcAft>
                <a:spcPts val="0"/>
              </a:spcAft>
              <a:buClr>
                <a:srgbClr val="F3745D"/>
              </a:buClr>
              <a:buSzPts val="200"/>
              <a:buFont typeface="Arial"/>
              <a:buNone/>
            </a:pPr>
            <a:endParaRPr sz="200" b="0" i="0" dirty="0">
              <a:solidFill>
                <a:srgbClr val="123240"/>
              </a:solidFill>
              <a:latin typeface="Calibri"/>
              <a:ea typeface="Calibri"/>
              <a:cs typeface="Calibri"/>
              <a:sym typeface="Calibri"/>
            </a:endParaRPr>
          </a:p>
          <a:p>
            <a:pPr marL="0" marR="0" lvl="0" indent="0" algn="just" rtl="0">
              <a:lnSpc>
                <a:spcPts val="1280"/>
              </a:lnSpc>
              <a:spcBef>
                <a:spcPts val="0"/>
              </a:spcBef>
              <a:spcAft>
                <a:spcPts val="0"/>
              </a:spcAft>
              <a:buClr>
                <a:srgbClr val="F3745D"/>
              </a:buClr>
              <a:buSzPts val="1100"/>
              <a:buFont typeface="Arial"/>
              <a:buNone/>
            </a:pPr>
            <a:r>
              <a:rPr lang="en-GB" sz="1100" b="1" i="0" dirty="0">
                <a:solidFill>
                  <a:srgbClr val="7ABB57"/>
                </a:solidFill>
                <a:latin typeface="Calibri"/>
                <a:ea typeface="Calibri"/>
                <a:cs typeface="Calibri"/>
                <a:sym typeface="Calibri"/>
              </a:rPr>
              <a:t>Objectif du guide</a:t>
            </a:r>
            <a:endParaRPr dirty="0"/>
          </a:p>
          <a:p>
            <a:pPr marL="171450" marR="0" lvl="0" indent="-171450" algn="l" rtl="0">
              <a:lnSpc>
                <a:spcPts val="1280"/>
              </a:lnSpc>
              <a:spcBef>
                <a:spcPts val="0"/>
              </a:spcBef>
              <a:spcAft>
                <a:spcPts val="0"/>
              </a:spcAft>
              <a:buClr>
                <a:srgbClr val="0C2D45"/>
              </a:buClr>
              <a:buSzPts val="1100"/>
              <a:buFont typeface="Arial"/>
              <a:buChar char="•"/>
            </a:pPr>
            <a:r>
              <a:rPr lang="en-GB" sz="1100" b="0" i="0" dirty="0" err="1">
                <a:solidFill>
                  <a:srgbClr val="0C2D45"/>
                </a:solidFill>
                <a:latin typeface="Calibri"/>
                <a:ea typeface="Calibri"/>
                <a:cs typeface="Calibri"/>
                <a:sym typeface="Calibri"/>
              </a:rPr>
              <a:t>Fournir</a:t>
            </a:r>
            <a:r>
              <a:rPr lang="en-GB" sz="1100" b="0" i="0" dirty="0">
                <a:solidFill>
                  <a:srgbClr val="0C2D45"/>
                </a:solidFill>
                <a:latin typeface="Calibri"/>
                <a:ea typeface="Calibri"/>
                <a:cs typeface="Calibri"/>
                <a:sym typeface="Calibri"/>
              </a:rPr>
              <a:t> un </a:t>
            </a:r>
            <a:r>
              <a:rPr lang="en-GB" sz="1100" b="0" i="0" dirty="0" err="1">
                <a:solidFill>
                  <a:srgbClr val="0C2D45"/>
                </a:solidFill>
                <a:latin typeface="Calibri"/>
                <a:ea typeface="Calibri"/>
                <a:cs typeface="Calibri"/>
                <a:sym typeface="Calibri"/>
              </a:rPr>
              <a:t>modèle</a:t>
            </a:r>
            <a:r>
              <a:rPr lang="en-GB" sz="1100" b="0" i="0" dirty="0">
                <a:solidFill>
                  <a:srgbClr val="0C2D45"/>
                </a:solidFill>
                <a:latin typeface="Calibri"/>
                <a:ea typeface="Calibri"/>
                <a:cs typeface="Calibri"/>
                <a:sym typeface="Calibri"/>
              </a:rPr>
              <a:t> pour la mise </a:t>
            </a:r>
            <a:r>
              <a:rPr lang="en-GB" sz="1100" b="0" i="0" dirty="0" err="1">
                <a:solidFill>
                  <a:srgbClr val="0C2D45"/>
                </a:solidFill>
                <a:latin typeface="Calibri"/>
                <a:ea typeface="Calibri"/>
                <a:cs typeface="Calibri"/>
                <a:sym typeface="Calibri"/>
              </a:rPr>
              <a:t>en</a:t>
            </a:r>
            <a:r>
              <a:rPr lang="en-GB" sz="1100" b="0" i="0" dirty="0">
                <a:solidFill>
                  <a:srgbClr val="0C2D45"/>
                </a:solidFill>
                <a:latin typeface="Calibri"/>
                <a:ea typeface="Calibri"/>
                <a:cs typeface="Calibri"/>
                <a:sym typeface="Calibri"/>
              </a:rPr>
              <a:t> place d'un café de </a:t>
            </a:r>
            <a:r>
              <a:rPr lang="en-GB" sz="1100" b="0" i="0" dirty="0" err="1">
                <a:solidFill>
                  <a:srgbClr val="0C2D45"/>
                </a:solidFill>
                <a:latin typeface="Calibri"/>
                <a:ea typeface="Calibri"/>
                <a:cs typeface="Calibri"/>
                <a:sym typeface="Calibri"/>
              </a:rPr>
              <a:t>solidarité</a:t>
            </a:r>
            <a:r>
              <a:rPr lang="en-GB" sz="1100" b="0" i="0" dirty="0">
                <a:solidFill>
                  <a:srgbClr val="0C2D45"/>
                </a:solidFill>
                <a:latin typeface="Calibri"/>
                <a:ea typeface="Calibri"/>
                <a:cs typeface="Calibri"/>
                <a:sym typeface="Calibri"/>
              </a:rPr>
              <a:t> ACTIN qui agit </a:t>
            </a:r>
            <a:r>
              <a:rPr lang="en-GB" sz="1100" b="0" i="0" dirty="0" err="1">
                <a:solidFill>
                  <a:srgbClr val="0C2D45"/>
                </a:solidFill>
                <a:latin typeface="Calibri"/>
                <a:ea typeface="Calibri"/>
                <a:cs typeface="Calibri"/>
                <a:sym typeface="Calibri"/>
              </a:rPr>
              <a:t>comme</a:t>
            </a:r>
            <a:r>
              <a:rPr lang="en-GB" sz="1100" b="0" i="0" dirty="0">
                <a:solidFill>
                  <a:srgbClr val="0C2D45"/>
                </a:solidFill>
                <a:latin typeface="Calibri"/>
                <a:ea typeface="Calibri"/>
                <a:cs typeface="Calibri"/>
                <a:sym typeface="Calibri"/>
              </a:rPr>
              <a:t> un </a:t>
            </a:r>
            <a:r>
              <a:rPr lang="en-GB" sz="1100" dirty="0" err="1">
                <a:solidFill>
                  <a:srgbClr val="0C2D45"/>
                </a:solidFill>
                <a:latin typeface="Calibri"/>
                <a:ea typeface="Calibri"/>
                <a:cs typeface="Calibri"/>
                <a:sym typeface="Calibri"/>
              </a:rPr>
              <a:t>espace</a:t>
            </a:r>
            <a:r>
              <a:rPr lang="en-GB" sz="1100" b="0" i="0" dirty="0">
                <a:solidFill>
                  <a:srgbClr val="0C2D45"/>
                </a:solidFill>
                <a:latin typeface="Calibri"/>
                <a:ea typeface="Calibri"/>
                <a:cs typeface="Calibri"/>
                <a:sym typeface="Calibri"/>
              </a:rPr>
              <a:t> </a:t>
            </a:r>
            <a:r>
              <a:rPr lang="en-GB" sz="1100" b="0" i="0" dirty="0" err="1">
                <a:solidFill>
                  <a:srgbClr val="0C2D45"/>
                </a:solidFill>
                <a:latin typeface="Calibri"/>
                <a:ea typeface="Calibri"/>
                <a:cs typeface="Calibri"/>
                <a:sym typeface="Calibri"/>
              </a:rPr>
              <a:t>d'intégration</a:t>
            </a:r>
            <a:r>
              <a:rPr lang="en-GB" sz="1100" b="0" i="0" dirty="0">
                <a:solidFill>
                  <a:srgbClr val="0C2D45"/>
                </a:solidFill>
                <a:latin typeface="Calibri"/>
                <a:ea typeface="Calibri"/>
                <a:cs typeface="Calibri"/>
                <a:sym typeface="Calibri"/>
              </a:rPr>
              <a:t> </a:t>
            </a:r>
            <a:r>
              <a:rPr lang="en-GB" sz="1100" b="0" i="0" dirty="0" err="1">
                <a:solidFill>
                  <a:srgbClr val="0C2D45"/>
                </a:solidFill>
                <a:latin typeface="Calibri"/>
                <a:ea typeface="Calibri"/>
                <a:cs typeface="Calibri"/>
                <a:sym typeface="Calibri"/>
              </a:rPr>
              <a:t>linguistique</a:t>
            </a:r>
            <a:r>
              <a:rPr lang="en-GB" sz="1100" b="0" i="0" dirty="0">
                <a:solidFill>
                  <a:srgbClr val="0C2D45"/>
                </a:solidFill>
                <a:latin typeface="Calibri"/>
                <a:ea typeface="Calibri"/>
                <a:cs typeface="Calibri"/>
                <a:sym typeface="Calibri"/>
              </a:rPr>
              <a:t>, </a:t>
            </a:r>
            <a:r>
              <a:rPr lang="en-GB" sz="1100" b="0" i="0" dirty="0" err="1">
                <a:solidFill>
                  <a:srgbClr val="0C2D45"/>
                </a:solidFill>
                <a:latin typeface="Calibri"/>
                <a:ea typeface="Calibri"/>
                <a:cs typeface="Calibri"/>
                <a:sym typeface="Calibri"/>
              </a:rPr>
              <a:t>culturelle</a:t>
            </a:r>
            <a:r>
              <a:rPr lang="en-GB" sz="1100" b="0" i="0" dirty="0">
                <a:solidFill>
                  <a:srgbClr val="0C2D45"/>
                </a:solidFill>
                <a:latin typeface="Calibri"/>
                <a:ea typeface="Calibri"/>
                <a:cs typeface="Calibri"/>
                <a:sym typeface="Calibri"/>
              </a:rPr>
              <a:t> et </a:t>
            </a:r>
            <a:r>
              <a:rPr lang="en-GB" sz="1100" b="0" i="0" dirty="0" err="1">
                <a:solidFill>
                  <a:srgbClr val="0C2D45"/>
                </a:solidFill>
                <a:latin typeface="Calibri"/>
                <a:ea typeface="Calibri"/>
                <a:cs typeface="Calibri"/>
                <a:sym typeface="Calibri"/>
              </a:rPr>
              <a:t>d'inclusion</a:t>
            </a:r>
            <a:r>
              <a:rPr lang="en-GB" sz="1100" b="0" i="0" dirty="0">
                <a:solidFill>
                  <a:srgbClr val="0C2D45"/>
                </a:solidFill>
                <a:latin typeface="Calibri"/>
                <a:ea typeface="Calibri"/>
                <a:cs typeface="Calibri"/>
                <a:sym typeface="Calibri"/>
              </a:rPr>
              <a:t> </a:t>
            </a:r>
            <a:r>
              <a:rPr lang="en-GB" sz="1100" b="0" i="0" dirty="0" err="1">
                <a:solidFill>
                  <a:srgbClr val="0C2D45"/>
                </a:solidFill>
                <a:latin typeface="Calibri"/>
                <a:ea typeface="Calibri"/>
                <a:cs typeface="Calibri"/>
                <a:sym typeface="Calibri"/>
              </a:rPr>
              <a:t>sociale</a:t>
            </a:r>
            <a:r>
              <a:rPr lang="en-GB" sz="1100" b="0" i="0" dirty="0">
                <a:solidFill>
                  <a:srgbClr val="0C2D45"/>
                </a:solidFill>
                <a:latin typeface="Calibri"/>
                <a:ea typeface="Calibri"/>
                <a:cs typeface="Calibri"/>
                <a:sym typeface="Calibri"/>
              </a:rPr>
              <a:t>, </a:t>
            </a:r>
            <a:r>
              <a:rPr lang="en-GB" sz="1100" b="0" i="0" dirty="0" err="1">
                <a:solidFill>
                  <a:srgbClr val="0C2D45"/>
                </a:solidFill>
                <a:latin typeface="Calibri"/>
                <a:ea typeface="Calibri"/>
                <a:cs typeface="Calibri"/>
                <a:sym typeface="Calibri"/>
              </a:rPr>
              <a:t>offrant</a:t>
            </a:r>
            <a:r>
              <a:rPr lang="en-GB" sz="1100" b="0" i="0" dirty="0">
                <a:solidFill>
                  <a:srgbClr val="0C2D45"/>
                </a:solidFill>
                <a:latin typeface="Calibri"/>
                <a:ea typeface="Calibri"/>
                <a:cs typeface="Calibri"/>
                <a:sym typeface="Calibri"/>
              </a:rPr>
              <a:t> des </a:t>
            </a:r>
            <a:r>
              <a:rPr lang="en-GB" sz="1100" b="0" i="0" dirty="0" err="1">
                <a:solidFill>
                  <a:srgbClr val="0C2D45"/>
                </a:solidFill>
                <a:latin typeface="Calibri"/>
                <a:ea typeface="Calibri"/>
                <a:cs typeface="Calibri"/>
                <a:sym typeface="Calibri"/>
              </a:rPr>
              <a:t>opportunités</a:t>
            </a:r>
            <a:r>
              <a:rPr lang="en-GB" sz="1100" b="0" i="0" dirty="0">
                <a:solidFill>
                  <a:srgbClr val="0C2D45"/>
                </a:solidFill>
                <a:latin typeface="Calibri"/>
                <a:ea typeface="Calibri"/>
                <a:cs typeface="Calibri"/>
                <a:sym typeface="Calibri"/>
              </a:rPr>
              <a:t> pour les migrants, les </a:t>
            </a:r>
            <a:r>
              <a:rPr lang="en-GB" sz="1100" b="0" i="0" dirty="0" err="1">
                <a:solidFill>
                  <a:srgbClr val="0C2D45"/>
                </a:solidFill>
                <a:latin typeface="Calibri"/>
                <a:ea typeface="Calibri"/>
                <a:cs typeface="Calibri"/>
                <a:sym typeface="Calibri"/>
              </a:rPr>
              <a:t>réfugiés</a:t>
            </a:r>
            <a:r>
              <a:rPr lang="en-GB" sz="1100" b="0" i="0" dirty="0">
                <a:solidFill>
                  <a:srgbClr val="0C2D45"/>
                </a:solidFill>
                <a:latin typeface="Calibri"/>
                <a:ea typeface="Calibri"/>
                <a:cs typeface="Calibri"/>
                <a:sym typeface="Calibri"/>
              </a:rPr>
              <a:t> et les </a:t>
            </a:r>
            <a:r>
              <a:rPr lang="en-GB" sz="1100" b="0" i="0" dirty="0" err="1">
                <a:solidFill>
                  <a:srgbClr val="0C2D45"/>
                </a:solidFill>
                <a:latin typeface="Calibri"/>
                <a:ea typeface="Calibri"/>
                <a:cs typeface="Calibri"/>
                <a:sym typeface="Calibri"/>
              </a:rPr>
              <a:t>résidents</a:t>
            </a:r>
            <a:r>
              <a:rPr lang="en-GB" sz="1100" b="0" i="0" dirty="0">
                <a:solidFill>
                  <a:srgbClr val="0C2D45"/>
                </a:solidFill>
                <a:latin typeface="Calibri"/>
                <a:ea typeface="Calibri"/>
                <a:cs typeface="Calibri"/>
                <a:sym typeface="Calibri"/>
              </a:rPr>
              <a:t> </a:t>
            </a:r>
            <a:r>
              <a:rPr lang="en-GB" sz="1100" b="0" i="0" dirty="0" err="1">
                <a:solidFill>
                  <a:srgbClr val="0C2D45"/>
                </a:solidFill>
                <a:latin typeface="Calibri"/>
                <a:ea typeface="Calibri"/>
                <a:cs typeface="Calibri"/>
                <a:sym typeface="Calibri"/>
              </a:rPr>
              <a:t>locaux</a:t>
            </a:r>
            <a:r>
              <a:rPr lang="en-GB" sz="1100" b="0" i="0" dirty="0">
                <a:solidFill>
                  <a:srgbClr val="0C2D45"/>
                </a:solidFill>
                <a:latin typeface="Calibri"/>
                <a:ea typeface="Calibri"/>
                <a:cs typeface="Calibri"/>
                <a:sym typeface="Calibri"/>
              </a:rPr>
              <a:t> de </a:t>
            </a:r>
            <a:r>
              <a:rPr lang="en-GB" sz="1100" b="0" i="0" dirty="0" err="1">
                <a:solidFill>
                  <a:srgbClr val="0C2D45"/>
                </a:solidFill>
                <a:latin typeface="Calibri"/>
                <a:ea typeface="Calibri"/>
                <a:cs typeface="Calibri"/>
                <a:sym typeface="Calibri"/>
              </a:rPr>
              <a:t>tous</a:t>
            </a:r>
            <a:r>
              <a:rPr lang="en-GB" sz="1100" b="0" i="0" dirty="0">
                <a:solidFill>
                  <a:srgbClr val="0C2D45"/>
                </a:solidFill>
                <a:latin typeface="Calibri"/>
                <a:ea typeface="Calibri"/>
                <a:cs typeface="Calibri"/>
                <a:sym typeface="Calibri"/>
              </a:rPr>
              <a:t> </a:t>
            </a:r>
            <a:r>
              <a:rPr lang="en-GB" sz="1100" b="0" i="0" dirty="0" err="1">
                <a:solidFill>
                  <a:srgbClr val="0C2D45"/>
                </a:solidFill>
                <a:latin typeface="Calibri"/>
                <a:ea typeface="Calibri"/>
                <a:cs typeface="Calibri"/>
                <a:sym typeface="Calibri"/>
              </a:rPr>
              <a:t>âges</a:t>
            </a:r>
            <a:r>
              <a:rPr lang="en-GB" sz="1100" b="0" i="0" dirty="0">
                <a:solidFill>
                  <a:srgbClr val="0C2D45"/>
                </a:solidFill>
                <a:latin typeface="Calibri"/>
                <a:ea typeface="Calibri"/>
                <a:cs typeface="Calibri"/>
                <a:sym typeface="Calibri"/>
              </a:rPr>
              <a:t> </a:t>
            </a:r>
            <a:r>
              <a:rPr lang="en-GB" sz="1100" b="0" i="0" dirty="0" err="1">
                <a:solidFill>
                  <a:srgbClr val="0C2D45"/>
                </a:solidFill>
                <a:latin typeface="Calibri"/>
                <a:ea typeface="Calibri"/>
                <a:cs typeface="Calibri"/>
                <a:sym typeface="Calibri"/>
              </a:rPr>
              <a:t>d'interagir</a:t>
            </a:r>
            <a:r>
              <a:rPr lang="en-GB" sz="1100" b="0" i="0" dirty="0">
                <a:solidFill>
                  <a:srgbClr val="0C2D45"/>
                </a:solidFill>
                <a:latin typeface="Calibri"/>
                <a:ea typeface="Calibri"/>
                <a:cs typeface="Calibri"/>
                <a:sym typeface="Calibri"/>
              </a:rPr>
              <a:t> dans un cadre amical et </a:t>
            </a:r>
            <a:r>
              <a:rPr lang="en-GB" sz="1100" b="0" i="0" dirty="0" err="1">
                <a:solidFill>
                  <a:srgbClr val="0C2D45"/>
                </a:solidFill>
                <a:latin typeface="Calibri"/>
                <a:ea typeface="Calibri"/>
                <a:cs typeface="Calibri"/>
                <a:sym typeface="Calibri"/>
              </a:rPr>
              <a:t>informel</a:t>
            </a:r>
            <a:r>
              <a:rPr lang="en-GB" sz="1100" b="1" i="0" dirty="0">
                <a:solidFill>
                  <a:srgbClr val="0C2D45"/>
                </a:solidFill>
                <a:latin typeface="Calibri"/>
                <a:ea typeface="Calibri"/>
                <a:cs typeface="Calibri"/>
                <a:sym typeface="Calibri"/>
              </a:rPr>
              <a:t>.</a:t>
            </a:r>
            <a:endParaRPr dirty="0"/>
          </a:p>
          <a:p>
            <a:pPr marL="0" marR="0" lvl="0" indent="0" algn="l" rtl="0">
              <a:lnSpc>
                <a:spcPts val="1280"/>
              </a:lnSpc>
              <a:spcBef>
                <a:spcPts val="0"/>
              </a:spcBef>
              <a:spcAft>
                <a:spcPts val="0"/>
              </a:spcAft>
              <a:buClr>
                <a:srgbClr val="7ABB57"/>
              </a:buClr>
              <a:buSzPts val="1100"/>
              <a:buFont typeface="Arial"/>
              <a:buNone/>
            </a:pPr>
            <a:r>
              <a:rPr lang="en-GB" sz="1100" b="1" i="0" dirty="0" err="1">
                <a:solidFill>
                  <a:srgbClr val="7ABB57"/>
                </a:solidFill>
                <a:latin typeface="Calibri"/>
                <a:ea typeface="Calibri"/>
                <a:cs typeface="Calibri"/>
                <a:sym typeface="Calibri"/>
              </a:rPr>
              <a:t>Soutenir</a:t>
            </a:r>
            <a:r>
              <a:rPr lang="en-GB" sz="1100" b="1" i="0" dirty="0">
                <a:solidFill>
                  <a:srgbClr val="7ABB57"/>
                </a:solidFill>
                <a:latin typeface="Calibri"/>
                <a:ea typeface="Calibri"/>
                <a:cs typeface="Calibri"/>
                <a:sym typeface="Calibri"/>
              </a:rPr>
              <a:t> </a:t>
            </a:r>
            <a:r>
              <a:rPr lang="en-GB" sz="1100" b="1" i="0" dirty="0" err="1">
                <a:solidFill>
                  <a:srgbClr val="7ABB57"/>
                </a:solidFill>
                <a:latin typeface="Calibri"/>
                <a:ea typeface="Calibri"/>
                <a:cs typeface="Calibri"/>
                <a:sym typeface="Calibri"/>
              </a:rPr>
              <a:t>l'apprentissage</a:t>
            </a:r>
            <a:r>
              <a:rPr lang="en-GB" sz="1100" b="1" i="0" dirty="0">
                <a:solidFill>
                  <a:srgbClr val="7ABB57"/>
                </a:solidFill>
                <a:latin typeface="Calibri"/>
                <a:ea typeface="Calibri"/>
                <a:cs typeface="Calibri"/>
                <a:sym typeface="Calibri"/>
              </a:rPr>
              <a:t> et la pratique des </a:t>
            </a:r>
            <a:r>
              <a:rPr lang="en-GB" sz="1100" b="1" i="0" dirty="0" err="1">
                <a:solidFill>
                  <a:srgbClr val="7ABB57"/>
                </a:solidFill>
                <a:latin typeface="Calibri"/>
                <a:ea typeface="Calibri"/>
                <a:cs typeface="Calibri"/>
                <a:sym typeface="Calibri"/>
              </a:rPr>
              <a:t>langues</a:t>
            </a:r>
            <a:endParaRPr sz="1100" b="1" i="0" dirty="0">
              <a:solidFill>
                <a:srgbClr val="7ABB57"/>
              </a:solidFill>
              <a:latin typeface="Montserrat"/>
              <a:ea typeface="Montserrat"/>
              <a:cs typeface="Montserrat"/>
              <a:sym typeface="Montserrat"/>
            </a:endParaRPr>
          </a:p>
          <a:p>
            <a:pPr marL="171450" marR="0" lvl="0" indent="-171450" algn="l" rtl="0">
              <a:lnSpc>
                <a:spcPts val="1280"/>
              </a:lnSpc>
              <a:spcBef>
                <a:spcPts val="0"/>
              </a:spcBef>
              <a:spcAft>
                <a:spcPts val="0"/>
              </a:spcAft>
              <a:buClr>
                <a:srgbClr val="0C2D45"/>
              </a:buClr>
              <a:buSzPts val="1100"/>
              <a:buFont typeface="Arial"/>
              <a:buChar char="•"/>
            </a:pPr>
            <a:r>
              <a:rPr lang="en-GB" sz="1100" b="0" i="0" dirty="0" err="1">
                <a:solidFill>
                  <a:srgbClr val="0C2D45"/>
                </a:solidFill>
                <a:latin typeface="Calibri"/>
                <a:ea typeface="Calibri"/>
                <a:cs typeface="Calibri"/>
                <a:sym typeface="Calibri"/>
              </a:rPr>
              <a:t>Créer</a:t>
            </a:r>
            <a:r>
              <a:rPr lang="en-GB" sz="1100" b="0" i="0" dirty="0">
                <a:solidFill>
                  <a:srgbClr val="0C2D45"/>
                </a:solidFill>
                <a:latin typeface="Calibri"/>
                <a:ea typeface="Calibri"/>
                <a:cs typeface="Calibri"/>
                <a:sym typeface="Calibri"/>
              </a:rPr>
              <a:t> des </a:t>
            </a:r>
            <a:r>
              <a:rPr lang="en-GB" sz="1100" b="0" i="0" dirty="0" err="1">
                <a:solidFill>
                  <a:srgbClr val="0C2D45"/>
                </a:solidFill>
                <a:latin typeface="Calibri"/>
                <a:ea typeface="Calibri"/>
                <a:cs typeface="Calibri"/>
                <a:sym typeface="Calibri"/>
              </a:rPr>
              <a:t>environnements</a:t>
            </a:r>
            <a:r>
              <a:rPr lang="en-GB" sz="1100" b="0" i="0" dirty="0">
                <a:solidFill>
                  <a:srgbClr val="0C2D45"/>
                </a:solidFill>
                <a:latin typeface="Calibri"/>
                <a:ea typeface="Calibri"/>
                <a:cs typeface="Calibri"/>
                <a:sym typeface="Calibri"/>
              </a:rPr>
              <a:t> </a:t>
            </a:r>
            <a:r>
              <a:rPr lang="en-GB" sz="1100" b="0" i="0" dirty="0" err="1">
                <a:solidFill>
                  <a:srgbClr val="0C2D45"/>
                </a:solidFill>
                <a:latin typeface="Calibri"/>
                <a:ea typeface="Calibri"/>
                <a:cs typeface="Calibri"/>
                <a:sym typeface="Calibri"/>
              </a:rPr>
              <a:t>propices</a:t>
            </a:r>
            <a:r>
              <a:rPr lang="en-GB" sz="1100" b="0" i="0" dirty="0">
                <a:solidFill>
                  <a:srgbClr val="0C2D45"/>
                </a:solidFill>
                <a:latin typeface="Calibri"/>
                <a:ea typeface="Calibri"/>
                <a:cs typeface="Calibri"/>
                <a:sym typeface="Calibri"/>
              </a:rPr>
              <a:t> à la pratique </a:t>
            </a:r>
            <a:r>
              <a:rPr lang="en-GB" sz="1100" b="0" i="0" dirty="0" err="1">
                <a:solidFill>
                  <a:srgbClr val="0C2D45"/>
                </a:solidFill>
                <a:latin typeface="Calibri"/>
                <a:ea typeface="Calibri"/>
                <a:cs typeface="Calibri"/>
                <a:sym typeface="Calibri"/>
              </a:rPr>
              <a:t>informelle</a:t>
            </a:r>
            <a:r>
              <a:rPr lang="en-GB" sz="1100" b="0" i="0" dirty="0">
                <a:solidFill>
                  <a:srgbClr val="0C2D45"/>
                </a:solidFill>
                <a:latin typeface="Calibri"/>
                <a:ea typeface="Calibri"/>
                <a:cs typeface="Calibri"/>
                <a:sym typeface="Calibri"/>
              </a:rPr>
              <a:t> des </a:t>
            </a:r>
            <a:r>
              <a:rPr lang="en-GB" sz="1100" b="0" i="0" dirty="0" err="1">
                <a:solidFill>
                  <a:srgbClr val="0C2D45"/>
                </a:solidFill>
                <a:latin typeface="Calibri"/>
                <a:ea typeface="Calibri"/>
                <a:cs typeface="Calibri"/>
                <a:sym typeface="Calibri"/>
              </a:rPr>
              <a:t>langues</a:t>
            </a:r>
            <a:r>
              <a:rPr lang="en-GB" sz="1100" b="0" i="0" dirty="0">
                <a:solidFill>
                  <a:srgbClr val="0C2D45"/>
                </a:solidFill>
                <a:latin typeface="Calibri"/>
                <a:ea typeface="Calibri"/>
                <a:cs typeface="Calibri"/>
                <a:sym typeface="Calibri"/>
              </a:rPr>
              <a:t>, </a:t>
            </a:r>
            <a:r>
              <a:rPr lang="en-GB" sz="1100" b="0" i="0" dirty="0" err="1">
                <a:solidFill>
                  <a:srgbClr val="0C2D45"/>
                </a:solidFill>
                <a:latin typeface="Calibri"/>
                <a:ea typeface="Calibri"/>
                <a:cs typeface="Calibri"/>
                <a:sym typeface="Calibri"/>
              </a:rPr>
              <a:t>en</a:t>
            </a:r>
            <a:r>
              <a:rPr lang="en-GB" sz="1100" b="0" i="0" dirty="0">
                <a:solidFill>
                  <a:srgbClr val="0C2D45"/>
                </a:solidFill>
                <a:latin typeface="Calibri"/>
                <a:ea typeface="Calibri"/>
                <a:cs typeface="Calibri"/>
                <a:sym typeface="Calibri"/>
              </a:rPr>
              <a:t> aidant les </a:t>
            </a:r>
            <a:r>
              <a:rPr lang="en-GB" sz="1100" b="0" i="0" dirty="0" err="1">
                <a:solidFill>
                  <a:srgbClr val="0C2D45"/>
                </a:solidFill>
                <a:latin typeface="Calibri"/>
                <a:ea typeface="Calibri"/>
                <a:cs typeface="Calibri"/>
                <a:sym typeface="Calibri"/>
              </a:rPr>
              <a:t>locuteurs</a:t>
            </a:r>
            <a:r>
              <a:rPr lang="en-GB" sz="1100" b="0" i="0" dirty="0">
                <a:solidFill>
                  <a:srgbClr val="0C2D45"/>
                </a:solidFill>
                <a:latin typeface="Calibri"/>
                <a:ea typeface="Calibri"/>
                <a:cs typeface="Calibri"/>
                <a:sym typeface="Calibri"/>
              </a:rPr>
              <a:t> non </a:t>
            </a:r>
            <a:r>
              <a:rPr lang="en-GB" sz="1100" b="0" i="0" dirty="0" err="1">
                <a:solidFill>
                  <a:srgbClr val="0C2D45"/>
                </a:solidFill>
                <a:latin typeface="Calibri"/>
                <a:ea typeface="Calibri"/>
                <a:cs typeface="Calibri"/>
                <a:sym typeface="Calibri"/>
              </a:rPr>
              <a:t>natifs</a:t>
            </a:r>
            <a:r>
              <a:rPr lang="en-GB" sz="1100" b="0" i="0" dirty="0">
                <a:solidFill>
                  <a:srgbClr val="0C2D45"/>
                </a:solidFill>
                <a:latin typeface="Calibri"/>
                <a:ea typeface="Calibri"/>
                <a:cs typeface="Calibri"/>
                <a:sym typeface="Calibri"/>
              </a:rPr>
              <a:t> à </a:t>
            </a:r>
            <a:r>
              <a:rPr lang="en-GB" sz="1100" b="0" i="0" dirty="0" err="1">
                <a:solidFill>
                  <a:srgbClr val="0C2D45"/>
                </a:solidFill>
                <a:latin typeface="Calibri"/>
                <a:ea typeface="Calibri"/>
                <a:cs typeface="Calibri"/>
                <a:sym typeface="Calibri"/>
              </a:rPr>
              <a:t>améliorer</a:t>
            </a:r>
            <a:r>
              <a:rPr lang="en-GB" sz="1100" b="0" i="0" dirty="0">
                <a:solidFill>
                  <a:srgbClr val="0C2D45"/>
                </a:solidFill>
                <a:latin typeface="Calibri"/>
                <a:ea typeface="Calibri"/>
                <a:cs typeface="Calibri"/>
                <a:sym typeface="Calibri"/>
              </a:rPr>
              <a:t> </a:t>
            </a:r>
            <a:r>
              <a:rPr lang="en-GB" sz="1100" b="0" i="0" dirty="0" err="1">
                <a:solidFill>
                  <a:srgbClr val="0C2D45"/>
                </a:solidFill>
                <a:latin typeface="Calibri"/>
                <a:ea typeface="Calibri"/>
                <a:cs typeface="Calibri"/>
                <a:sym typeface="Calibri"/>
              </a:rPr>
              <a:t>leurs</a:t>
            </a:r>
            <a:r>
              <a:rPr lang="en-GB" sz="1100" b="0" i="0" dirty="0">
                <a:solidFill>
                  <a:srgbClr val="0C2D45"/>
                </a:solidFill>
                <a:latin typeface="Calibri"/>
                <a:ea typeface="Calibri"/>
                <a:cs typeface="Calibri"/>
                <a:sym typeface="Calibri"/>
              </a:rPr>
              <a:t> </a:t>
            </a:r>
            <a:r>
              <a:rPr lang="en-GB" sz="1100" b="0" i="0" dirty="0" err="1">
                <a:solidFill>
                  <a:srgbClr val="0C2D45"/>
                </a:solidFill>
                <a:latin typeface="Calibri"/>
                <a:ea typeface="Calibri"/>
                <a:cs typeface="Calibri"/>
                <a:sym typeface="Calibri"/>
              </a:rPr>
              <a:t>compétences</a:t>
            </a:r>
            <a:r>
              <a:rPr lang="en-GB" sz="1100" b="0" i="0" dirty="0">
                <a:solidFill>
                  <a:srgbClr val="0C2D45"/>
                </a:solidFill>
                <a:latin typeface="Calibri"/>
                <a:ea typeface="Calibri"/>
                <a:cs typeface="Calibri"/>
                <a:sym typeface="Calibri"/>
              </a:rPr>
              <a:t> </a:t>
            </a:r>
            <a:r>
              <a:rPr lang="en-GB" sz="1100" b="0" i="0" dirty="0" err="1">
                <a:solidFill>
                  <a:srgbClr val="0C2D45"/>
                </a:solidFill>
                <a:latin typeface="Calibri"/>
                <a:ea typeface="Calibri"/>
                <a:cs typeface="Calibri"/>
                <a:sym typeface="Calibri"/>
              </a:rPr>
              <a:t>linguistiques</a:t>
            </a:r>
            <a:r>
              <a:rPr lang="en-GB" sz="1100" b="0" i="0" dirty="0">
                <a:solidFill>
                  <a:srgbClr val="0C2D45"/>
                </a:solidFill>
                <a:latin typeface="Calibri"/>
                <a:ea typeface="Calibri"/>
                <a:cs typeface="Calibri"/>
                <a:sym typeface="Calibri"/>
              </a:rPr>
              <a:t> grâce à </a:t>
            </a:r>
            <a:r>
              <a:rPr lang="en-GB" sz="1100" b="0" i="0" dirty="0" err="1">
                <a:solidFill>
                  <a:srgbClr val="0C2D45"/>
                </a:solidFill>
                <a:latin typeface="Calibri"/>
                <a:ea typeface="Calibri"/>
                <a:cs typeface="Calibri"/>
                <a:sym typeface="Calibri"/>
              </a:rPr>
              <a:t>une</a:t>
            </a:r>
            <a:r>
              <a:rPr lang="en-GB" sz="1100" b="0" i="0" dirty="0">
                <a:solidFill>
                  <a:srgbClr val="0C2D45"/>
                </a:solidFill>
                <a:latin typeface="Calibri"/>
                <a:ea typeface="Calibri"/>
                <a:cs typeface="Calibri"/>
                <a:sym typeface="Calibri"/>
              </a:rPr>
              <a:t> utilisation </a:t>
            </a:r>
            <a:r>
              <a:rPr lang="en-GB" sz="1100" b="0" i="0" dirty="0" err="1">
                <a:solidFill>
                  <a:srgbClr val="0C2D45"/>
                </a:solidFill>
                <a:latin typeface="Calibri"/>
                <a:ea typeface="Calibri"/>
                <a:cs typeface="Calibri"/>
                <a:sym typeface="Calibri"/>
              </a:rPr>
              <a:t>régulière</a:t>
            </a:r>
            <a:r>
              <a:rPr lang="en-GB" sz="1100" b="0" i="0" dirty="0">
                <a:solidFill>
                  <a:srgbClr val="0C2D45"/>
                </a:solidFill>
                <a:latin typeface="Calibri"/>
                <a:ea typeface="Calibri"/>
                <a:cs typeface="Calibri"/>
                <a:sym typeface="Calibri"/>
              </a:rPr>
              <a:t> et concrète.</a:t>
            </a:r>
            <a:endParaRPr dirty="0"/>
          </a:p>
          <a:p>
            <a:pPr marL="0" marR="0" lvl="0" indent="0" algn="l" rtl="0">
              <a:lnSpc>
                <a:spcPts val="1280"/>
              </a:lnSpc>
              <a:spcBef>
                <a:spcPts val="0"/>
              </a:spcBef>
              <a:spcAft>
                <a:spcPts val="0"/>
              </a:spcAft>
              <a:buClr>
                <a:srgbClr val="0C2D45"/>
              </a:buClr>
              <a:buSzPts val="1100"/>
              <a:buFont typeface="Arial"/>
              <a:buNone/>
            </a:pPr>
            <a:endParaRPr sz="1100" b="0" i="0" dirty="0">
              <a:solidFill>
                <a:srgbClr val="0C2D45"/>
              </a:solidFill>
              <a:latin typeface="Calibri"/>
              <a:ea typeface="Calibri"/>
              <a:cs typeface="Calibri"/>
              <a:sym typeface="Calibri"/>
            </a:endParaRPr>
          </a:p>
          <a:p>
            <a:pPr marL="0" marR="0" lvl="0" indent="0" algn="l" rtl="0">
              <a:lnSpc>
                <a:spcPts val="1280"/>
              </a:lnSpc>
              <a:spcBef>
                <a:spcPts val="0"/>
              </a:spcBef>
              <a:spcAft>
                <a:spcPts val="0"/>
              </a:spcAft>
              <a:buClr>
                <a:srgbClr val="7ABB57"/>
              </a:buClr>
              <a:buSzPts val="1100"/>
              <a:buFont typeface="Arial"/>
              <a:buNone/>
            </a:pPr>
            <a:r>
              <a:rPr lang="en-GB" sz="1100" b="1" i="0" dirty="0" err="1">
                <a:solidFill>
                  <a:srgbClr val="7ABB57"/>
                </a:solidFill>
                <a:latin typeface="Calibri"/>
                <a:ea typeface="Calibri"/>
                <a:cs typeface="Calibri"/>
                <a:sym typeface="Calibri"/>
              </a:rPr>
              <a:t>Promouvoir</a:t>
            </a:r>
            <a:r>
              <a:rPr lang="en-GB" sz="1100" b="1" i="0" dirty="0">
                <a:solidFill>
                  <a:srgbClr val="7ABB57"/>
                </a:solidFill>
                <a:latin typeface="Calibri"/>
                <a:ea typeface="Calibri"/>
                <a:cs typeface="Calibri"/>
                <a:sym typeface="Calibri"/>
              </a:rPr>
              <a:t> les </a:t>
            </a:r>
            <a:r>
              <a:rPr lang="en-GB" sz="1100" b="1" i="0" dirty="0" err="1">
                <a:solidFill>
                  <a:srgbClr val="7ABB57"/>
                </a:solidFill>
                <a:latin typeface="Calibri"/>
                <a:ea typeface="Calibri"/>
                <a:cs typeface="Calibri"/>
                <a:sym typeface="Calibri"/>
              </a:rPr>
              <a:t>échanges</a:t>
            </a:r>
            <a:r>
              <a:rPr lang="en-GB" sz="1100" b="1" i="0" dirty="0">
                <a:solidFill>
                  <a:srgbClr val="7ABB57"/>
                </a:solidFill>
                <a:latin typeface="Calibri"/>
                <a:ea typeface="Calibri"/>
                <a:cs typeface="Calibri"/>
                <a:sym typeface="Calibri"/>
              </a:rPr>
              <a:t> </a:t>
            </a:r>
            <a:r>
              <a:rPr lang="en-GB" sz="1100" b="1" i="0" dirty="0" err="1">
                <a:solidFill>
                  <a:srgbClr val="7ABB57"/>
                </a:solidFill>
                <a:latin typeface="Calibri"/>
                <a:ea typeface="Calibri"/>
                <a:cs typeface="Calibri"/>
                <a:sym typeface="Calibri"/>
              </a:rPr>
              <a:t>culturels</a:t>
            </a:r>
            <a:endParaRPr sz="1100" b="1" i="0" dirty="0">
              <a:solidFill>
                <a:srgbClr val="7ABB57"/>
              </a:solidFill>
              <a:latin typeface="Montserrat"/>
              <a:ea typeface="Montserrat"/>
              <a:cs typeface="Montserrat"/>
              <a:sym typeface="Montserrat"/>
            </a:endParaRPr>
          </a:p>
          <a:p>
            <a:pPr marL="171450" marR="0" lvl="0" indent="-171450" algn="l" rtl="0">
              <a:lnSpc>
                <a:spcPts val="1280"/>
              </a:lnSpc>
              <a:spcBef>
                <a:spcPts val="0"/>
              </a:spcBef>
              <a:spcAft>
                <a:spcPts val="0"/>
              </a:spcAft>
              <a:buClr>
                <a:srgbClr val="0C2D45"/>
              </a:buClr>
              <a:buSzPts val="1100"/>
              <a:buFont typeface="Arial"/>
              <a:buChar char="•"/>
            </a:pPr>
            <a:r>
              <a:rPr lang="en-GB" sz="1100" b="0" i="0" dirty="0">
                <a:solidFill>
                  <a:srgbClr val="0C2D45"/>
                </a:solidFill>
                <a:latin typeface="Calibri"/>
                <a:ea typeface="Calibri"/>
                <a:cs typeface="Calibri"/>
                <a:sym typeface="Calibri"/>
              </a:rPr>
              <a:t>Utiliser le </a:t>
            </a:r>
            <a:r>
              <a:rPr lang="en-GB" sz="1100" b="0" i="0" dirty="0" err="1">
                <a:solidFill>
                  <a:srgbClr val="0C2D45"/>
                </a:solidFill>
                <a:latin typeface="Calibri"/>
                <a:ea typeface="Calibri"/>
                <a:cs typeface="Calibri"/>
                <a:sym typeface="Calibri"/>
              </a:rPr>
              <a:t>langage</a:t>
            </a:r>
            <a:r>
              <a:rPr lang="en-GB" sz="1100" b="0" i="0" dirty="0">
                <a:solidFill>
                  <a:srgbClr val="0C2D45"/>
                </a:solidFill>
                <a:latin typeface="Calibri"/>
                <a:ea typeface="Calibri"/>
                <a:cs typeface="Calibri"/>
                <a:sym typeface="Calibri"/>
              </a:rPr>
              <a:t> </a:t>
            </a:r>
            <a:r>
              <a:rPr lang="en-GB" sz="1100" b="0" i="0" dirty="0" err="1">
                <a:solidFill>
                  <a:srgbClr val="0C2D45"/>
                </a:solidFill>
                <a:latin typeface="Calibri"/>
                <a:ea typeface="Calibri"/>
                <a:cs typeface="Calibri"/>
                <a:sym typeface="Calibri"/>
              </a:rPr>
              <a:t>universel</a:t>
            </a:r>
            <a:r>
              <a:rPr lang="en-GB" sz="1100" b="0" i="0" dirty="0">
                <a:solidFill>
                  <a:srgbClr val="0C2D45"/>
                </a:solidFill>
                <a:latin typeface="Calibri"/>
                <a:ea typeface="Calibri"/>
                <a:cs typeface="Calibri"/>
                <a:sym typeface="Calibri"/>
              </a:rPr>
              <a:t> d'un </a:t>
            </a:r>
            <a:r>
              <a:rPr lang="en-GB" sz="1100" b="0" i="0" dirty="0" err="1">
                <a:solidFill>
                  <a:srgbClr val="0C2D45"/>
                </a:solidFill>
                <a:latin typeface="Calibri"/>
                <a:ea typeface="Calibri"/>
                <a:cs typeface="Calibri"/>
                <a:sym typeface="Calibri"/>
              </a:rPr>
              <a:t>rafraîchissement</a:t>
            </a:r>
            <a:r>
              <a:rPr lang="en-GB" sz="1100" b="0" i="0" dirty="0">
                <a:solidFill>
                  <a:srgbClr val="0C2D45"/>
                </a:solidFill>
                <a:latin typeface="Calibri"/>
                <a:ea typeface="Calibri"/>
                <a:cs typeface="Calibri"/>
                <a:sym typeface="Calibri"/>
              </a:rPr>
              <a:t> et </a:t>
            </a:r>
            <a:r>
              <a:rPr lang="en-GB" sz="1100" b="0" i="0" dirty="0" err="1">
                <a:solidFill>
                  <a:srgbClr val="0C2D45"/>
                </a:solidFill>
                <a:latin typeface="Calibri"/>
                <a:ea typeface="Calibri"/>
                <a:cs typeface="Calibri"/>
                <a:sym typeface="Calibri"/>
              </a:rPr>
              <a:t>l'ambiance</a:t>
            </a:r>
            <a:r>
              <a:rPr lang="en-GB" sz="1100" b="0" i="0" dirty="0">
                <a:solidFill>
                  <a:srgbClr val="0C2D45"/>
                </a:solidFill>
                <a:latin typeface="Calibri"/>
                <a:ea typeface="Calibri"/>
                <a:cs typeface="Calibri"/>
                <a:sym typeface="Calibri"/>
              </a:rPr>
              <a:t> </a:t>
            </a:r>
            <a:r>
              <a:rPr lang="en-GB" sz="1100" b="0" i="0" dirty="0" err="1">
                <a:solidFill>
                  <a:srgbClr val="0C2D45"/>
                </a:solidFill>
                <a:latin typeface="Calibri"/>
                <a:ea typeface="Calibri"/>
                <a:cs typeface="Calibri"/>
                <a:sym typeface="Calibri"/>
              </a:rPr>
              <a:t>décontractée</a:t>
            </a:r>
            <a:r>
              <a:rPr lang="en-GB" sz="1100" b="0" i="0" dirty="0">
                <a:solidFill>
                  <a:srgbClr val="0C2D45"/>
                </a:solidFill>
                <a:latin typeface="Calibri"/>
                <a:ea typeface="Calibri"/>
                <a:cs typeface="Calibri"/>
                <a:sym typeface="Calibri"/>
              </a:rPr>
              <a:t> d'un café pour encourager le partage </a:t>
            </a:r>
            <a:r>
              <a:rPr lang="en-GB" sz="1100" b="0" i="0" dirty="0" err="1">
                <a:solidFill>
                  <a:srgbClr val="0C2D45"/>
                </a:solidFill>
                <a:latin typeface="Calibri"/>
                <a:ea typeface="Calibri"/>
                <a:cs typeface="Calibri"/>
                <a:sym typeface="Calibri"/>
              </a:rPr>
              <a:t>d'héritages</a:t>
            </a:r>
            <a:r>
              <a:rPr lang="en-GB" sz="1100" b="0" i="0" dirty="0">
                <a:solidFill>
                  <a:srgbClr val="0C2D45"/>
                </a:solidFill>
                <a:latin typeface="Calibri"/>
                <a:ea typeface="Calibri"/>
                <a:cs typeface="Calibri"/>
                <a:sym typeface="Calibri"/>
              </a:rPr>
              <a:t> </a:t>
            </a:r>
            <a:r>
              <a:rPr lang="en-GB" sz="1100" b="0" i="0" dirty="0" err="1">
                <a:solidFill>
                  <a:srgbClr val="0C2D45"/>
                </a:solidFill>
                <a:latin typeface="Calibri"/>
                <a:ea typeface="Calibri"/>
                <a:cs typeface="Calibri"/>
                <a:sym typeface="Calibri"/>
              </a:rPr>
              <a:t>culturels</a:t>
            </a:r>
            <a:r>
              <a:rPr lang="en-GB" sz="1100" b="0" i="0" dirty="0">
                <a:solidFill>
                  <a:srgbClr val="0C2D45"/>
                </a:solidFill>
                <a:latin typeface="Calibri"/>
                <a:ea typeface="Calibri"/>
                <a:cs typeface="Calibri"/>
                <a:sym typeface="Calibri"/>
              </a:rPr>
              <a:t> divers, </a:t>
            </a:r>
            <a:r>
              <a:rPr lang="en-GB" sz="1100" b="0" i="0" dirty="0" err="1">
                <a:solidFill>
                  <a:srgbClr val="0C2D45"/>
                </a:solidFill>
                <a:latin typeface="Calibri"/>
                <a:ea typeface="Calibri"/>
                <a:cs typeface="Calibri"/>
                <a:sym typeface="Calibri"/>
              </a:rPr>
              <a:t>en</a:t>
            </a:r>
            <a:r>
              <a:rPr lang="en-GB" sz="1100" b="0" i="0" dirty="0">
                <a:solidFill>
                  <a:srgbClr val="0C2D45"/>
                </a:solidFill>
                <a:latin typeface="Calibri"/>
                <a:ea typeface="Calibri"/>
                <a:cs typeface="Calibri"/>
                <a:sym typeface="Calibri"/>
              </a:rPr>
              <a:t> </a:t>
            </a:r>
            <a:r>
              <a:rPr lang="en-GB" sz="1100" b="0" i="0" dirty="0" err="1">
                <a:solidFill>
                  <a:srgbClr val="0C2D45"/>
                </a:solidFill>
                <a:latin typeface="Calibri"/>
                <a:ea typeface="Calibri"/>
                <a:cs typeface="Calibri"/>
                <a:sym typeface="Calibri"/>
              </a:rPr>
              <a:t>favorisant</a:t>
            </a:r>
            <a:r>
              <a:rPr lang="en-GB" sz="1100" b="0" i="0" dirty="0">
                <a:solidFill>
                  <a:srgbClr val="0C2D45"/>
                </a:solidFill>
                <a:latin typeface="Calibri"/>
                <a:ea typeface="Calibri"/>
                <a:cs typeface="Calibri"/>
                <a:sym typeface="Calibri"/>
              </a:rPr>
              <a:t> la </a:t>
            </a:r>
            <a:r>
              <a:rPr lang="en-GB" sz="1100" b="0" i="0" dirty="0" err="1">
                <a:solidFill>
                  <a:srgbClr val="0C2D45"/>
                </a:solidFill>
                <a:latin typeface="Calibri"/>
                <a:ea typeface="Calibri"/>
                <a:cs typeface="Calibri"/>
                <a:sym typeface="Calibri"/>
              </a:rPr>
              <a:t>compréhension</a:t>
            </a:r>
            <a:r>
              <a:rPr lang="en-GB" sz="1100" b="0" i="0" dirty="0">
                <a:solidFill>
                  <a:srgbClr val="0C2D45"/>
                </a:solidFill>
                <a:latin typeface="Calibri"/>
                <a:ea typeface="Calibri"/>
                <a:cs typeface="Calibri"/>
                <a:sym typeface="Calibri"/>
              </a:rPr>
              <a:t> et le respect </a:t>
            </a:r>
            <a:r>
              <a:rPr lang="en-GB" sz="1100" b="0" i="0" dirty="0" err="1">
                <a:solidFill>
                  <a:srgbClr val="0C2D45"/>
                </a:solidFill>
                <a:latin typeface="Calibri"/>
                <a:ea typeface="Calibri"/>
                <a:cs typeface="Calibri"/>
                <a:sym typeface="Calibri"/>
              </a:rPr>
              <a:t>mutuels</a:t>
            </a:r>
            <a:r>
              <a:rPr lang="en-GB" sz="1100" b="0" i="0" dirty="0">
                <a:solidFill>
                  <a:srgbClr val="0C2D45"/>
                </a:solidFill>
                <a:latin typeface="Calibri"/>
                <a:ea typeface="Calibri"/>
                <a:cs typeface="Calibri"/>
                <a:sym typeface="Calibri"/>
              </a:rPr>
              <a:t>.</a:t>
            </a:r>
            <a:endParaRPr dirty="0"/>
          </a:p>
          <a:p>
            <a:pPr marL="0" marR="0" lvl="0" indent="0" algn="l" rtl="0">
              <a:lnSpc>
                <a:spcPts val="1280"/>
              </a:lnSpc>
              <a:spcBef>
                <a:spcPts val="0"/>
              </a:spcBef>
              <a:spcAft>
                <a:spcPts val="0"/>
              </a:spcAft>
              <a:buClr>
                <a:srgbClr val="0C2D45"/>
              </a:buClr>
              <a:buSzPts val="1100"/>
              <a:buFont typeface="Arial"/>
              <a:buNone/>
            </a:pPr>
            <a:endParaRPr sz="1100" b="1" i="0" dirty="0">
              <a:solidFill>
                <a:srgbClr val="0C2D45"/>
              </a:solidFill>
              <a:latin typeface="Calibri"/>
              <a:ea typeface="Calibri"/>
              <a:cs typeface="Calibri"/>
              <a:sym typeface="Calibri"/>
            </a:endParaRPr>
          </a:p>
          <a:p>
            <a:pPr marL="0" marR="0" lvl="0" indent="0" algn="l" rtl="0">
              <a:lnSpc>
                <a:spcPts val="1280"/>
              </a:lnSpc>
              <a:spcBef>
                <a:spcPts val="0"/>
              </a:spcBef>
              <a:spcAft>
                <a:spcPts val="0"/>
              </a:spcAft>
              <a:buClr>
                <a:srgbClr val="7ABB57"/>
              </a:buClr>
              <a:buSzPts val="1100"/>
              <a:buFont typeface="Arial"/>
              <a:buNone/>
            </a:pPr>
            <a:r>
              <a:rPr lang="en-GB" sz="1100" b="1" i="0" dirty="0">
                <a:solidFill>
                  <a:srgbClr val="7ABB57"/>
                </a:solidFill>
                <a:latin typeface="Calibri"/>
                <a:ea typeface="Calibri"/>
                <a:cs typeface="Calibri"/>
                <a:sym typeface="Calibri"/>
              </a:rPr>
              <a:t>Aider à la transition</a:t>
            </a:r>
            <a:endParaRPr sz="1100" b="1" i="0" dirty="0">
              <a:solidFill>
                <a:srgbClr val="7ABB57"/>
              </a:solidFill>
              <a:latin typeface="Montserrat"/>
              <a:ea typeface="Montserrat"/>
              <a:cs typeface="Montserrat"/>
              <a:sym typeface="Montserrat"/>
            </a:endParaRPr>
          </a:p>
          <a:p>
            <a:pPr marL="171450" marR="0" lvl="0" indent="-171450" algn="l" rtl="0">
              <a:lnSpc>
                <a:spcPts val="1280"/>
              </a:lnSpc>
              <a:spcBef>
                <a:spcPts val="0"/>
              </a:spcBef>
              <a:spcAft>
                <a:spcPts val="0"/>
              </a:spcAft>
              <a:buClr>
                <a:srgbClr val="0C2D45"/>
              </a:buClr>
              <a:buSzPts val="1100"/>
              <a:buFont typeface="Arial"/>
              <a:buChar char="•"/>
            </a:pPr>
            <a:r>
              <a:rPr lang="en-GB" sz="1100" b="0" i="0" dirty="0" err="1">
                <a:solidFill>
                  <a:srgbClr val="0C2D45"/>
                </a:solidFill>
                <a:latin typeface="Calibri"/>
                <a:ea typeface="Calibri"/>
                <a:cs typeface="Calibri"/>
                <a:sym typeface="Calibri"/>
              </a:rPr>
              <a:t>Certains</a:t>
            </a:r>
            <a:r>
              <a:rPr lang="en-GB" sz="1100" b="0" i="0" dirty="0">
                <a:solidFill>
                  <a:srgbClr val="0C2D45"/>
                </a:solidFill>
                <a:latin typeface="Calibri"/>
                <a:ea typeface="Calibri"/>
                <a:cs typeface="Calibri"/>
                <a:sym typeface="Calibri"/>
              </a:rPr>
              <a:t> cafés </a:t>
            </a:r>
            <a:r>
              <a:rPr lang="en-GB" sz="1100" b="0" i="0" dirty="0" err="1">
                <a:solidFill>
                  <a:srgbClr val="0C2D45"/>
                </a:solidFill>
                <a:latin typeface="Calibri"/>
                <a:ea typeface="Calibri"/>
                <a:cs typeface="Calibri"/>
                <a:sym typeface="Calibri"/>
              </a:rPr>
              <a:t>peuvent</a:t>
            </a:r>
            <a:r>
              <a:rPr lang="en-GB" sz="1100" b="0" i="0" dirty="0">
                <a:solidFill>
                  <a:srgbClr val="0C2D45"/>
                </a:solidFill>
                <a:latin typeface="Calibri"/>
                <a:ea typeface="Calibri"/>
                <a:cs typeface="Calibri"/>
                <a:sym typeface="Calibri"/>
              </a:rPr>
              <a:t> </a:t>
            </a:r>
            <a:r>
              <a:rPr lang="en-GB" sz="1100" b="0" i="0" dirty="0" err="1">
                <a:solidFill>
                  <a:srgbClr val="0C2D45"/>
                </a:solidFill>
                <a:latin typeface="Calibri"/>
                <a:ea typeface="Calibri"/>
                <a:cs typeface="Calibri"/>
                <a:sym typeface="Calibri"/>
              </a:rPr>
              <a:t>souhaiter</a:t>
            </a:r>
            <a:r>
              <a:rPr lang="en-GB" sz="1100" b="0" i="0" dirty="0">
                <a:solidFill>
                  <a:srgbClr val="0C2D45"/>
                </a:solidFill>
                <a:latin typeface="Calibri"/>
                <a:ea typeface="Calibri"/>
                <a:cs typeface="Calibri"/>
                <a:sym typeface="Calibri"/>
              </a:rPr>
              <a:t> aider les migrants et les </a:t>
            </a:r>
            <a:r>
              <a:rPr lang="en-GB" sz="1100" b="0" i="0" dirty="0" err="1">
                <a:solidFill>
                  <a:srgbClr val="0C2D45"/>
                </a:solidFill>
                <a:latin typeface="Calibri"/>
                <a:ea typeface="Calibri"/>
                <a:cs typeface="Calibri"/>
                <a:sym typeface="Calibri"/>
              </a:rPr>
              <a:t>réfugiés</a:t>
            </a:r>
            <a:r>
              <a:rPr lang="en-GB" sz="1100" b="0" i="0" dirty="0">
                <a:solidFill>
                  <a:srgbClr val="0C2D45"/>
                </a:solidFill>
                <a:latin typeface="Calibri"/>
                <a:ea typeface="Calibri"/>
                <a:cs typeface="Calibri"/>
                <a:sym typeface="Calibri"/>
              </a:rPr>
              <a:t> (</a:t>
            </a:r>
            <a:r>
              <a:rPr lang="en-GB" sz="1100" b="0" i="0" dirty="0" err="1">
                <a:solidFill>
                  <a:srgbClr val="0C2D45"/>
                </a:solidFill>
                <a:latin typeface="Calibri"/>
                <a:ea typeface="Calibri"/>
                <a:cs typeface="Calibri"/>
                <a:sym typeface="Calibri"/>
              </a:rPr>
              <a:t>s'ils</a:t>
            </a:r>
            <a:r>
              <a:rPr lang="en-GB" sz="1100" b="0" i="0" dirty="0">
                <a:solidFill>
                  <a:srgbClr val="0C2D45"/>
                </a:solidFill>
                <a:latin typeface="Calibri"/>
                <a:ea typeface="Calibri"/>
                <a:cs typeface="Calibri"/>
                <a:sym typeface="Calibri"/>
              </a:rPr>
              <a:t> y </a:t>
            </a:r>
            <a:r>
              <a:rPr lang="en-GB" sz="1100" b="0" i="0" dirty="0" err="1">
                <a:solidFill>
                  <a:srgbClr val="0C2D45"/>
                </a:solidFill>
                <a:latin typeface="Calibri"/>
                <a:ea typeface="Calibri"/>
                <a:cs typeface="Calibri"/>
                <a:sym typeface="Calibri"/>
              </a:rPr>
              <a:t>sont</a:t>
            </a:r>
            <a:r>
              <a:rPr lang="en-GB" sz="1100" b="0" i="0" dirty="0">
                <a:solidFill>
                  <a:srgbClr val="0C2D45"/>
                </a:solidFill>
                <a:latin typeface="Calibri"/>
                <a:ea typeface="Calibri"/>
                <a:cs typeface="Calibri"/>
                <a:sym typeface="Calibri"/>
              </a:rPr>
              <a:t> </a:t>
            </a:r>
            <a:r>
              <a:rPr lang="en-GB" sz="1100" b="0" i="0" dirty="0" err="1">
                <a:solidFill>
                  <a:srgbClr val="0C2D45"/>
                </a:solidFill>
                <a:latin typeface="Calibri"/>
                <a:ea typeface="Calibri"/>
                <a:cs typeface="Calibri"/>
                <a:sym typeface="Calibri"/>
              </a:rPr>
              <a:t>autorisés</a:t>
            </a:r>
            <a:r>
              <a:rPr lang="en-GB" sz="1100" b="0" i="0" dirty="0">
                <a:solidFill>
                  <a:srgbClr val="0C2D45"/>
                </a:solidFill>
                <a:latin typeface="Calibri"/>
                <a:ea typeface="Calibri"/>
                <a:cs typeface="Calibri"/>
                <a:sym typeface="Calibri"/>
              </a:rPr>
              <a:t>) à </a:t>
            </a:r>
            <a:r>
              <a:rPr lang="en-GB" sz="1100" b="0" i="0" dirty="0" err="1">
                <a:solidFill>
                  <a:srgbClr val="0C2D45"/>
                </a:solidFill>
                <a:latin typeface="Calibri"/>
                <a:ea typeface="Calibri"/>
                <a:cs typeface="Calibri"/>
                <a:sym typeface="Calibri"/>
              </a:rPr>
              <a:t>trouver</a:t>
            </a:r>
            <a:r>
              <a:rPr lang="en-GB" sz="1100" b="0" i="0" dirty="0">
                <a:solidFill>
                  <a:srgbClr val="0C2D45"/>
                </a:solidFill>
                <a:latin typeface="Calibri"/>
                <a:ea typeface="Calibri"/>
                <a:cs typeface="Calibri"/>
                <a:sym typeface="Calibri"/>
              </a:rPr>
              <a:t> un </a:t>
            </a:r>
            <a:r>
              <a:rPr lang="en-GB" sz="1100" b="0" i="0" dirty="0" err="1">
                <a:solidFill>
                  <a:srgbClr val="0C2D45"/>
                </a:solidFill>
                <a:latin typeface="Calibri"/>
                <a:ea typeface="Calibri"/>
                <a:cs typeface="Calibri"/>
                <a:sym typeface="Calibri"/>
              </a:rPr>
              <a:t>emploi</a:t>
            </a:r>
            <a:r>
              <a:rPr lang="en-GB" sz="1100" b="0" i="0" dirty="0">
                <a:solidFill>
                  <a:srgbClr val="0C2D45"/>
                </a:solidFill>
                <a:latin typeface="Calibri"/>
                <a:ea typeface="Calibri"/>
                <a:cs typeface="Calibri"/>
                <a:sym typeface="Calibri"/>
              </a:rPr>
              <a:t> </a:t>
            </a:r>
            <a:r>
              <a:rPr lang="en-GB" sz="1100" b="0" i="0" dirty="0" err="1">
                <a:solidFill>
                  <a:srgbClr val="0C2D45"/>
                </a:solidFill>
                <a:latin typeface="Calibri"/>
                <a:ea typeface="Calibri"/>
                <a:cs typeface="Calibri"/>
                <a:sym typeface="Calibri"/>
              </a:rPr>
              <a:t>ou</a:t>
            </a:r>
            <a:r>
              <a:rPr lang="en-GB" sz="1100" b="0" i="0" dirty="0">
                <a:solidFill>
                  <a:srgbClr val="0C2D45"/>
                </a:solidFill>
                <a:latin typeface="Calibri"/>
                <a:ea typeface="Calibri"/>
                <a:cs typeface="Calibri"/>
                <a:sym typeface="Calibri"/>
              </a:rPr>
              <a:t> à faire du </a:t>
            </a:r>
            <a:r>
              <a:rPr lang="en-GB" sz="1100" b="0" i="0" dirty="0" err="1">
                <a:solidFill>
                  <a:srgbClr val="0C2D45"/>
                </a:solidFill>
                <a:latin typeface="Calibri"/>
                <a:ea typeface="Calibri"/>
                <a:cs typeface="Calibri"/>
                <a:sym typeface="Calibri"/>
              </a:rPr>
              <a:t>bénévolat</a:t>
            </a:r>
            <a:r>
              <a:rPr lang="en-GB" sz="1100" b="0" i="0" dirty="0">
                <a:solidFill>
                  <a:srgbClr val="0C2D45"/>
                </a:solidFill>
                <a:latin typeface="Calibri"/>
                <a:ea typeface="Calibri"/>
                <a:cs typeface="Calibri"/>
                <a:sym typeface="Calibri"/>
              </a:rPr>
              <a:t> au sein de la </a:t>
            </a:r>
            <a:r>
              <a:rPr lang="en-GB" sz="1100" b="0" i="0" dirty="0" err="1">
                <a:solidFill>
                  <a:srgbClr val="0C2D45"/>
                </a:solidFill>
                <a:latin typeface="Calibri"/>
                <a:ea typeface="Calibri"/>
                <a:cs typeface="Calibri"/>
                <a:sym typeface="Calibri"/>
              </a:rPr>
              <a:t>communauté</a:t>
            </a:r>
            <a:r>
              <a:rPr lang="en-GB" sz="1100" b="0" i="0" dirty="0">
                <a:solidFill>
                  <a:srgbClr val="0C2D45"/>
                </a:solidFill>
                <a:latin typeface="Calibri"/>
                <a:ea typeface="Calibri"/>
                <a:cs typeface="Calibri"/>
                <a:sym typeface="Calibri"/>
              </a:rPr>
              <a:t>, </a:t>
            </a:r>
            <a:r>
              <a:rPr lang="en-GB" sz="1100" b="0" i="0" dirty="0" err="1">
                <a:solidFill>
                  <a:srgbClr val="0C2D45"/>
                </a:solidFill>
                <a:latin typeface="Calibri"/>
                <a:ea typeface="Calibri"/>
                <a:cs typeface="Calibri"/>
                <a:sym typeface="Calibri"/>
              </a:rPr>
              <a:t>ce</a:t>
            </a:r>
            <a:r>
              <a:rPr lang="en-GB" sz="1100" b="0" i="0" dirty="0">
                <a:solidFill>
                  <a:srgbClr val="0C2D45"/>
                </a:solidFill>
                <a:latin typeface="Calibri"/>
                <a:ea typeface="Calibri"/>
                <a:cs typeface="Calibri"/>
                <a:sym typeface="Calibri"/>
              </a:rPr>
              <a:t> qui </a:t>
            </a:r>
            <a:r>
              <a:rPr lang="en-GB" sz="1100" b="0" i="0" dirty="0" err="1">
                <a:solidFill>
                  <a:srgbClr val="0C2D45"/>
                </a:solidFill>
                <a:latin typeface="Calibri"/>
                <a:ea typeface="Calibri"/>
                <a:cs typeface="Calibri"/>
                <a:sym typeface="Calibri"/>
              </a:rPr>
              <a:t>leur</a:t>
            </a:r>
            <a:r>
              <a:rPr lang="en-GB" sz="1100" b="0" i="0" dirty="0">
                <a:solidFill>
                  <a:srgbClr val="0C2D45"/>
                </a:solidFill>
                <a:latin typeface="Calibri"/>
                <a:ea typeface="Calibri"/>
                <a:cs typeface="Calibri"/>
                <a:sym typeface="Calibri"/>
              </a:rPr>
              <a:t> </a:t>
            </a:r>
            <a:r>
              <a:rPr lang="en-GB" sz="1100" b="0" i="0" dirty="0" err="1">
                <a:solidFill>
                  <a:srgbClr val="0C2D45"/>
                </a:solidFill>
                <a:latin typeface="Calibri"/>
                <a:ea typeface="Calibri"/>
                <a:cs typeface="Calibri"/>
                <a:sym typeface="Calibri"/>
              </a:rPr>
              <a:t>permettrait</a:t>
            </a:r>
            <a:r>
              <a:rPr lang="en-GB" sz="1100" b="0" i="0" dirty="0">
                <a:solidFill>
                  <a:srgbClr val="0C2D45"/>
                </a:solidFill>
                <a:latin typeface="Calibri"/>
                <a:ea typeface="Calibri"/>
                <a:cs typeface="Calibri"/>
                <a:sym typeface="Calibri"/>
              </a:rPr>
              <a:t> </a:t>
            </a:r>
            <a:r>
              <a:rPr lang="en-GB" sz="1100" b="0" i="0" dirty="0" err="1">
                <a:solidFill>
                  <a:srgbClr val="0C2D45"/>
                </a:solidFill>
                <a:latin typeface="Calibri"/>
                <a:ea typeface="Calibri"/>
                <a:cs typeface="Calibri"/>
                <a:sym typeface="Calibri"/>
              </a:rPr>
              <a:t>d'acquérir</a:t>
            </a:r>
            <a:r>
              <a:rPr lang="en-GB" sz="1100" b="0" i="0" dirty="0">
                <a:solidFill>
                  <a:srgbClr val="0C2D45"/>
                </a:solidFill>
                <a:latin typeface="Calibri"/>
                <a:ea typeface="Calibri"/>
                <a:cs typeface="Calibri"/>
                <a:sym typeface="Calibri"/>
              </a:rPr>
              <a:t> </a:t>
            </a:r>
            <a:r>
              <a:rPr lang="en-GB" sz="1100" b="0" i="0" dirty="0" err="1">
                <a:solidFill>
                  <a:srgbClr val="0C2D45"/>
                </a:solidFill>
                <a:latin typeface="Calibri"/>
                <a:ea typeface="Calibri"/>
                <a:cs typeface="Calibri"/>
                <a:sym typeface="Calibri"/>
              </a:rPr>
              <a:t>une</a:t>
            </a:r>
            <a:r>
              <a:rPr lang="en-GB" sz="1100" b="0" i="0" dirty="0">
                <a:solidFill>
                  <a:srgbClr val="0C2D45"/>
                </a:solidFill>
                <a:latin typeface="Calibri"/>
                <a:ea typeface="Calibri"/>
                <a:cs typeface="Calibri"/>
                <a:sym typeface="Calibri"/>
              </a:rPr>
              <a:t> </a:t>
            </a:r>
            <a:r>
              <a:rPr lang="en-GB" sz="1100" b="0" i="0" dirty="0" err="1">
                <a:solidFill>
                  <a:srgbClr val="0C2D45"/>
                </a:solidFill>
                <a:latin typeface="Calibri"/>
                <a:ea typeface="Calibri"/>
                <a:cs typeface="Calibri"/>
                <a:sym typeface="Calibri"/>
              </a:rPr>
              <a:t>expérience</a:t>
            </a:r>
            <a:r>
              <a:rPr lang="en-GB" sz="1100" b="0" i="0" dirty="0">
                <a:solidFill>
                  <a:srgbClr val="0C2D45"/>
                </a:solidFill>
                <a:latin typeface="Calibri"/>
                <a:ea typeface="Calibri"/>
                <a:cs typeface="Calibri"/>
                <a:sym typeface="Calibri"/>
              </a:rPr>
              <a:t> </a:t>
            </a:r>
            <a:r>
              <a:rPr lang="en-GB" sz="1100" b="0" i="0" dirty="0" err="1">
                <a:solidFill>
                  <a:srgbClr val="0C2D45"/>
                </a:solidFill>
                <a:latin typeface="Calibri"/>
                <a:ea typeface="Calibri"/>
                <a:cs typeface="Calibri"/>
                <a:sym typeface="Calibri"/>
              </a:rPr>
              <a:t>professionnelle</a:t>
            </a:r>
            <a:r>
              <a:rPr lang="en-GB" sz="1100" b="0" i="0" dirty="0">
                <a:solidFill>
                  <a:srgbClr val="0C2D45"/>
                </a:solidFill>
                <a:latin typeface="Calibri"/>
                <a:ea typeface="Calibri"/>
                <a:cs typeface="Calibri"/>
                <a:sym typeface="Calibri"/>
              </a:rPr>
              <a:t> et des </a:t>
            </a:r>
            <a:r>
              <a:rPr lang="en-GB" sz="1100" b="0" i="0" dirty="0" err="1">
                <a:solidFill>
                  <a:srgbClr val="0C2D45"/>
                </a:solidFill>
                <a:latin typeface="Calibri"/>
                <a:ea typeface="Calibri"/>
                <a:cs typeface="Calibri"/>
                <a:sym typeface="Calibri"/>
              </a:rPr>
              <a:t>compétences</a:t>
            </a:r>
            <a:r>
              <a:rPr lang="en-GB" sz="1100" b="0" i="0" dirty="0">
                <a:solidFill>
                  <a:srgbClr val="0C2D45"/>
                </a:solidFill>
                <a:latin typeface="Calibri"/>
                <a:ea typeface="Calibri"/>
                <a:cs typeface="Calibri"/>
                <a:sym typeface="Calibri"/>
              </a:rPr>
              <a:t> précieuses au </a:t>
            </a:r>
            <a:r>
              <a:rPr lang="en-GB" sz="1100" b="0" i="0" dirty="0" err="1">
                <a:solidFill>
                  <a:srgbClr val="0C2D45"/>
                </a:solidFill>
                <a:latin typeface="Calibri"/>
                <a:ea typeface="Calibri"/>
                <a:cs typeface="Calibri"/>
                <a:sym typeface="Calibri"/>
              </a:rPr>
              <a:t>niveau</a:t>
            </a:r>
            <a:r>
              <a:rPr lang="en-GB" sz="1100" b="0" i="0" dirty="0">
                <a:solidFill>
                  <a:srgbClr val="0C2D45"/>
                </a:solidFill>
                <a:latin typeface="Calibri"/>
                <a:ea typeface="Calibri"/>
                <a:cs typeface="Calibri"/>
                <a:sym typeface="Calibri"/>
              </a:rPr>
              <a:t> local.</a:t>
            </a:r>
            <a:endParaRPr dirty="0"/>
          </a:p>
          <a:p>
            <a:pPr marL="0" marR="0" lvl="0" indent="0" algn="l" rtl="0">
              <a:lnSpc>
                <a:spcPts val="1280"/>
              </a:lnSpc>
              <a:spcBef>
                <a:spcPts val="0"/>
              </a:spcBef>
              <a:spcAft>
                <a:spcPts val="0"/>
              </a:spcAft>
              <a:buClr>
                <a:srgbClr val="0C2D45"/>
              </a:buClr>
              <a:buSzPts val="1100"/>
              <a:buFont typeface="Arial"/>
              <a:buNone/>
            </a:pPr>
            <a:endParaRPr sz="1100" b="1" i="0" dirty="0">
              <a:solidFill>
                <a:srgbClr val="0C2D45"/>
              </a:solidFill>
              <a:latin typeface="Calibri"/>
              <a:ea typeface="Calibri"/>
              <a:cs typeface="Calibri"/>
              <a:sym typeface="Calibri"/>
            </a:endParaRPr>
          </a:p>
          <a:p>
            <a:pPr marL="0" marR="0" lvl="0" indent="0" algn="l" rtl="0">
              <a:lnSpc>
                <a:spcPts val="1280"/>
              </a:lnSpc>
              <a:spcBef>
                <a:spcPts val="0"/>
              </a:spcBef>
              <a:spcAft>
                <a:spcPts val="0"/>
              </a:spcAft>
              <a:buClr>
                <a:srgbClr val="7ABB57"/>
              </a:buClr>
              <a:buSzPts val="1100"/>
              <a:buFont typeface="Arial"/>
              <a:buNone/>
            </a:pPr>
            <a:r>
              <a:rPr lang="en-GB" sz="1100" b="1" i="0" dirty="0" err="1">
                <a:solidFill>
                  <a:srgbClr val="7ABB57"/>
                </a:solidFill>
                <a:latin typeface="Calibri"/>
                <a:ea typeface="Calibri"/>
                <a:cs typeface="Calibri"/>
                <a:sym typeface="Calibri"/>
              </a:rPr>
              <a:t>Renforcer</a:t>
            </a:r>
            <a:r>
              <a:rPr lang="en-GB" sz="1100" b="1" i="0" dirty="0">
                <a:solidFill>
                  <a:srgbClr val="7ABB57"/>
                </a:solidFill>
                <a:latin typeface="Calibri"/>
                <a:ea typeface="Calibri"/>
                <a:cs typeface="Calibri"/>
                <a:sym typeface="Calibri"/>
              </a:rPr>
              <a:t> la </a:t>
            </a:r>
            <a:r>
              <a:rPr lang="en-GB" sz="1100" b="1" i="0" dirty="0" err="1">
                <a:solidFill>
                  <a:srgbClr val="7ABB57"/>
                </a:solidFill>
                <a:latin typeface="Calibri"/>
                <a:ea typeface="Calibri"/>
                <a:cs typeface="Calibri"/>
                <a:sym typeface="Calibri"/>
              </a:rPr>
              <a:t>cohésion</a:t>
            </a:r>
            <a:r>
              <a:rPr lang="en-GB" sz="1100" b="1" i="0" dirty="0">
                <a:solidFill>
                  <a:srgbClr val="7ABB57"/>
                </a:solidFill>
                <a:latin typeface="Calibri"/>
                <a:ea typeface="Calibri"/>
                <a:cs typeface="Calibri"/>
                <a:sym typeface="Calibri"/>
              </a:rPr>
              <a:t> </a:t>
            </a:r>
            <a:r>
              <a:rPr lang="en-GB" sz="1100" b="1" i="0" dirty="0" err="1">
                <a:solidFill>
                  <a:srgbClr val="7ABB57"/>
                </a:solidFill>
                <a:latin typeface="Calibri"/>
                <a:ea typeface="Calibri"/>
                <a:cs typeface="Calibri"/>
                <a:sym typeface="Calibri"/>
              </a:rPr>
              <a:t>sociale</a:t>
            </a:r>
            <a:endParaRPr sz="1100" b="1" i="0" dirty="0">
              <a:solidFill>
                <a:srgbClr val="7ABB57"/>
              </a:solidFill>
              <a:latin typeface="Montserrat"/>
              <a:ea typeface="Montserrat"/>
              <a:cs typeface="Montserrat"/>
              <a:sym typeface="Montserrat"/>
            </a:endParaRPr>
          </a:p>
          <a:p>
            <a:pPr marL="171450" marR="0" lvl="0" indent="-171450" algn="l" rtl="0">
              <a:lnSpc>
                <a:spcPts val="1280"/>
              </a:lnSpc>
              <a:spcBef>
                <a:spcPts val="0"/>
              </a:spcBef>
              <a:spcAft>
                <a:spcPts val="0"/>
              </a:spcAft>
              <a:buClr>
                <a:srgbClr val="0C2D45"/>
              </a:buClr>
              <a:buSzPts val="1100"/>
              <a:buFont typeface="Arial"/>
              <a:buChar char="•"/>
            </a:pPr>
            <a:r>
              <a:rPr lang="en-GB" sz="1100" b="0" i="0" dirty="0">
                <a:solidFill>
                  <a:srgbClr val="0C2D45"/>
                </a:solidFill>
                <a:latin typeface="Calibri"/>
                <a:ea typeface="Calibri"/>
                <a:cs typeface="Calibri"/>
                <a:sym typeface="Calibri"/>
              </a:rPr>
              <a:t>En fin de </a:t>
            </a:r>
            <a:r>
              <a:rPr lang="en-GB" sz="1100" b="0" i="0" dirty="0" err="1">
                <a:solidFill>
                  <a:srgbClr val="0C2D45"/>
                </a:solidFill>
                <a:latin typeface="Calibri"/>
                <a:ea typeface="Calibri"/>
                <a:cs typeface="Calibri"/>
                <a:sym typeface="Calibri"/>
              </a:rPr>
              <a:t>compte</a:t>
            </a:r>
            <a:r>
              <a:rPr lang="en-GB" sz="1100" b="0" i="0" dirty="0">
                <a:solidFill>
                  <a:srgbClr val="0C2D45"/>
                </a:solidFill>
                <a:latin typeface="Calibri"/>
                <a:ea typeface="Calibri"/>
                <a:cs typeface="Calibri"/>
                <a:sym typeface="Calibri"/>
              </a:rPr>
              <a:t>, </a:t>
            </a:r>
            <a:r>
              <a:rPr lang="en-GB" sz="1100" b="0" i="0" dirty="0" err="1">
                <a:solidFill>
                  <a:srgbClr val="0C2D45"/>
                </a:solidFill>
                <a:latin typeface="Calibri"/>
                <a:ea typeface="Calibri"/>
                <a:cs typeface="Calibri"/>
                <a:sym typeface="Calibri"/>
              </a:rPr>
              <a:t>construire</a:t>
            </a:r>
            <a:r>
              <a:rPr lang="en-GB" sz="1100" b="0" i="0" dirty="0">
                <a:solidFill>
                  <a:srgbClr val="0C2D45"/>
                </a:solidFill>
                <a:latin typeface="Calibri"/>
                <a:ea typeface="Calibri"/>
                <a:cs typeface="Calibri"/>
                <a:sym typeface="Calibri"/>
              </a:rPr>
              <a:t> des </a:t>
            </a:r>
            <a:r>
              <a:rPr lang="en-GB" sz="1100" b="0" i="0" dirty="0" err="1">
                <a:solidFill>
                  <a:srgbClr val="0C2D45"/>
                </a:solidFill>
                <a:latin typeface="Calibri"/>
                <a:ea typeface="Calibri"/>
                <a:cs typeface="Calibri"/>
                <a:sym typeface="Calibri"/>
              </a:rPr>
              <a:t>communautés</a:t>
            </a:r>
            <a:r>
              <a:rPr lang="en-GB" sz="1100" b="0" i="0" dirty="0">
                <a:solidFill>
                  <a:srgbClr val="0C2D45"/>
                </a:solidFill>
                <a:latin typeface="Calibri"/>
                <a:ea typeface="Calibri"/>
                <a:cs typeface="Calibri"/>
                <a:sym typeface="Calibri"/>
              </a:rPr>
              <a:t> plus fortes et plus </a:t>
            </a:r>
            <a:r>
              <a:rPr lang="en-GB" sz="1100" b="0" i="0" dirty="0" err="1">
                <a:solidFill>
                  <a:srgbClr val="0C2D45"/>
                </a:solidFill>
                <a:latin typeface="Calibri"/>
                <a:ea typeface="Calibri"/>
                <a:cs typeface="Calibri"/>
                <a:sym typeface="Calibri"/>
              </a:rPr>
              <a:t>connectées</a:t>
            </a:r>
            <a:r>
              <a:rPr lang="en-GB" sz="1100" b="0" i="0" dirty="0">
                <a:solidFill>
                  <a:srgbClr val="0C2D45"/>
                </a:solidFill>
                <a:latin typeface="Calibri"/>
                <a:ea typeface="Calibri"/>
                <a:cs typeface="Calibri"/>
                <a:sym typeface="Calibri"/>
              </a:rPr>
              <a:t> </a:t>
            </a:r>
            <a:r>
              <a:rPr lang="en-GB" sz="1100" b="0" i="0" dirty="0" err="1">
                <a:solidFill>
                  <a:srgbClr val="0C2D45"/>
                </a:solidFill>
                <a:latin typeface="Calibri"/>
                <a:ea typeface="Calibri"/>
                <a:cs typeface="Calibri"/>
                <a:sym typeface="Calibri"/>
              </a:rPr>
              <a:t>en</a:t>
            </a:r>
            <a:r>
              <a:rPr lang="en-GB" sz="1100" b="0" i="0" dirty="0">
                <a:solidFill>
                  <a:srgbClr val="0C2D45"/>
                </a:solidFill>
                <a:latin typeface="Calibri"/>
                <a:ea typeface="Calibri"/>
                <a:cs typeface="Calibri"/>
                <a:sym typeface="Calibri"/>
              </a:rPr>
              <a:t> </a:t>
            </a:r>
            <a:r>
              <a:rPr lang="en-GB" sz="1100" b="0" i="0" dirty="0" err="1">
                <a:solidFill>
                  <a:srgbClr val="0C2D45"/>
                </a:solidFill>
                <a:latin typeface="Calibri"/>
                <a:ea typeface="Calibri"/>
                <a:cs typeface="Calibri"/>
                <a:sym typeface="Calibri"/>
              </a:rPr>
              <a:t>facilitant</a:t>
            </a:r>
            <a:r>
              <a:rPr lang="en-GB" sz="1100" b="0" i="0" dirty="0">
                <a:solidFill>
                  <a:srgbClr val="0C2D45"/>
                </a:solidFill>
                <a:latin typeface="Calibri"/>
                <a:ea typeface="Calibri"/>
                <a:cs typeface="Calibri"/>
                <a:sym typeface="Calibri"/>
              </a:rPr>
              <a:t> les interactions </a:t>
            </a:r>
            <a:r>
              <a:rPr lang="en-GB" sz="1100" b="0" i="0" dirty="0" err="1">
                <a:solidFill>
                  <a:srgbClr val="0C2D45"/>
                </a:solidFill>
                <a:latin typeface="Calibri"/>
                <a:ea typeface="Calibri"/>
                <a:cs typeface="Calibri"/>
                <a:sym typeface="Calibri"/>
              </a:rPr>
              <a:t>régulières</a:t>
            </a:r>
            <a:r>
              <a:rPr lang="en-GB" sz="1100" b="0" i="0" dirty="0">
                <a:solidFill>
                  <a:srgbClr val="0C2D45"/>
                </a:solidFill>
                <a:latin typeface="Calibri"/>
                <a:ea typeface="Calibri"/>
                <a:cs typeface="Calibri"/>
                <a:sym typeface="Calibri"/>
              </a:rPr>
              <a:t> entre des </a:t>
            </a:r>
            <a:r>
              <a:rPr lang="en-GB" sz="1100" b="0" i="0" dirty="0" err="1">
                <a:solidFill>
                  <a:srgbClr val="0C2D45"/>
                </a:solidFill>
                <a:latin typeface="Calibri"/>
                <a:ea typeface="Calibri"/>
                <a:cs typeface="Calibri"/>
                <a:sym typeface="Calibri"/>
              </a:rPr>
              <a:t>individus</a:t>
            </a:r>
            <a:r>
              <a:rPr lang="en-GB" sz="1100" b="0" i="0" dirty="0">
                <a:solidFill>
                  <a:srgbClr val="0C2D45"/>
                </a:solidFill>
                <a:latin typeface="Calibri"/>
                <a:ea typeface="Calibri"/>
                <a:cs typeface="Calibri"/>
                <a:sym typeface="Calibri"/>
              </a:rPr>
              <a:t> de </a:t>
            </a:r>
            <a:r>
              <a:rPr lang="en-GB" sz="1100" b="0" i="0" dirty="0" err="1">
                <a:solidFill>
                  <a:srgbClr val="0C2D45"/>
                </a:solidFill>
                <a:latin typeface="Calibri"/>
                <a:ea typeface="Calibri"/>
                <a:cs typeface="Calibri"/>
                <a:sym typeface="Calibri"/>
              </a:rPr>
              <a:t>différents</a:t>
            </a:r>
            <a:r>
              <a:rPr lang="en-GB" sz="1100" b="0" i="0" dirty="0">
                <a:solidFill>
                  <a:srgbClr val="0C2D45"/>
                </a:solidFill>
                <a:latin typeface="Calibri"/>
                <a:ea typeface="Calibri"/>
                <a:cs typeface="Calibri"/>
                <a:sym typeface="Calibri"/>
              </a:rPr>
              <a:t> milieux, </a:t>
            </a:r>
            <a:r>
              <a:rPr lang="en-GB" sz="1100" b="0" i="0" dirty="0" err="1">
                <a:solidFill>
                  <a:srgbClr val="0C2D45"/>
                </a:solidFill>
                <a:latin typeface="Calibri"/>
                <a:ea typeface="Calibri"/>
                <a:cs typeface="Calibri"/>
                <a:sym typeface="Calibri"/>
              </a:rPr>
              <a:t>en</a:t>
            </a:r>
            <a:r>
              <a:rPr lang="en-GB" sz="1100" b="0" i="0" dirty="0">
                <a:solidFill>
                  <a:srgbClr val="0C2D45"/>
                </a:solidFill>
                <a:latin typeface="Calibri"/>
                <a:ea typeface="Calibri"/>
                <a:cs typeface="Calibri"/>
                <a:sym typeface="Calibri"/>
              </a:rPr>
              <a:t> </a:t>
            </a:r>
            <a:r>
              <a:rPr lang="en-GB" sz="1100" b="0" i="0" dirty="0" err="1">
                <a:solidFill>
                  <a:srgbClr val="0C2D45"/>
                </a:solidFill>
                <a:latin typeface="Calibri"/>
                <a:ea typeface="Calibri"/>
                <a:cs typeface="Calibri"/>
                <a:sym typeface="Calibri"/>
              </a:rPr>
              <a:t>réduisant</a:t>
            </a:r>
            <a:r>
              <a:rPr lang="en-GB" sz="1100" b="0" i="0" dirty="0">
                <a:solidFill>
                  <a:srgbClr val="0C2D45"/>
                </a:solidFill>
                <a:latin typeface="Calibri"/>
                <a:ea typeface="Calibri"/>
                <a:cs typeface="Calibri"/>
                <a:sym typeface="Calibri"/>
              </a:rPr>
              <a:t> </a:t>
            </a:r>
            <a:r>
              <a:rPr lang="en-GB" sz="1100" b="0" i="0" dirty="0" err="1">
                <a:solidFill>
                  <a:srgbClr val="0C2D45"/>
                </a:solidFill>
                <a:latin typeface="Calibri"/>
                <a:ea typeface="Calibri"/>
                <a:cs typeface="Calibri"/>
                <a:sym typeface="Calibri"/>
              </a:rPr>
              <a:t>l'isolement</a:t>
            </a:r>
            <a:r>
              <a:rPr lang="en-GB" sz="1100" b="0" i="0" dirty="0">
                <a:solidFill>
                  <a:srgbClr val="0C2D45"/>
                </a:solidFill>
                <a:latin typeface="Calibri"/>
                <a:ea typeface="Calibri"/>
                <a:cs typeface="Calibri"/>
                <a:sym typeface="Calibri"/>
              </a:rPr>
              <a:t> et </a:t>
            </a:r>
            <a:r>
              <a:rPr lang="en-GB" sz="1100" b="0" i="0" dirty="0" err="1">
                <a:solidFill>
                  <a:srgbClr val="0C2D45"/>
                </a:solidFill>
                <a:latin typeface="Calibri"/>
                <a:ea typeface="Calibri"/>
                <a:cs typeface="Calibri"/>
                <a:sym typeface="Calibri"/>
              </a:rPr>
              <a:t>en</a:t>
            </a:r>
            <a:r>
              <a:rPr lang="en-GB" sz="1100" b="0" i="0" dirty="0">
                <a:solidFill>
                  <a:srgbClr val="0C2D45"/>
                </a:solidFill>
                <a:latin typeface="Calibri"/>
                <a:ea typeface="Calibri"/>
                <a:cs typeface="Calibri"/>
                <a:sym typeface="Calibri"/>
              </a:rPr>
              <a:t> </a:t>
            </a:r>
            <a:r>
              <a:rPr lang="en-GB" sz="1100" b="0" i="0" dirty="0" err="1">
                <a:solidFill>
                  <a:srgbClr val="0C2D45"/>
                </a:solidFill>
                <a:latin typeface="Calibri"/>
                <a:ea typeface="Calibri"/>
                <a:cs typeface="Calibri"/>
                <a:sym typeface="Calibri"/>
              </a:rPr>
              <a:t>augmentant</a:t>
            </a:r>
            <a:r>
              <a:rPr lang="en-GB" sz="1100" b="0" i="0" dirty="0">
                <a:solidFill>
                  <a:srgbClr val="0C2D45"/>
                </a:solidFill>
                <a:latin typeface="Calibri"/>
                <a:ea typeface="Calibri"/>
                <a:cs typeface="Calibri"/>
                <a:sym typeface="Calibri"/>
              </a:rPr>
              <a:t> les réseaux </a:t>
            </a:r>
            <a:r>
              <a:rPr lang="en-GB" sz="1100" b="0" i="0" dirty="0" err="1">
                <a:solidFill>
                  <a:srgbClr val="0C2D45"/>
                </a:solidFill>
                <a:latin typeface="Calibri"/>
                <a:ea typeface="Calibri"/>
                <a:cs typeface="Calibri"/>
                <a:sym typeface="Calibri"/>
              </a:rPr>
              <a:t>sociaux</a:t>
            </a:r>
            <a:r>
              <a:rPr lang="en-GB" sz="1100" b="0" i="0" dirty="0">
                <a:solidFill>
                  <a:srgbClr val="0C2D45"/>
                </a:solidFill>
                <a:latin typeface="Calibri"/>
                <a:ea typeface="Calibri"/>
                <a:cs typeface="Calibri"/>
                <a:sym typeface="Calibri"/>
              </a:rPr>
              <a:t>.</a:t>
            </a:r>
            <a:endParaRPr dirty="0"/>
          </a:p>
          <a:p>
            <a:pPr marL="0" marR="0" lvl="0" indent="0" algn="just" rtl="0">
              <a:lnSpc>
                <a:spcPts val="1280"/>
              </a:lnSpc>
              <a:spcBef>
                <a:spcPts val="0"/>
              </a:spcBef>
              <a:spcAft>
                <a:spcPts val="0"/>
              </a:spcAft>
              <a:buClr>
                <a:srgbClr val="F3745D"/>
              </a:buClr>
              <a:buSzPts val="1150"/>
              <a:buFont typeface="Arial"/>
              <a:buNone/>
            </a:pPr>
            <a:endParaRPr sz="1150" b="1" i="0" dirty="0">
              <a:solidFill>
                <a:srgbClr val="7ABB57"/>
              </a:solidFill>
              <a:latin typeface="Calibri"/>
              <a:ea typeface="Calibri"/>
              <a:cs typeface="Calibri"/>
              <a:sym typeface="Calibri"/>
            </a:endParaRPr>
          </a:p>
        </p:txBody>
      </p:sp>
      <p:sp>
        <p:nvSpPr>
          <p:cNvPr id="199" name="Google Shape;199;p10"/>
          <p:cNvSpPr txBox="1"/>
          <p:nvPr/>
        </p:nvSpPr>
        <p:spPr>
          <a:xfrm>
            <a:off x="10904" y="1849800"/>
            <a:ext cx="2679700" cy="460441"/>
          </a:xfrm>
          <a:prstGeom prst="rect">
            <a:avLst/>
          </a:prstGeom>
          <a:solidFill>
            <a:srgbClr val="7ABB57"/>
          </a:solidFill>
          <a:ln>
            <a:noFill/>
          </a:ln>
        </p:spPr>
        <p:txBody>
          <a:bodyPr spcFirstLastPara="1" wrap="square" lIns="91425" tIns="45700" rIns="91425" bIns="45700" anchor="ctr" anchorCtr="0">
            <a:noAutofit/>
          </a:bodyPr>
          <a:lstStyle/>
          <a:p>
            <a:pPr marL="311150" marR="0" lvl="0" indent="0" algn="l" rtl="0">
              <a:lnSpc>
                <a:spcPct val="111249"/>
              </a:lnSpc>
              <a:spcBef>
                <a:spcPts val="0"/>
              </a:spcBef>
              <a:spcAft>
                <a:spcPts val="0"/>
              </a:spcAft>
              <a:buClr>
                <a:schemeClr val="lt1"/>
              </a:buClr>
              <a:buSzPts val="3200"/>
              <a:buFont typeface="Arial"/>
              <a:buNone/>
            </a:pPr>
            <a:r>
              <a:rPr lang="en-GB" sz="3200" b="1" i="0">
                <a:solidFill>
                  <a:schemeClr val="lt1"/>
                </a:solidFill>
                <a:latin typeface="Calibri"/>
                <a:ea typeface="Calibri"/>
                <a:cs typeface="Calibri"/>
                <a:sym typeface="Calibri"/>
              </a:rPr>
              <a:t>Introduction</a:t>
            </a:r>
            <a:endParaRPr/>
          </a:p>
        </p:txBody>
      </p:sp>
      <p:sp>
        <p:nvSpPr>
          <p:cNvPr id="4" name="Google Shape;195;p10">
            <a:extLst>
              <a:ext uri="{FF2B5EF4-FFF2-40B4-BE49-F238E27FC236}">
                <a16:creationId xmlns:a16="http://schemas.microsoft.com/office/drawing/2014/main" id="{AF9545BB-DF1A-9E85-6173-1D08EBCA1DF7}"/>
              </a:ext>
            </a:extLst>
          </p:cNvPr>
          <p:cNvSpPr txBox="1"/>
          <p:nvPr/>
        </p:nvSpPr>
        <p:spPr>
          <a:xfrm>
            <a:off x="448792" y="4138435"/>
            <a:ext cx="7043361" cy="798609"/>
          </a:xfrm>
          <a:prstGeom prst="rect">
            <a:avLst/>
          </a:prstGeom>
          <a:noFill/>
          <a:ln>
            <a:noFill/>
          </a:ln>
        </p:spPr>
        <p:txBody>
          <a:bodyPr spcFirstLastPara="1" wrap="square" lIns="91425" tIns="45700" rIns="91425" bIns="45700" anchor="t" anchorCtr="0">
            <a:noAutofit/>
          </a:bodyPr>
          <a:lstStyle/>
          <a:p>
            <a:pPr marL="0" marR="0" lvl="0" indent="0" algn="l" rtl="0">
              <a:lnSpc>
                <a:spcPct val="113000"/>
              </a:lnSpc>
              <a:spcBef>
                <a:spcPts val="0"/>
              </a:spcBef>
              <a:spcAft>
                <a:spcPts val="0"/>
              </a:spcAft>
              <a:buClr>
                <a:srgbClr val="7ABB57"/>
              </a:buClr>
              <a:buSzPts val="2000"/>
              <a:buFont typeface="Arial"/>
              <a:buNone/>
            </a:pPr>
            <a:r>
              <a:rPr lang="en-GB" sz="2000" b="1" i="0" dirty="0">
                <a:solidFill>
                  <a:srgbClr val="7ABB57"/>
                </a:solidFill>
                <a:latin typeface="Calibri"/>
                <a:ea typeface="Calibri"/>
                <a:cs typeface="Calibri"/>
                <a:sym typeface="Calibri"/>
              </a:rPr>
              <a:t>1.1 Objectif et </a:t>
            </a:r>
            <a:r>
              <a:rPr lang="en-GB" sz="2000" b="1" i="0" dirty="0" err="1">
                <a:solidFill>
                  <a:srgbClr val="7ABB57"/>
                </a:solidFill>
                <a:latin typeface="Calibri"/>
                <a:ea typeface="Calibri"/>
                <a:cs typeface="Calibri"/>
                <a:sym typeface="Calibri"/>
              </a:rPr>
              <a:t>portée</a:t>
            </a:r>
            <a:r>
              <a:rPr lang="en-GB" sz="2000" b="1" i="0" dirty="0">
                <a:solidFill>
                  <a:srgbClr val="7ABB57"/>
                </a:solidFill>
                <a:latin typeface="Calibri"/>
                <a:ea typeface="Calibri"/>
                <a:cs typeface="Calibri"/>
                <a:sym typeface="Calibri"/>
              </a:rPr>
              <a:t> du guide des cafés de la </a:t>
            </a:r>
            <a:r>
              <a:rPr lang="en-GB" sz="2000" b="1" i="0" dirty="0" err="1">
                <a:solidFill>
                  <a:srgbClr val="7ABB57"/>
                </a:solidFill>
                <a:latin typeface="Calibri"/>
                <a:ea typeface="Calibri"/>
                <a:cs typeface="Calibri"/>
                <a:sym typeface="Calibri"/>
              </a:rPr>
              <a:t>solidarité</a:t>
            </a:r>
            <a:r>
              <a:rPr lang="en-GB" sz="2000" b="1" i="0" dirty="0">
                <a:solidFill>
                  <a:srgbClr val="7ABB57"/>
                </a:solidFill>
                <a:latin typeface="Calibri"/>
                <a:ea typeface="Calibri"/>
                <a:cs typeface="Calibri"/>
                <a:sym typeface="Calibri"/>
              </a:rPr>
              <a:t> </a:t>
            </a:r>
            <a:r>
              <a:rPr lang="en-GB" sz="2000" b="1" i="0" dirty="0" err="1">
                <a:solidFill>
                  <a:srgbClr val="7ABB57"/>
                </a:solidFill>
                <a:latin typeface="Calibri"/>
                <a:ea typeface="Calibri"/>
                <a:cs typeface="Calibri"/>
                <a:sym typeface="Calibri"/>
              </a:rPr>
              <a:t>d'ACTIN</a:t>
            </a:r>
            <a:endParaRPr dirty="0"/>
          </a:p>
          <a:p>
            <a:pPr marL="0" marR="0" lvl="0" indent="0" algn="l" rtl="0">
              <a:lnSpc>
                <a:spcPct val="125555"/>
              </a:lnSpc>
              <a:spcBef>
                <a:spcPts val="0"/>
              </a:spcBef>
              <a:spcAft>
                <a:spcPts val="0"/>
              </a:spcAft>
              <a:buClr>
                <a:srgbClr val="0C2D45"/>
              </a:buClr>
              <a:buSzPts val="1800"/>
              <a:buFont typeface="Arial"/>
              <a:buNone/>
            </a:pPr>
            <a:endParaRPr sz="1800" b="1" i="0" dirty="0">
              <a:solidFill>
                <a:srgbClr val="7ABB57"/>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Google Shape;204;p11"/>
          <p:cNvPicPr preferRelativeResize="0"/>
          <p:nvPr/>
        </p:nvPicPr>
        <p:blipFill rotWithShape="1">
          <a:blip r:embed="rId3">
            <a:alphaModFix/>
          </a:blip>
          <a:srcRect t="22509" b="22509"/>
          <a:stretch/>
        </p:blipFill>
        <p:spPr>
          <a:xfrm>
            <a:off x="0" y="2105891"/>
            <a:ext cx="7559675" cy="4128655"/>
          </a:xfrm>
          <a:prstGeom prst="rect">
            <a:avLst/>
          </a:prstGeom>
          <a:noFill/>
          <a:ln>
            <a:noFill/>
          </a:ln>
        </p:spPr>
      </p:pic>
      <p:sp>
        <p:nvSpPr>
          <p:cNvPr id="205" name="Google Shape;205;p11"/>
          <p:cNvSpPr txBox="1">
            <a:spLocks noGrp="1"/>
          </p:cNvSpPr>
          <p:nvPr>
            <p:ph type="sldNum" idx="12"/>
          </p:nvPr>
        </p:nvSpPr>
        <p:spPr>
          <a:xfrm>
            <a:off x="7134555" y="10316301"/>
            <a:ext cx="357598" cy="26659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4</a:t>
            </a:fld>
            <a:endParaRPr/>
          </a:p>
        </p:txBody>
      </p:sp>
      <p:sp>
        <p:nvSpPr>
          <p:cNvPr id="206" name="Google Shape;206;p11"/>
          <p:cNvSpPr txBox="1"/>
          <p:nvPr/>
        </p:nvSpPr>
        <p:spPr>
          <a:xfrm>
            <a:off x="3895931" y="5305445"/>
            <a:ext cx="3118662" cy="4004094"/>
          </a:xfrm>
          <a:prstGeom prst="rect">
            <a:avLst/>
          </a:prstGeom>
          <a:noFill/>
          <a:ln>
            <a:noFill/>
          </a:ln>
        </p:spPr>
        <p:txBody>
          <a:bodyPr spcFirstLastPara="1" wrap="square" lIns="91425" tIns="45700" rIns="91425" bIns="45700" anchor="t" anchorCtr="0">
            <a:noAutofit/>
          </a:bodyPr>
          <a:lstStyle/>
          <a:p>
            <a:pPr marL="0" marR="0" lvl="0" indent="0" algn="just" rtl="0">
              <a:lnSpc>
                <a:spcPct val="101818"/>
              </a:lnSpc>
              <a:spcBef>
                <a:spcPts val="0"/>
              </a:spcBef>
              <a:spcAft>
                <a:spcPts val="0"/>
              </a:spcAft>
              <a:buClr>
                <a:srgbClr val="0C2D45"/>
              </a:buClr>
              <a:buSzPts val="1100"/>
              <a:buFont typeface="Arial"/>
              <a:buNone/>
            </a:pPr>
            <a:endParaRPr sz="1100" b="1" i="0">
              <a:solidFill>
                <a:srgbClr val="123240"/>
              </a:solidFill>
              <a:latin typeface="Calibri"/>
              <a:ea typeface="Calibri"/>
              <a:cs typeface="Calibri"/>
              <a:sym typeface="Calibri"/>
            </a:endParaRPr>
          </a:p>
        </p:txBody>
      </p:sp>
      <p:sp>
        <p:nvSpPr>
          <p:cNvPr id="207" name="Google Shape;207;p11"/>
          <p:cNvSpPr txBox="1"/>
          <p:nvPr/>
        </p:nvSpPr>
        <p:spPr>
          <a:xfrm>
            <a:off x="424193" y="1808857"/>
            <a:ext cx="2897317" cy="504291"/>
          </a:xfrm>
          <a:prstGeom prst="rect">
            <a:avLst/>
          </a:prstGeom>
          <a:solidFill>
            <a:srgbClr val="7ABB57"/>
          </a:solidFill>
          <a:ln>
            <a:noFill/>
          </a:ln>
        </p:spPr>
        <p:txBody>
          <a:bodyPr spcFirstLastPara="1" wrap="square" lIns="91425" tIns="45700" rIns="91425" bIns="45700" anchor="b" anchorCtr="0">
            <a:noAutofit/>
          </a:bodyPr>
          <a:lstStyle/>
          <a:p>
            <a:pPr marL="147638" marR="0" lvl="0" indent="0" algn="l" rtl="0">
              <a:lnSpc>
                <a:spcPct val="118666"/>
              </a:lnSpc>
              <a:spcBef>
                <a:spcPts val="0"/>
              </a:spcBef>
              <a:spcAft>
                <a:spcPts val="0"/>
              </a:spcAft>
              <a:buClr>
                <a:schemeClr val="lt1"/>
              </a:buClr>
              <a:buSzPts val="3000"/>
              <a:buFont typeface="Arial"/>
              <a:buNone/>
            </a:pPr>
            <a:r>
              <a:rPr lang="en-GB" sz="3000" b="1" i="0">
                <a:solidFill>
                  <a:schemeClr val="lt1"/>
                </a:solidFill>
                <a:latin typeface="Calibri"/>
                <a:ea typeface="Calibri"/>
                <a:cs typeface="Calibri"/>
                <a:sym typeface="Calibri"/>
              </a:rPr>
              <a:t>INTRODUCTION</a:t>
            </a:r>
            <a:endParaRPr/>
          </a:p>
        </p:txBody>
      </p:sp>
      <p:grpSp>
        <p:nvGrpSpPr>
          <p:cNvPr id="208" name="Google Shape;208;p11"/>
          <p:cNvGrpSpPr/>
          <p:nvPr/>
        </p:nvGrpSpPr>
        <p:grpSpPr>
          <a:xfrm>
            <a:off x="4552621" y="11938475"/>
            <a:ext cx="2528226" cy="1046177"/>
            <a:chOff x="5681508" y="5035168"/>
            <a:chExt cx="1406601" cy="582050"/>
          </a:xfrm>
        </p:grpSpPr>
        <p:grpSp>
          <p:nvGrpSpPr>
            <p:cNvPr id="209" name="Google Shape;209;p11"/>
            <p:cNvGrpSpPr/>
            <p:nvPr/>
          </p:nvGrpSpPr>
          <p:grpSpPr>
            <a:xfrm>
              <a:off x="6271456" y="5052748"/>
              <a:ext cx="320570" cy="564130"/>
              <a:chOff x="6271456" y="5052748"/>
              <a:chExt cx="320570" cy="564130"/>
            </a:xfrm>
          </p:grpSpPr>
          <p:sp>
            <p:nvSpPr>
              <p:cNvPr id="210" name="Google Shape;210;p11"/>
              <p:cNvSpPr/>
              <p:nvPr/>
            </p:nvSpPr>
            <p:spPr>
              <a:xfrm>
                <a:off x="6387793" y="5052748"/>
                <a:ext cx="93687" cy="93836"/>
              </a:xfrm>
              <a:custGeom>
                <a:avLst/>
                <a:gdLst/>
                <a:ahLst/>
                <a:cxnLst/>
                <a:rect l="l" t="t" r="r" b="b"/>
                <a:pathLst>
                  <a:path w="93687" h="93836" extrusionOk="0">
                    <a:moveTo>
                      <a:pt x="6698" y="72182"/>
                    </a:moveTo>
                    <a:cubicBezTo>
                      <a:pt x="15285" y="85973"/>
                      <a:pt x="27742" y="93352"/>
                      <a:pt x="44191" y="93473"/>
                    </a:cubicBezTo>
                    <a:cubicBezTo>
                      <a:pt x="44675" y="93473"/>
                      <a:pt x="45279" y="93473"/>
                      <a:pt x="45763" y="93473"/>
                    </a:cubicBezTo>
                    <a:cubicBezTo>
                      <a:pt x="45763" y="93473"/>
                      <a:pt x="45763" y="93716"/>
                      <a:pt x="45763" y="93836"/>
                    </a:cubicBezTo>
                    <a:cubicBezTo>
                      <a:pt x="49513" y="93473"/>
                      <a:pt x="53262" y="93111"/>
                      <a:pt x="56890" y="92626"/>
                    </a:cubicBezTo>
                    <a:cubicBezTo>
                      <a:pt x="64994" y="91538"/>
                      <a:pt x="71887" y="87908"/>
                      <a:pt x="77935" y="82586"/>
                    </a:cubicBezTo>
                    <a:cubicBezTo>
                      <a:pt x="85675" y="75932"/>
                      <a:pt x="89787" y="66980"/>
                      <a:pt x="92327" y="57302"/>
                    </a:cubicBezTo>
                    <a:cubicBezTo>
                      <a:pt x="94141" y="50407"/>
                      <a:pt x="94141" y="43390"/>
                      <a:pt x="92327" y="36616"/>
                    </a:cubicBezTo>
                    <a:cubicBezTo>
                      <a:pt x="90392" y="29236"/>
                      <a:pt x="86885" y="22583"/>
                      <a:pt x="82047" y="16655"/>
                    </a:cubicBezTo>
                    <a:cubicBezTo>
                      <a:pt x="75758" y="8913"/>
                      <a:pt x="67533" y="3953"/>
                      <a:pt x="57858" y="1533"/>
                    </a:cubicBezTo>
                    <a:cubicBezTo>
                      <a:pt x="51690" y="-39"/>
                      <a:pt x="45521" y="-402"/>
                      <a:pt x="39232" y="445"/>
                    </a:cubicBezTo>
                    <a:cubicBezTo>
                      <a:pt x="28952" y="1775"/>
                      <a:pt x="20970" y="7340"/>
                      <a:pt x="13229" y="13631"/>
                    </a:cubicBezTo>
                    <a:cubicBezTo>
                      <a:pt x="8149" y="19800"/>
                      <a:pt x="4279" y="26575"/>
                      <a:pt x="1498" y="33954"/>
                    </a:cubicBezTo>
                    <a:cubicBezTo>
                      <a:pt x="1135" y="34922"/>
                      <a:pt x="893" y="36011"/>
                      <a:pt x="772" y="37099"/>
                    </a:cubicBezTo>
                    <a:cubicBezTo>
                      <a:pt x="-438" y="42785"/>
                      <a:pt x="46" y="48471"/>
                      <a:pt x="409" y="54157"/>
                    </a:cubicBezTo>
                    <a:cubicBezTo>
                      <a:pt x="893" y="60810"/>
                      <a:pt x="3191" y="66859"/>
                      <a:pt x="6577" y="72303"/>
                    </a:cubicBezTo>
                    <a:close/>
                  </a:path>
                </a:pathLst>
              </a:custGeom>
              <a:solidFill>
                <a:srgbClr val="A0D5D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211" name="Google Shape;211;p11"/>
              <p:cNvSpPr/>
              <p:nvPr/>
            </p:nvSpPr>
            <p:spPr>
              <a:xfrm>
                <a:off x="6271456" y="5162201"/>
                <a:ext cx="320570" cy="454677"/>
              </a:xfrm>
              <a:custGeom>
                <a:avLst/>
                <a:gdLst/>
                <a:ahLst/>
                <a:cxnLst/>
                <a:rect l="l" t="t" r="r" b="b"/>
                <a:pathLst>
                  <a:path w="320570" h="454677" extrusionOk="0">
                    <a:moveTo>
                      <a:pt x="317877" y="183143"/>
                    </a:moveTo>
                    <a:cubicBezTo>
                      <a:pt x="315095" y="177094"/>
                      <a:pt x="311225" y="171771"/>
                      <a:pt x="307596" y="166328"/>
                    </a:cubicBezTo>
                    <a:cubicBezTo>
                      <a:pt x="307354" y="165843"/>
                      <a:pt x="306991" y="165359"/>
                      <a:pt x="306750" y="164997"/>
                    </a:cubicBezTo>
                    <a:lnTo>
                      <a:pt x="306750" y="162456"/>
                    </a:lnTo>
                    <a:cubicBezTo>
                      <a:pt x="306629" y="162577"/>
                      <a:pt x="306508" y="162819"/>
                      <a:pt x="306387" y="162940"/>
                    </a:cubicBezTo>
                    <a:cubicBezTo>
                      <a:pt x="305903" y="162940"/>
                      <a:pt x="305661" y="162698"/>
                      <a:pt x="305298" y="162698"/>
                    </a:cubicBezTo>
                    <a:cubicBezTo>
                      <a:pt x="302758" y="158827"/>
                      <a:pt x="300340" y="154835"/>
                      <a:pt x="297800" y="150964"/>
                    </a:cubicBezTo>
                    <a:lnTo>
                      <a:pt x="297800" y="150722"/>
                    </a:lnTo>
                    <a:cubicBezTo>
                      <a:pt x="297074" y="149633"/>
                      <a:pt x="296469" y="148423"/>
                      <a:pt x="295744" y="147334"/>
                    </a:cubicBezTo>
                    <a:cubicBezTo>
                      <a:pt x="288487" y="135116"/>
                      <a:pt x="281230" y="123019"/>
                      <a:pt x="274094" y="110800"/>
                    </a:cubicBezTo>
                    <a:cubicBezTo>
                      <a:pt x="265386" y="95800"/>
                      <a:pt x="256799" y="80678"/>
                      <a:pt x="248091" y="65677"/>
                    </a:cubicBezTo>
                    <a:cubicBezTo>
                      <a:pt x="244342" y="59145"/>
                      <a:pt x="240714" y="52612"/>
                      <a:pt x="236723" y="46200"/>
                    </a:cubicBezTo>
                    <a:cubicBezTo>
                      <a:pt x="231401" y="37611"/>
                      <a:pt x="225838" y="29264"/>
                      <a:pt x="218702" y="22127"/>
                    </a:cubicBezTo>
                    <a:cubicBezTo>
                      <a:pt x="215557" y="18981"/>
                      <a:pt x="212171" y="16078"/>
                      <a:pt x="208905" y="13054"/>
                    </a:cubicBezTo>
                    <a:cubicBezTo>
                      <a:pt x="208179" y="12691"/>
                      <a:pt x="207333" y="12207"/>
                      <a:pt x="206607" y="11844"/>
                    </a:cubicBezTo>
                    <a:cubicBezTo>
                      <a:pt x="201286" y="8577"/>
                      <a:pt x="195601" y="5795"/>
                      <a:pt x="189675" y="3981"/>
                    </a:cubicBezTo>
                    <a:cubicBezTo>
                      <a:pt x="176855" y="-132"/>
                      <a:pt x="163672" y="-737"/>
                      <a:pt x="150368" y="714"/>
                    </a:cubicBezTo>
                    <a:cubicBezTo>
                      <a:pt x="144321" y="1319"/>
                      <a:pt x="138394" y="2529"/>
                      <a:pt x="132347" y="3376"/>
                    </a:cubicBezTo>
                    <a:cubicBezTo>
                      <a:pt x="131501" y="3738"/>
                      <a:pt x="130775" y="4223"/>
                      <a:pt x="129928" y="4464"/>
                    </a:cubicBezTo>
                    <a:cubicBezTo>
                      <a:pt x="125090" y="6279"/>
                      <a:pt x="120374" y="8457"/>
                      <a:pt x="115899" y="11239"/>
                    </a:cubicBezTo>
                    <a:cubicBezTo>
                      <a:pt x="105860" y="17530"/>
                      <a:pt x="97999" y="26119"/>
                      <a:pt x="91347" y="35676"/>
                    </a:cubicBezTo>
                    <a:cubicBezTo>
                      <a:pt x="81066" y="50313"/>
                      <a:pt x="71875" y="65798"/>
                      <a:pt x="62925" y="81283"/>
                    </a:cubicBezTo>
                    <a:cubicBezTo>
                      <a:pt x="57966" y="89993"/>
                      <a:pt x="53007" y="98703"/>
                      <a:pt x="47686" y="107171"/>
                    </a:cubicBezTo>
                    <a:cubicBezTo>
                      <a:pt x="43211" y="114309"/>
                      <a:pt x="39099" y="121567"/>
                      <a:pt x="34987" y="128946"/>
                    </a:cubicBezTo>
                    <a:cubicBezTo>
                      <a:pt x="32084" y="134027"/>
                      <a:pt x="29060" y="139109"/>
                      <a:pt x="26157" y="144189"/>
                    </a:cubicBezTo>
                    <a:cubicBezTo>
                      <a:pt x="22529" y="149875"/>
                      <a:pt x="19022" y="155560"/>
                      <a:pt x="15272" y="161246"/>
                    </a:cubicBezTo>
                    <a:cubicBezTo>
                      <a:pt x="14910" y="161246"/>
                      <a:pt x="14668" y="161609"/>
                      <a:pt x="14184" y="161489"/>
                    </a:cubicBezTo>
                    <a:cubicBezTo>
                      <a:pt x="14184" y="161368"/>
                      <a:pt x="13942" y="161125"/>
                      <a:pt x="13821" y="161004"/>
                    </a:cubicBezTo>
                    <a:lnTo>
                      <a:pt x="13821" y="163545"/>
                    </a:lnTo>
                    <a:cubicBezTo>
                      <a:pt x="13579" y="164029"/>
                      <a:pt x="13216" y="164513"/>
                      <a:pt x="12975" y="164876"/>
                    </a:cubicBezTo>
                    <a:cubicBezTo>
                      <a:pt x="9346" y="170319"/>
                      <a:pt x="5476" y="175642"/>
                      <a:pt x="2694" y="181691"/>
                    </a:cubicBezTo>
                    <a:cubicBezTo>
                      <a:pt x="880" y="185562"/>
                      <a:pt x="-208" y="189554"/>
                      <a:pt x="33" y="193909"/>
                    </a:cubicBezTo>
                    <a:cubicBezTo>
                      <a:pt x="275" y="198265"/>
                      <a:pt x="1848" y="201652"/>
                      <a:pt x="4871" y="204676"/>
                    </a:cubicBezTo>
                    <a:cubicBezTo>
                      <a:pt x="7411" y="207338"/>
                      <a:pt x="10435" y="208184"/>
                      <a:pt x="13942" y="208184"/>
                    </a:cubicBezTo>
                    <a:lnTo>
                      <a:pt x="13942" y="209515"/>
                    </a:lnTo>
                    <a:cubicBezTo>
                      <a:pt x="14789" y="209515"/>
                      <a:pt x="15756" y="209515"/>
                      <a:pt x="16603" y="209515"/>
                    </a:cubicBezTo>
                    <a:cubicBezTo>
                      <a:pt x="21199" y="208910"/>
                      <a:pt x="25190" y="207216"/>
                      <a:pt x="27972" y="203103"/>
                    </a:cubicBezTo>
                    <a:cubicBezTo>
                      <a:pt x="28576" y="202256"/>
                      <a:pt x="29302" y="201410"/>
                      <a:pt x="29907" y="200442"/>
                    </a:cubicBezTo>
                    <a:cubicBezTo>
                      <a:pt x="30270" y="199958"/>
                      <a:pt x="30633" y="199353"/>
                      <a:pt x="30874" y="198869"/>
                    </a:cubicBezTo>
                    <a:cubicBezTo>
                      <a:pt x="34140" y="194635"/>
                      <a:pt x="37405" y="190401"/>
                      <a:pt x="40308" y="186046"/>
                    </a:cubicBezTo>
                    <a:cubicBezTo>
                      <a:pt x="42001" y="183506"/>
                      <a:pt x="43574" y="180965"/>
                      <a:pt x="45267" y="178425"/>
                    </a:cubicBezTo>
                    <a:cubicBezTo>
                      <a:pt x="45267" y="177941"/>
                      <a:pt x="45025" y="177336"/>
                      <a:pt x="44904" y="176852"/>
                    </a:cubicBezTo>
                    <a:cubicBezTo>
                      <a:pt x="46113" y="174916"/>
                      <a:pt x="47444" y="172981"/>
                      <a:pt x="48653" y="171045"/>
                    </a:cubicBezTo>
                    <a:cubicBezTo>
                      <a:pt x="59055" y="154109"/>
                      <a:pt x="69214" y="136931"/>
                      <a:pt x="79373" y="119873"/>
                    </a:cubicBezTo>
                    <a:cubicBezTo>
                      <a:pt x="85783" y="109107"/>
                      <a:pt x="91952" y="98098"/>
                      <a:pt x="98241" y="87331"/>
                    </a:cubicBezTo>
                    <a:cubicBezTo>
                      <a:pt x="98966" y="86122"/>
                      <a:pt x="99692" y="84912"/>
                      <a:pt x="100539" y="83702"/>
                    </a:cubicBezTo>
                    <a:cubicBezTo>
                      <a:pt x="103320" y="79710"/>
                      <a:pt x="107191" y="79831"/>
                      <a:pt x="110456" y="81766"/>
                    </a:cubicBezTo>
                    <a:cubicBezTo>
                      <a:pt x="112149" y="82735"/>
                      <a:pt x="113601" y="84065"/>
                      <a:pt x="114931" y="85154"/>
                    </a:cubicBezTo>
                    <a:cubicBezTo>
                      <a:pt x="114931" y="86001"/>
                      <a:pt x="115052" y="86605"/>
                      <a:pt x="114931" y="87090"/>
                    </a:cubicBezTo>
                    <a:cubicBezTo>
                      <a:pt x="114447" y="88662"/>
                      <a:pt x="113964" y="90114"/>
                      <a:pt x="113238" y="91565"/>
                    </a:cubicBezTo>
                    <a:cubicBezTo>
                      <a:pt x="111545" y="95678"/>
                      <a:pt x="109489" y="99671"/>
                      <a:pt x="107916" y="103905"/>
                    </a:cubicBezTo>
                    <a:cubicBezTo>
                      <a:pt x="103320" y="116365"/>
                      <a:pt x="98966" y="128826"/>
                      <a:pt x="94612" y="141407"/>
                    </a:cubicBezTo>
                    <a:cubicBezTo>
                      <a:pt x="90500" y="153262"/>
                      <a:pt x="86872" y="165238"/>
                      <a:pt x="82881" y="177094"/>
                    </a:cubicBezTo>
                    <a:cubicBezTo>
                      <a:pt x="76833" y="195119"/>
                      <a:pt x="70786" y="213144"/>
                      <a:pt x="64739" y="231169"/>
                    </a:cubicBezTo>
                    <a:cubicBezTo>
                      <a:pt x="58813" y="248831"/>
                      <a:pt x="53007" y="266494"/>
                      <a:pt x="47081" y="284156"/>
                    </a:cubicBezTo>
                    <a:cubicBezTo>
                      <a:pt x="46113" y="287180"/>
                      <a:pt x="44904" y="290205"/>
                      <a:pt x="44178" y="293350"/>
                    </a:cubicBezTo>
                    <a:cubicBezTo>
                      <a:pt x="43816" y="294801"/>
                      <a:pt x="42969" y="296495"/>
                      <a:pt x="44299" y="297947"/>
                    </a:cubicBezTo>
                    <a:cubicBezTo>
                      <a:pt x="44662" y="297947"/>
                      <a:pt x="45025" y="298189"/>
                      <a:pt x="45388" y="298189"/>
                    </a:cubicBezTo>
                    <a:cubicBezTo>
                      <a:pt x="67158" y="298189"/>
                      <a:pt x="88807" y="298189"/>
                      <a:pt x="110577" y="298189"/>
                    </a:cubicBezTo>
                    <a:cubicBezTo>
                      <a:pt x="112754" y="298189"/>
                      <a:pt x="114810" y="298068"/>
                      <a:pt x="116866" y="298794"/>
                    </a:cubicBezTo>
                    <a:cubicBezTo>
                      <a:pt x="118318" y="301213"/>
                      <a:pt x="117713" y="303753"/>
                      <a:pt x="117713" y="306294"/>
                    </a:cubicBezTo>
                    <a:cubicBezTo>
                      <a:pt x="117713" y="309681"/>
                      <a:pt x="117350" y="313068"/>
                      <a:pt x="117350" y="316456"/>
                    </a:cubicBezTo>
                    <a:cubicBezTo>
                      <a:pt x="117350" y="354926"/>
                      <a:pt x="117350" y="393395"/>
                      <a:pt x="117108" y="431744"/>
                    </a:cubicBezTo>
                    <a:cubicBezTo>
                      <a:pt x="117108" y="437067"/>
                      <a:pt x="117834" y="442027"/>
                      <a:pt x="120616" y="446744"/>
                    </a:cubicBezTo>
                    <a:cubicBezTo>
                      <a:pt x="120857" y="447107"/>
                      <a:pt x="121220" y="447470"/>
                      <a:pt x="121462" y="447833"/>
                    </a:cubicBezTo>
                    <a:cubicBezTo>
                      <a:pt x="121825" y="448196"/>
                      <a:pt x="122067" y="448680"/>
                      <a:pt x="122430" y="449043"/>
                    </a:cubicBezTo>
                    <a:cubicBezTo>
                      <a:pt x="122792" y="449406"/>
                      <a:pt x="123155" y="449890"/>
                      <a:pt x="123518" y="450253"/>
                    </a:cubicBezTo>
                    <a:cubicBezTo>
                      <a:pt x="124244" y="450857"/>
                      <a:pt x="124970" y="451583"/>
                      <a:pt x="125816" y="452188"/>
                    </a:cubicBezTo>
                    <a:lnTo>
                      <a:pt x="125816" y="452188"/>
                    </a:lnTo>
                    <a:cubicBezTo>
                      <a:pt x="129444" y="453882"/>
                      <a:pt x="133073" y="454970"/>
                      <a:pt x="137185" y="454608"/>
                    </a:cubicBezTo>
                    <a:cubicBezTo>
                      <a:pt x="146256" y="453761"/>
                      <a:pt x="153512" y="446261"/>
                      <a:pt x="153754" y="437188"/>
                    </a:cubicBezTo>
                    <a:cubicBezTo>
                      <a:pt x="153754" y="433800"/>
                      <a:pt x="153754" y="430413"/>
                      <a:pt x="153754" y="427026"/>
                    </a:cubicBezTo>
                    <a:cubicBezTo>
                      <a:pt x="153754" y="384927"/>
                      <a:pt x="153633" y="342707"/>
                      <a:pt x="153512" y="300608"/>
                    </a:cubicBezTo>
                    <a:cubicBezTo>
                      <a:pt x="153512" y="299882"/>
                      <a:pt x="153633" y="299278"/>
                      <a:pt x="153633" y="298673"/>
                    </a:cubicBezTo>
                    <a:cubicBezTo>
                      <a:pt x="154117" y="298431"/>
                      <a:pt x="154480" y="298189"/>
                      <a:pt x="154843" y="298189"/>
                    </a:cubicBezTo>
                    <a:cubicBezTo>
                      <a:pt x="158108" y="298189"/>
                      <a:pt x="161253" y="298431"/>
                      <a:pt x="164518" y="298431"/>
                    </a:cubicBezTo>
                    <a:cubicBezTo>
                      <a:pt x="165244" y="298431"/>
                      <a:pt x="165970" y="298431"/>
                      <a:pt x="166695" y="298431"/>
                    </a:cubicBezTo>
                    <a:cubicBezTo>
                      <a:pt x="169598" y="298309"/>
                      <a:pt x="169840" y="298431"/>
                      <a:pt x="169719" y="301334"/>
                    </a:cubicBezTo>
                    <a:cubicBezTo>
                      <a:pt x="169719" y="302907"/>
                      <a:pt x="169840" y="304600"/>
                      <a:pt x="169840" y="306173"/>
                    </a:cubicBezTo>
                    <a:cubicBezTo>
                      <a:pt x="169840" y="347062"/>
                      <a:pt x="169840" y="387830"/>
                      <a:pt x="169840" y="428719"/>
                    </a:cubicBezTo>
                    <a:cubicBezTo>
                      <a:pt x="169840" y="433316"/>
                      <a:pt x="169598" y="438034"/>
                      <a:pt x="170808" y="442510"/>
                    </a:cubicBezTo>
                    <a:cubicBezTo>
                      <a:pt x="172259" y="445777"/>
                      <a:pt x="173952" y="448922"/>
                      <a:pt x="176371" y="451583"/>
                    </a:cubicBezTo>
                    <a:cubicBezTo>
                      <a:pt x="178790" y="452793"/>
                      <a:pt x="181209" y="453761"/>
                      <a:pt x="183991" y="454124"/>
                    </a:cubicBezTo>
                    <a:cubicBezTo>
                      <a:pt x="190038" y="454850"/>
                      <a:pt x="195238" y="453035"/>
                      <a:pt x="199834" y="449043"/>
                    </a:cubicBezTo>
                    <a:cubicBezTo>
                      <a:pt x="203705" y="445535"/>
                      <a:pt x="205156" y="441058"/>
                      <a:pt x="205398" y="436099"/>
                    </a:cubicBezTo>
                    <a:cubicBezTo>
                      <a:pt x="205519" y="432832"/>
                      <a:pt x="205398" y="429687"/>
                      <a:pt x="205398" y="426421"/>
                    </a:cubicBezTo>
                    <a:cubicBezTo>
                      <a:pt x="205156" y="384564"/>
                      <a:pt x="204793" y="342828"/>
                      <a:pt x="204551" y="300971"/>
                    </a:cubicBezTo>
                    <a:cubicBezTo>
                      <a:pt x="204551" y="300245"/>
                      <a:pt x="204551" y="299519"/>
                      <a:pt x="204551" y="298552"/>
                    </a:cubicBezTo>
                    <a:cubicBezTo>
                      <a:pt x="205519" y="298431"/>
                      <a:pt x="206365" y="298189"/>
                      <a:pt x="207212" y="298189"/>
                    </a:cubicBezTo>
                    <a:cubicBezTo>
                      <a:pt x="228619" y="298189"/>
                      <a:pt x="249905" y="298189"/>
                      <a:pt x="271313" y="298068"/>
                    </a:cubicBezTo>
                    <a:cubicBezTo>
                      <a:pt x="271676" y="298068"/>
                      <a:pt x="272038" y="298189"/>
                      <a:pt x="272401" y="298309"/>
                    </a:cubicBezTo>
                    <a:cubicBezTo>
                      <a:pt x="273490" y="297947"/>
                      <a:pt x="273369" y="296979"/>
                      <a:pt x="273611" y="296132"/>
                    </a:cubicBezTo>
                    <a:cubicBezTo>
                      <a:pt x="271797" y="289962"/>
                      <a:pt x="269982" y="283793"/>
                      <a:pt x="268047" y="277623"/>
                    </a:cubicBezTo>
                    <a:cubicBezTo>
                      <a:pt x="261516" y="256816"/>
                      <a:pt x="254985" y="235887"/>
                      <a:pt x="248575" y="215080"/>
                    </a:cubicBezTo>
                    <a:cubicBezTo>
                      <a:pt x="243133" y="197781"/>
                      <a:pt x="237932" y="180481"/>
                      <a:pt x="232368" y="163303"/>
                    </a:cubicBezTo>
                    <a:cubicBezTo>
                      <a:pt x="230312" y="157012"/>
                      <a:pt x="228014" y="150843"/>
                      <a:pt x="225958" y="144431"/>
                    </a:cubicBezTo>
                    <a:cubicBezTo>
                      <a:pt x="222572" y="133665"/>
                      <a:pt x="218944" y="123019"/>
                      <a:pt x="215436" y="112252"/>
                    </a:cubicBezTo>
                    <a:cubicBezTo>
                      <a:pt x="212896" y="104751"/>
                      <a:pt x="210236" y="97373"/>
                      <a:pt x="206849" y="90235"/>
                    </a:cubicBezTo>
                    <a:cubicBezTo>
                      <a:pt x="205761" y="88057"/>
                      <a:pt x="205156" y="85880"/>
                      <a:pt x="206003" y="83581"/>
                    </a:cubicBezTo>
                    <a:cubicBezTo>
                      <a:pt x="208990" y="81973"/>
                      <a:pt x="212207" y="81368"/>
                      <a:pt x="215678" y="81766"/>
                    </a:cubicBezTo>
                    <a:cubicBezTo>
                      <a:pt x="217613" y="82614"/>
                      <a:pt x="218581" y="84307"/>
                      <a:pt x="219548" y="86001"/>
                    </a:cubicBezTo>
                    <a:cubicBezTo>
                      <a:pt x="225958" y="97009"/>
                      <a:pt x="232490" y="107897"/>
                      <a:pt x="239020" y="118906"/>
                    </a:cubicBezTo>
                    <a:cubicBezTo>
                      <a:pt x="250873" y="138987"/>
                      <a:pt x="262726" y="159069"/>
                      <a:pt x="274578" y="179030"/>
                    </a:cubicBezTo>
                    <a:cubicBezTo>
                      <a:pt x="274820" y="179393"/>
                      <a:pt x="275062" y="179755"/>
                      <a:pt x="275304" y="180240"/>
                    </a:cubicBezTo>
                    <a:cubicBezTo>
                      <a:pt x="275304" y="180240"/>
                      <a:pt x="275304" y="180360"/>
                      <a:pt x="275304" y="180481"/>
                    </a:cubicBezTo>
                    <a:cubicBezTo>
                      <a:pt x="276997" y="183022"/>
                      <a:pt x="278569" y="185562"/>
                      <a:pt x="280263" y="188103"/>
                    </a:cubicBezTo>
                    <a:cubicBezTo>
                      <a:pt x="280867" y="189070"/>
                      <a:pt x="281714" y="190038"/>
                      <a:pt x="282440" y="191006"/>
                    </a:cubicBezTo>
                    <a:cubicBezTo>
                      <a:pt x="283407" y="192457"/>
                      <a:pt x="284254" y="193909"/>
                      <a:pt x="285221" y="195240"/>
                    </a:cubicBezTo>
                    <a:cubicBezTo>
                      <a:pt x="285826" y="196087"/>
                      <a:pt x="286552" y="196692"/>
                      <a:pt x="287157" y="197417"/>
                    </a:cubicBezTo>
                    <a:cubicBezTo>
                      <a:pt x="288003" y="198506"/>
                      <a:pt x="288850" y="199716"/>
                      <a:pt x="289696" y="200926"/>
                    </a:cubicBezTo>
                    <a:cubicBezTo>
                      <a:pt x="290059" y="201410"/>
                      <a:pt x="290422" y="202015"/>
                      <a:pt x="290664" y="202499"/>
                    </a:cubicBezTo>
                    <a:cubicBezTo>
                      <a:pt x="291269" y="203345"/>
                      <a:pt x="291994" y="204192"/>
                      <a:pt x="292599" y="205160"/>
                    </a:cubicBezTo>
                    <a:cubicBezTo>
                      <a:pt x="295260" y="209273"/>
                      <a:pt x="299251" y="210967"/>
                      <a:pt x="303968" y="211572"/>
                    </a:cubicBezTo>
                    <a:cubicBezTo>
                      <a:pt x="304935" y="211693"/>
                      <a:pt x="305782" y="211693"/>
                      <a:pt x="306629" y="211572"/>
                    </a:cubicBezTo>
                    <a:lnTo>
                      <a:pt x="306629" y="210241"/>
                    </a:lnTo>
                    <a:cubicBezTo>
                      <a:pt x="310015" y="210241"/>
                      <a:pt x="313160" y="209273"/>
                      <a:pt x="315699" y="206733"/>
                    </a:cubicBezTo>
                    <a:cubicBezTo>
                      <a:pt x="318602" y="203708"/>
                      <a:pt x="320295" y="200321"/>
                      <a:pt x="320537" y="195966"/>
                    </a:cubicBezTo>
                    <a:cubicBezTo>
                      <a:pt x="320779" y="191611"/>
                      <a:pt x="319691" y="187740"/>
                      <a:pt x="317877" y="183748"/>
                    </a:cubicBezTo>
                    <a:close/>
                  </a:path>
                </a:pathLst>
              </a:custGeom>
              <a:solidFill>
                <a:srgbClr val="A0D5D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grpSp>
          <p:nvGrpSpPr>
            <p:cNvPr id="212" name="Google Shape;212;p11"/>
            <p:cNvGrpSpPr/>
            <p:nvPr/>
          </p:nvGrpSpPr>
          <p:grpSpPr>
            <a:xfrm>
              <a:off x="5681508" y="5035168"/>
              <a:ext cx="560955" cy="582050"/>
              <a:chOff x="5681508" y="5035168"/>
              <a:chExt cx="560955" cy="582050"/>
            </a:xfrm>
          </p:grpSpPr>
          <p:sp>
            <p:nvSpPr>
              <p:cNvPr id="213" name="Google Shape;213;p11"/>
              <p:cNvSpPr/>
              <p:nvPr/>
            </p:nvSpPr>
            <p:spPr>
              <a:xfrm>
                <a:off x="5758154" y="5246388"/>
                <a:ext cx="61667" cy="61575"/>
              </a:xfrm>
              <a:custGeom>
                <a:avLst/>
                <a:gdLst/>
                <a:ahLst/>
                <a:cxnLst/>
                <a:rect l="l" t="t" r="r" b="b"/>
                <a:pathLst>
                  <a:path w="61667" h="61575" extrusionOk="0">
                    <a:moveTo>
                      <a:pt x="4401" y="47422"/>
                    </a:moveTo>
                    <a:cubicBezTo>
                      <a:pt x="10085" y="56495"/>
                      <a:pt x="18188" y="61334"/>
                      <a:pt x="29073" y="61334"/>
                    </a:cubicBezTo>
                    <a:cubicBezTo>
                      <a:pt x="29436" y="61334"/>
                      <a:pt x="29799" y="61334"/>
                      <a:pt x="30162" y="61334"/>
                    </a:cubicBezTo>
                    <a:cubicBezTo>
                      <a:pt x="30162" y="61334"/>
                      <a:pt x="30162" y="61455"/>
                      <a:pt x="30162" y="61576"/>
                    </a:cubicBezTo>
                    <a:cubicBezTo>
                      <a:pt x="32581" y="61334"/>
                      <a:pt x="35121" y="61091"/>
                      <a:pt x="37539" y="60729"/>
                    </a:cubicBezTo>
                    <a:cubicBezTo>
                      <a:pt x="42861" y="60003"/>
                      <a:pt x="47336" y="57583"/>
                      <a:pt x="51327" y="54196"/>
                    </a:cubicBezTo>
                    <a:cubicBezTo>
                      <a:pt x="56407" y="49841"/>
                      <a:pt x="59189" y="43914"/>
                      <a:pt x="60761" y="37623"/>
                    </a:cubicBezTo>
                    <a:cubicBezTo>
                      <a:pt x="61970" y="33147"/>
                      <a:pt x="61970" y="28550"/>
                      <a:pt x="60761" y="23953"/>
                    </a:cubicBezTo>
                    <a:cubicBezTo>
                      <a:pt x="59430" y="19114"/>
                      <a:pt x="57253" y="14759"/>
                      <a:pt x="53988" y="10887"/>
                    </a:cubicBezTo>
                    <a:cubicBezTo>
                      <a:pt x="49876" y="5807"/>
                      <a:pt x="44433" y="2540"/>
                      <a:pt x="38023" y="968"/>
                    </a:cubicBezTo>
                    <a:cubicBezTo>
                      <a:pt x="34032" y="0"/>
                      <a:pt x="29920" y="-242"/>
                      <a:pt x="25808" y="242"/>
                    </a:cubicBezTo>
                    <a:cubicBezTo>
                      <a:pt x="19035" y="1089"/>
                      <a:pt x="13834" y="4839"/>
                      <a:pt x="8755" y="8831"/>
                    </a:cubicBezTo>
                    <a:cubicBezTo>
                      <a:pt x="5489" y="12823"/>
                      <a:pt x="2949" y="17299"/>
                      <a:pt x="1014" y="22259"/>
                    </a:cubicBezTo>
                    <a:cubicBezTo>
                      <a:pt x="772" y="22864"/>
                      <a:pt x="651" y="23590"/>
                      <a:pt x="530" y="24316"/>
                    </a:cubicBezTo>
                    <a:cubicBezTo>
                      <a:pt x="-316" y="28066"/>
                      <a:pt x="47" y="31816"/>
                      <a:pt x="288" y="35567"/>
                    </a:cubicBezTo>
                    <a:cubicBezTo>
                      <a:pt x="530" y="39921"/>
                      <a:pt x="2103" y="43914"/>
                      <a:pt x="4401" y="47543"/>
                    </a:cubicBezTo>
                    <a:close/>
                  </a:path>
                </a:pathLst>
              </a:custGeom>
              <a:solidFill>
                <a:srgbClr val="50B4D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214" name="Google Shape;214;p11"/>
              <p:cNvSpPr/>
              <p:nvPr/>
            </p:nvSpPr>
            <p:spPr>
              <a:xfrm>
                <a:off x="5681508" y="5318149"/>
                <a:ext cx="179374" cy="299069"/>
              </a:xfrm>
              <a:custGeom>
                <a:avLst/>
                <a:gdLst/>
                <a:ahLst/>
                <a:cxnLst/>
                <a:rect l="l" t="t" r="r" b="b"/>
                <a:pathLst>
                  <a:path w="179374" h="299069" extrusionOk="0">
                    <a:moveTo>
                      <a:pt x="135955" y="7839"/>
                    </a:moveTo>
                    <a:cubicBezTo>
                      <a:pt x="132448" y="5661"/>
                      <a:pt x="128698" y="3847"/>
                      <a:pt x="124828" y="2637"/>
                    </a:cubicBezTo>
                    <a:cubicBezTo>
                      <a:pt x="116362" y="-24"/>
                      <a:pt x="107775" y="-508"/>
                      <a:pt x="98946" y="460"/>
                    </a:cubicBezTo>
                    <a:cubicBezTo>
                      <a:pt x="94955" y="944"/>
                      <a:pt x="91085" y="1670"/>
                      <a:pt x="87093" y="2274"/>
                    </a:cubicBezTo>
                    <a:cubicBezTo>
                      <a:pt x="86610" y="2517"/>
                      <a:pt x="86126" y="2758"/>
                      <a:pt x="85521" y="3000"/>
                    </a:cubicBezTo>
                    <a:cubicBezTo>
                      <a:pt x="82256" y="4210"/>
                      <a:pt x="79232" y="5541"/>
                      <a:pt x="76329" y="7476"/>
                    </a:cubicBezTo>
                    <a:cubicBezTo>
                      <a:pt x="69677" y="11590"/>
                      <a:pt x="64598" y="17275"/>
                      <a:pt x="60123" y="23566"/>
                    </a:cubicBezTo>
                    <a:cubicBezTo>
                      <a:pt x="53350" y="33244"/>
                      <a:pt x="47303" y="43284"/>
                      <a:pt x="41497" y="53567"/>
                    </a:cubicBezTo>
                    <a:cubicBezTo>
                      <a:pt x="38232" y="59253"/>
                      <a:pt x="34966" y="65060"/>
                      <a:pt x="31459" y="70625"/>
                    </a:cubicBezTo>
                    <a:cubicBezTo>
                      <a:pt x="28556" y="75342"/>
                      <a:pt x="25774" y="80181"/>
                      <a:pt x="23114" y="84899"/>
                    </a:cubicBezTo>
                    <a:cubicBezTo>
                      <a:pt x="21178" y="88287"/>
                      <a:pt x="19243" y="91553"/>
                      <a:pt x="17308" y="94940"/>
                    </a:cubicBezTo>
                    <a:cubicBezTo>
                      <a:pt x="14889" y="98691"/>
                      <a:pt x="12591" y="102440"/>
                      <a:pt x="10172" y="106191"/>
                    </a:cubicBezTo>
                    <a:cubicBezTo>
                      <a:pt x="9931" y="106191"/>
                      <a:pt x="9810" y="106433"/>
                      <a:pt x="9447" y="106433"/>
                    </a:cubicBezTo>
                    <a:cubicBezTo>
                      <a:pt x="9447" y="106433"/>
                      <a:pt x="9326" y="106191"/>
                      <a:pt x="9205" y="106070"/>
                    </a:cubicBezTo>
                    <a:lnTo>
                      <a:pt x="9205" y="107764"/>
                    </a:lnTo>
                    <a:cubicBezTo>
                      <a:pt x="8963" y="108005"/>
                      <a:pt x="8842" y="108369"/>
                      <a:pt x="8600" y="108610"/>
                    </a:cubicBezTo>
                    <a:cubicBezTo>
                      <a:pt x="6181" y="112239"/>
                      <a:pt x="3641" y="115748"/>
                      <a:pt x="1827" y="119619"/>
                    </a:cubicBezTo>
                    <a:cubicBezTo>
                      <a:pt x="618" y="122159"/>
                      <a:pt x="-108" y="124700"/>
                      <a:pt x="13" y="127603"/>
                    </a:cubicBezTo>
                    <a:cubicBezTo>
                      <a:pt x="134" y="130385"/>
                      <a:pt x="1223" y="132684"/>
                      <a:pt x="3158" y="134620"/>
                    </a:cubicBezTo>
                    <a:cubicBezTo>
                      <a:pt x="4851" y="136313"/>
                      <a:pt x="6786" y="136918"/>
                      <a:pt x="9084" y="136918"/>
                    </a:cubicBezTo>
                    <a:lnTo>
                      <a:pt x="9084" y="137765"/>
                    </a:lnTo>
                    <a:cubicBezTo>
                      <a:pt x="9689" y="137765"/>
                      <a:pt x="10293" y="137765"/>
                      <a:pt x="10898" y="137765"/>
                    </a:cubicBezTo>
                    <a:cubicBezTo>
                      <a:pt x="13922" y="137402"/>
                      <a:pt x="16583" y="136193"/>
                      <a:pt x="18397" y="133531"/>
                    </a:cubicBezTo>
                    <a:cubicBezTo>
                      <a:pt x="18760" y="132926"/>
                      <a:pt x="19243" y="132442"/>
                      <a:pt x="19606" y="131837"/>
                    </a:cubicBezTo>
                    <a:cubicBezTo>
                      <a:pt x="19848" y="131474"/>
                      <a:pt x="20090" y="131111"/>
                      <a:pt x="20332" y="130749"/>
                    </a:cubicBezTo>
                    <a:cubicBezTo>
                      <a:pt x="22509" y="127966"/>
                      <a:pt x="24686" y="125184"/>
                      <a:pt x="26621" y="122281"/>
                    </a:cubicBezTo>
                    <a:cubicBezTo>
                      <a:pt x="27709" y="120586"/>
                      <a:pt x="28798" y="118893"/>
                      <a:pt x="29886" y="117321"/>
                    </a:cubicBezTo>
                    <a:cubicBezTo>
                      <a:pt x="29886" y="116957"/>
                      <a:pt x="29766" y="116595"/>
                      <a:pt x="29645" y="116232"/>
                    </a:cubicBezTo>
                    <a:cubicBezTo>
                      <a:pt x="30491" y="114901"/>
                      <a:pt x="31338" y="113691"/>
                      <a:pt x="32063" y="112482"/>
                    </a:cubicBezTo>
                    <a:cubicBezTo>
                      <a:pt x="38957" y="101352"/>
                      <a:pt x="45609" y="90101"/>
                      <a:pt x="52261" y="78851"/>
                    </a:cubicBezTo>
                    <a:cubicBezTo>
                      <a:pt x="56494" y="71713"/>
                      <a:pt x="60486" y="64576"/>
                      <a:pt x="64719" y="57439"/>
                    </a:cubicBezTo>
                    <a:cubicBezTo>
                      <a:pt x="65202" y="56591"/>
                      <a:pt x="65686" y="55866"/>
                      <a:pt x="66291" y="55019"/>
                    </a:cubicBezTo>
                    <a:cubicBezTo>
                      <a:pt x="68105" y="52357"/>
                      <a:pt x="70645" y="52478"/>
                      <a:pt x="72822" y="53809"/>
                    </a:cubicBezTo>
                    <a:cubicBezTo>
                      <a:pt x="73910" y="54414"/>
                      <a:pt x="74878" y="55261"/>
                      <a:pt x="75846" y="55987"/>
                    </a:cubicBezTo>
                    <a:cubicBezTo>
                      <a:pt x="75846" y="56591"/>
                      <a:pt x="75846" y="56955"/>
                      <a:pt x="75846" y="57196"/>
                    </a:cubicBezTo>
                    <a:cubicBezTo>
                      <a:pt x="75483" y="58164"/>
                      <a:pt x="75120" y="59253"/>
                      <a:pt x="74757" y="60221"/>
                    </a:cubicBezTo>
                    <a:cubicBezTo>
                      <a:pt x="73548" y="62882"/>
                      <a:pt x="72338" y="65543"/>
                      <a:pt x="71250" y="68326"/>
                    </a:cubicBezTo>
                    <a:cubicBezTo>
                      <a:pt x="68226" y="76552"/>
                      <a:pt x="65323" y="84779"/>
                      <a:pt x="62542" y="93005"/>
                    </a:cubicBezTo>
                    <a:cubicBezTo>
                      <a:pt x="59881" y="100747"/>
                      <a:pt x="57462" y="108610"/>
                      <a:pt x="54801" y="116473"/>
                    </a:cubicBezTo>
                    <a:cubicBezTo>
                      <a:pt x="50810" y="128329"/>
                      <a:pt x="46819" y="140184"/>
                      <a:pt x="42828" y="152040"/>
                    </a:cubicBezTo>
                    <a:cubicBezTo>
                      <a:pt x="38957" y="163653"/>
                      <a:pt x="35087" y="175267"/>
                      <a:pt x="31217" y="186880"/>
                    </a:cubicBezTo>
                    <a:cubicBezTo>
                      <a:pt x="30491" y="188937"/>
                      <a:pt x="29766" y="190872"/>
                      <a:pt x="29282" y="192929"/>
                    </a:cubicBezTo>
                    <a:cubicBezTo>
                      <a:pt x="29040" y="193897"/>
                      <a:pt x="28556" y="194985"/>
                      <a:pt x="29282" y="195953"/>
                    </a:cubicBezTo>
                    <a:cubicBezTo>
                      <a:pt x="29524" y="195953"/>
                      <a:pt x="29766" y="196075"/>
                      <a:pt x="30007" y="196075"/>
                    </a:cubicBezTo>
                    <a:cubicBezTo>
                      <a:pt x="44279" y="196075"/>
                      <a:pt x="58550" y="196075"/>
                      <a:pt x="72822" y="196075"/>
                    </a:cubicBezTo>
                    <a:cubicBezTo>
                      <a:pt x="74273" y="196075"/>
                      <a:pt x="75604" y="196075"/>
                      <a:pt x="76934" y="196437"/>
                    </a:cubicBezTo>
                    <a:cubicBezTo>
                      <a:pt x="77902" y="198010"/>
                      <a:pt x="77539" y="199704"/>
                      <a:pt x="77539" y="201397"/>
                    </a:cubicBezTo>
                    <a:cubicBezTo>
                      <a:pt x="77539" y="203696"/>
                      <a:pt x="77297" y="205873"/>
                      <a:pt x="77297" y="208172"/>
                    </a:cubicBezTo>
                    <a:cubicBezTo>
                      <a:pt x="77297" y="233455"/>
                      <a:pt x="77297" y="258739"/>
                      <a:pt x="77176" y="284022"/>
                    </a:cubicBezTo>
                    <a:cubicBezTo>
                      <a:pt x="77176" y="287530"/>
                      <a:pt x="77660" y="290797"/>
                      <a:pt x="79474" y="293821"/>
                    </a:cubicBezTo>
                    <a:cubicBezTo>
                      <a:pt x="79716" y="294063"/>
                      <a:pt x="79837" y="294305"/>
                      <a:pt x="80079" y="294547"/>
                    </a:cubicBezTo>
                    <a:cubicBezTo>
                      <a:pt x="80320" y="294789"/>
                      <a:pt x="80562" y="295031"/>
                      <a:pt x="80683" y="295273"/>
                    </a:cubicBezTo>
                    <a:cubicBezTo>
                      <a:pt x="80925" y="295515"/>
                      <a:pt x="81167" y="295757"/>
                      <a:pt x="81409" y="296119"/>
                    </a:cubicBezTo>
                    <a:cubicBezTo>
                      <a:pt x="81893" y="296603"/>
                      <a:pt x="82377" y="296966"/>
                      <a:pt x="82860" y="297450"/>
                    </a:cubicBezTo>
                    <a:lnTo>
                      <a:pt x="82860" y="297450"/>
                    </a:lnTo>
                    <a:cubicBezTo>
                      <a:pt x="85279" y="298539"/>
                      <a:pt x="87698" y="299265"/>
                      <a:pt x="90359" y="299023"/>
                    </a:cubicBezTo>
                    <a:cubicBezTo>
                      <a:pt x="96285" y="298418"/>
                      <a:pt x="101123" y="293579"/>
                      <a:pt x="101244" y="287651"/>
                    </a:cubicBezTo>
                    <a:cubicBezTo>
                      <a:pt x="101244" y="285353"/>
                      <a:pt x="101244" y="283176"/>
                      <a:pt x="101244" y="280877"/>
                    </a:cubicBezTo>
                    <a:cubicBezTo>
                      <a:pt x="101244" y="253174"/>
                      <a:pt x="101244" y="225471"/>
                      <a:pt x="101123" y="197768"/>
                    </a:cubicBezTo>
                    <a:cubicBezTo>
                      <a:pt x="101123" y="197284"/>
                      <a:pt x="101123" y="196921"/>
                      <a:pt x="101123" y="196558"/>
                    </a:cubicBezTo>
                    <a:cubicBezTo>
                      <a:pt x="101486" y="196437"/>
                      <a:pt x="101728" y="196195"/>
                      <a:pt x="101849" y="196195"/>
                    </a:cubicBezTo>
                    <a:cubicBezTo>
                      <a:pt x="103905" y="196195"/>
                      <a:pt x="106082" y="196316"/>
                      <a:pt x="108138" y="196437"/>
                    </a:cubicBezTo>
                    <a:cubicBezTo>
                      <a:pt x="108622" y="196437"/>
                      <a:pt x="109105" y="196437"/>
                      <a:pt x="109589" y="196437"/>
                    </a:cubicBezTo>
                    <a:cubicBezTo>
                      <a:pt x="111524" y="196437"/>
                      <a:pt x="111645" y="196437"/>
                      <a:pt x="111524" y="198373"/>
                    </a:cubicBezTo>
                    <a:cubicBezTo>
                      <a:pt x="111524" y="199462"/>
                      <a:pt x="111524" y="200429"/>
                      <a:pt x="111524" y="201518"/>
                    </a:cubicBezTo>
                    <a:cubicBezTo>
                      <a:pt x="111524" y="228374"/>
                      <a:pt x="111524" y="255231"/>
                      <a:pt x="111524" y="282086"/>
                    </a:cubicBezTo>
                    <a:cubicBezTo>
                      <a:pt x="111524" y="285111"/>
                      <a:pt x="111403" y="288256"/>
                      <a:pt x="112129" y="291159"/>
                    </a:cubicBezTo>
                    <a:cubicBezTo>
                      <a:pt x="113097" y="293337"/>
                      <a:pt x="114185" y="295393"/>
                      <a:pt x="115757" y="297088"/>
                    </a:cubicBezTo>
                    <a:cubicBezTo>
                      <a:pt x="117330" y="297934"/>
                      <a:pt x="118902" y="298539"/>
                      <a:pt x="120716" y="298781"/>
                    </a:cubicBezTo>
                    <a:cubicBezTo>
                      <a:pt x="124707" y="299265"/>
                      <a:pt x="128094" y="298055"/>
                      <a:pt x="131117" y="295393"/>
                    </a:cubicBezTo>
                    <a:cubicBezTo>
                      <a:pt x="133657" y="293095"/>
                      <a:pt x="134625" y="290071"/>
                      <a:pt x="134746" y="286805"/>
                    </a:cubicBezTo>
                    <a:cubicBezTo>
                      <a:pt x="134746" y="284748"/>
                      <a:pt x="134746" y="282571"/>
                      <a:pt x="134746" y="280393"/>
                    </a:cubicBezTo>
                    <a:cubicBezTo>
                      <a:pt x="134504" y="252932"/>
                      <a:pt x="134383" y="225350"/>
                      <a:pt x="134141" y="197889"/>
                    </a:cubicBezTo>
                    <a:cubicBezTo>
                      <a:pt x="134141" y="197405"/>
                      <a:pt x="134141" y="196921"/>
                      <a:pt x="134141" y="196316"/>
                    </a:cubicBezTo>
                    <a:cubicBezTo>
                      <a:pt x="134746" y="196316"/>
                      <a:pt x="135350" y="196075"/>
                      <a:pt x="135834" y="196075"/>
                    </a:cubicBezTo>
                    <a:cubicBezTo>
                      <a:pt x="149864" y="196075"/>
                      <a:pt x="163893" y="196075"/>
                      <a:pt x="177923" y="196075"/>
                    </a:cubicBezTo>
                    <a:cubicBezTo>
                      <a:pt x="178165" y="196075"/>
                      <a:pt x="178407" y="196075"/>
                      <a:pt x="178649" y="196195"/>
                    </a:cubicBezTo>
                    <a:cubicBezTo>
                      <a:pt x="179374" y="195953"/>
                      <a:pt x="179253" y="195349"/>
                      <a:pt x="179374" y="194744"/>
                    </a:cubicBezTo>
                    <a:cubicBezTo>
                      <a:pt x="178165" y="190631"/>
                      <a:pt x="176955" y="186638"/>
                      <a:pt x="175746" y="182525"/>
                    </a:cubicBezTo>
                    <a:cubicBezTo>
                      <a:pt x="171513" y="168855"/>
                      <a:pt x="167159" y="155064"/>
                      <a:pt x="162926" y="141394"/>
                    </a:cubicBezTo>
                    <a:cubicBezTo>
                      <a:pt x="159418" y="130023"/>
                      <a:pt x="155911" y="118651"/>
                      <a:pt x="152283" y="107400"/>
                    </a:cubicBezTo>
                    <a:cubicBezTo>
                      <a:pt x="150952" y="103287"/>
                      <a:pt x="149380" y="99174"/>
                      <a:pt x="148050" y="95061"/>
                    </a:cubicBezTo>
                    <a:cubicBezTo>
                      <a:pt x="145752" y="88045"/>
                      <a:pt x="143454" y="80907"/>
                      <a:pt x="141156" y="73891"/>
                    </a:cubicBezTo>
                    <a:cubicBezTo>
                      <a:pt x="139462" y="68931"/>
                      <a:pt x="137769" y="64092"/>
                      <a:pt x="135471" y="59374"/>
                    </a:cubicBezTo>
                    <a:cubicBezTo>
                      <a:pt x="134746" y="57922"/>
                      <a:pt x="134383" y="56591"/>
                      <a:pt x="134988" y="55019"/>
                    </a:cubicBezTo>
                  </a:path>
                </a:pathLst>
              </a:custGeom>
              <a:solidFill>
                <a:srgbClr val="50B4D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nvGrpSpPr>
              <p:cNvPr id="215" name="Google Shape;215;p11"/>
              <p:cNvGrpSpPr/>
              <p:nvPr/>
            </p:nvGrpSpPr>
            <p:grpSpPr>
              <a:xfrm>
                <a:off x="5898463" y="5035168"/>
                <a:ext cx="344000" cy="581799"/>
                <a:chOff x="5898463" y="5035168"/>
                <a:chExt cx="344000" cy="581799"/>
              </a:xfrm>
            </p:grpSpPr>
            <p:sp>
              <p:nvSpPr>
                <p:cNvPr id="216" name="Google Shape;216;p11"/>
                <p:cNvSpPr/>
                <p:nvPr/>
              </p:nvSpPr>
              <p:spPr>
                <a:xfrm>
                  <a:off x="6021376" y="5035168"/>
                  <a:ext cx="99416" cy="101254"/>
                </a:xfrm>
                <a:custGeom>
                  <a:avLst/>
                  <a:gdLst/>
                  <a:ahLst/>
                  <a:cxnLst/>
                  <a:rect l="l" t="t" r="r" b="b"/>
                  <a:pathLst>
                    <a:path w="99416" h="101254" extrusionOk="0">
                      <a:moveTo>
                        <a:pt x="77647" y="92061"/>
                      </a:moveTo>
                      <a:cubicBezTo>
                        <a:pt x="77888" y="91819"/>
                        <a:pt x="78130" y="91819"/>
                        <a:pt x="78493" y="91819"/>
                      </a:cubicBezTo>
                      <a:cubicBezTo>
                        <a:pt x="83331" y="87101"/>
                        <a:pt x="87806" y="82262"/>
                        <a:pt x="91313" y="76455"/>
                      </a:cubicBezTo>
                      <a:cubicBezTo>
                        <a:pt x="92281" y="74883"/>
                        <a:pt x="93128" y="73068"/>
                        <a:pt x="93853" y="71374"/>
                      </a:cubicBezTo>
                      <a:cubicBezTo>
                        <a:pt x="95425" y="67745"/>
                        <a:pt x="96877" y="63995"/>
                        <a:pt x="98328" y="60366"/>
                      </a:cubicBezTo>
                      <a:lnTo>
                        <a:pt x="98328" y="60366"/>
                      </a:lnTo>
                      <a:cubicBezTo>
                        <a:pt x="98328" y="59640"/>
                        <a:pt x="98449" y="59035"/>
                        <a:pt x="98570" y="58309"/>
                      </a:cubicBezTo>
                      <a:cubicBezTo>
                        <a:pt x="98570" y="57946"/>
                        <a:pt x="98570" y="57583"/>
                        <a:pt x="98570" y="57220"/>
                      </a:cubicBezTo>
                      <a:cubicBezTo>
                        <a:pt x="98328" y="55527"/>
                        <a:pt x="98570" y="54075"/>
                        <a:pt x="99417" y="52624"/>
                      </a:cubicBezTo>
                      <a:cubicBezTo>
                        <a:pt x="99417" y="49599"/>
                        <a:pt x="99417" y="46454"/>
                        <a:pt x="99417" y="43429"/>
                      </a:cubicBezTo>
                      <a:cubicBezTo>
                        <a:pt x="99296" y="42946"/>
                        <a:pt x="99054" y="42582"/>
                        <a:pt x="98933" y="42099"/>
                      </a:cubicBezTo>
                      <a:cubicBezTo>
                        <a:pt x="98812" y="41010"/>
                        <a:pt x="98570" y="39921"/>
                        <a:pt x="98449" y="38712"/>
                      </a:cubicBezTo>
                      <a:cubicBezTo>
                        <a:pt x="98449" y="38107"/>
                        <a:pt x="98449" y="37502"/>
                        <a:pt x="98328" y="36897"/>
                      </a:cubicBezTo>
                      <a:cubicBezTo>
                        <a:pt x="97965" y="36292"/>
                        <a:pt x="97723" y="35808"/>
                        <a:pt x="97361" y="35203"/>
                      </a:cubicBezTo>
                      <a:cubicBezTo>
                        <a:pt x="97119" y="34840"/>
                        <a:pt x="97119" y="34598"/>
                        <a:pt x="97240" y="34235"/>
                      </a:cubicBezTo>
                      <a:cubicBezTo>
                        <a:pt x="96272" y="33752"/>
                        <a:pt x="96151" y="32783"/>
                        <a:pt x="96151" y="31695"/>
                      </a:cubicBezTo>
                      <a:cubicBezTo>
                        <a:pt x="96151" y="31695"/>
                        <a:pt x="96151" y="31695"/>
                        <a:pt x="96151" y="31695"/>
                      </a:cubicBezTo>
                      <a:cubicBezTo>
                        <a:pt x="94095" y="28187"/>
                        <a:pt x="92039" y="24679"/>
                        <a:pt x="89862" y="21170"/>
                      </a:cubicBezTo>
                      <a:cubicBezTo>
                        <a:pt x="87443" y="17299"/>
                        <a:pt x="84298" y="14032"/>
                        <a:pt x="80912" y="11008"/>
                      </a:cubicBezTo>
                      <a:cubicBezTo>
                        <a:pt x="80549" y="10645"/>
                        <a:pt x="80186" y="10162"/>
                        <a:pt x="79945" y="9678"/>
                      </a:cubicBezTo>
                      <a:cubicBezTo>
                        <a:pt x="72204" y="4355"/>
                        <a:pt x="63738" y="846"/>
                        <a:pt x="54425" y="0"/>
                      </a:cubicBezTo>
                      <a:cubicBezTo>
                        <a:pt x="51764" y="0"/>
                        <a:pt x="49224" y="0"/>
                        <a:pt x="46564" y="0"/>
                      </a:cubicBezTo>
                      <a:lnTo>
                        <a:pt x="46564" y="0"/>
                      </a:lnTo>
                      <a:cubicBezTo>
                        <a:pt x="45717" y="0"/>
                        <a:pt x="44871" y="0"/>
                        <a:pt x="44024" y="121"/>
                      </a:cubicBezTo>
                      <a:cubicBezTo>
                        <a:pt x="42935" y="121"/>
                        <a:pt x="41726" y="363"/>
                        <a:pt x="40637" y="363"/>
                      </a:cubicBezTo>
                      <a:cubicBezTo>
                        <a:pt x="39912" y="363"/>
                        <a:pt x="39307" y="363"/>
                        <a:pt x="38581" y="484"/>
                      </a:cubicBezTo>
                      <a:cubicBezTo>
                        <a:pt x="37977" y="1451"/>
                        <a:pt x="37009" y="1451"/>
                        <a:pt x="35921" y="1451"/>
                      </a:cubicBezTo>
                      <a:lnTo>
                        <a:pt x="35437" y="1694"/>
                      </a:lnTo>
                      <a:lnTo>
                        <a:pt x="34953" y="1694"/>
                      </a:lnTo>
                      <a:cubicBezTo>
                        <a:pt x="34469" y="1935"/>
                        <a:pt x="33985" y="2177"/>
                        <a:pt x="33623" y="2540"/>
                      </a:cubicBezTo>
                      <a:cubicBezTo>
                        <a:pt x="32897" y="2661"/>
                        <a:pt x="32171" y="2782"/>
                        <a:pt x="31325" y="2903"/>
                      </a:cubicBezTo>
                      <a:cubicBezTo>
                        <a:pt x="30841" y="3871"/>
                        <a:pt x="29873" y="3871"/>
                        <a:pt x="28906" y="3871"/>
                      </a:cubicBezTo>
                      <a:lnTo>
                        <a:pt x="28906" y="3871"/>
                      </a:lnTo>
                      <a:cubicBezTo>
                        <a:pt x="26850" y="5444"/>
                        <a:pt x="24673" y="6895"/>
                        <a:pt x="22012" y="7379"/>
                      </a:cubicBezTo>
                      <a:lnTo>
                        <a:pt x="22012" y="7379"/>
                      </a:lnTo>
                      <a:cubicBezTo>
                        <a:pt x="21649" y="7742"/>
                        <a:pt x="21165" y="8105"/>
                        <a:pt x="20802" y="8468"/>
                      </a:cubicBezTo>
                      <a:lnTo>
                        <a:pt x="20802" y="8468"/>
                      </a:lnTo>
                      <a:cubicBezTo>
                        <a:pt x="20440" y="8831"/>
                        <a:pt x="19956" y="9194"/>
                        <a:pt x="19593" y="9436"/>
                      </a:cubicBezTo>
                      <a:lnTo>
                        <a:pt x="19593" y="9436"/>
                      </a:lnTo>
                      <a:cubicBezTo>
                        <a:pt x="19351" y="10645"/>
                        <a:pt x="18384" y="10767"/>
                        <a:pt x="17416" y="10767"/>
                      </a:cubicBezTo>
                      <a:cubicBezTo>
                        <a:pt x="17416" y="10767"/>
                        <a:pt x="17416" y="10767"/>
                        <a:pt x="17416" y="10767"/>
                      </a:cubicBezTo>
                      <a:cubicBezTo>
                        <a:pt x="17053" y="11129"/>
                        <a:pt x="16690" y="11493"/>
                        <a:pt x="16206" y="11855"/>
                      </a:cubicBezTo>
                      <a:lnTo>
                        <a:pt x="16206" y="11855"/>
                      </a:lnTo>
                      <a:cubicBezTo>
                        <a:pt x="15844" y="12218"/>
                        <a:pt x="15360" y="12581"/>
                        <a:pt x="14997" y="12944"/>
                      </a:cubicBezTo>
                      <a:lnTo>
                        <a:pt x="14997" y="12944"/>
                      </a:lnTo>
                      <a:cubicBezTo>
                        <a:pt x="14634" y="13307"/>
                        <a:pt x="14271" y="13791"/>
                        <a:pt x="13909" y="14154"/>
                      </a:cubicBezTo>
                      <a:lnTo>
                        <a:pt x="13909" y="14154"/>
                      </a:lnTo>
                      <a:cubicBezTo>
                        <a:pt x="13546" y="14517"/>
                        <a:pt x="13183" y="14880"/>
                        <a:pt x="12820" y="15363"/>
                      </a:cubicBezTo>
                      <a:lnTo>
                        <a:pt x="12820" y="15363"/>
                      </a:lnTo>
                      <a:cubicBezTo>
                        <a:pt x="12457" y="15727"/>
                        <a:pt x="12094" y="16210"/>
                        <a:pt x="11732" y="16573"/>
                      </a:cubicBezTo>
                      <a:lnTo>
                        <a:pt x="11732" y="16573"/>
                      </a:lnTo>
                      <a:cubicBezTo>
                        <a:pt x="11369" y="16936"/>
                        <a:pt x="11006" y="17420"/>
                        <a:pt x="10643" y="17783"/>
                      </a:cubicBezTo>
                      <a:cubicBezTo>
                        <a:pt x="10643" y="17783"/>
                        <a:pt x="10643" y="17783"/>
                        <a:pt x="10643" y="17783"/>
                      </a:cubicBezTo>
                      <a:cubicBezTo>
                        <a:pt x="10643" y="18751"/>
                        <a:pt x="10522" y="19597"/>
                        <a:pt x="9313" y="19961"/>
                      </a:cubicBezTo>
                      <a:lnTo>
                        <a:pt x="9313" y="19961"/>
                      </a:lnTo>
                      <a:cubicBezTo>
                        <a:pt x="8950" y="20444"/>
                        <a:pt x="8587" y="20928"/>
                        <a:pt x="8345" y="21412"/>
                      </a:cubicBezTo>
                      <a:cubicBezTo>
                        <a:pt x="7861" y="22138"/>
                        <a:pt x="7499" y="22864"/>
                        <a:pt x="7015" y="23590"/>
                      </a:cubicBezTo>
                      <a:cubicBezTo>
                        <a:pt x="7015" y="24557"/>
                        <a:pt x="7015" y="25404"/>
                        <a:pt x="5926" y="25767"/>
                      </a:cubicBezTo>
                      <a:lnTo>
                        <a:pt x="5926" y="25767"/>
                      </a:lnTo>
                      <a:cubicBezTo>
                        <a:pt x="5563" y="26251"/>
                        <a:pt x="5321" y="26735"/>
                        <a:pt x="4959" y="27219"/>
                      </a:cubicBezTo>
                      <a:cubicBezTo>
                        <a:pt x="4959" y="27582"/>
                        <a:pt x="4959" y="27824"/>
                        <a:pt x="4717" y="28187"/>
                      </a:cubicBezTo>
                      <a:cubicBezTo>
                        <a:pt x="4717" y="29154"/>
                        <a:pt x="4717" y="30001"/>
                        <a:pt x="3628" y="30485"/>
                      </a:cubicBezTo>
                      <a:lnTo>
                        <a:pt x="3628" y="30485"/>
                      </a:lnTo>
                      <a:cubicBezTo>
                        <a:pt x="3265" y="32663"/>
                        <a:pt x="2661" y="34719"/>
                        <a:pt x="1451" y="36534"/>
                      </a:cubicBezTo>
                      <a:cubicBezTo>
                        <a:pt x="1451" y="36897"/>
                        <a:pt x="1451" y="37139"/>
                        <a:pt x="1330" y="37502"/>
                      </a:cubicBezTo>
                      <a:cubicBezTo>
                        <a:pt x="1330" y="39195"/>
                        <a:pt x="1330" y="41010"/>
                        <a:pt x="1088" y="42703"/>
                      </a:cubicBezTo>
                      <a:cubicBezTo>
                        <a:pt x="1088" y="43429"/>
                        <a:pt x="484" y="44034"/>
                        <a:pt x="242" y="44760"/>
                      </a:cubicBezTo>
                      <a:cubicBezTo>
                        <a:pt x="242" y="47421"/>
                        <a:pt x="121" y="49962"/>
                        <a:pt x="0" y="52624"/>
                      </a:cubicBezTo>
                      <a:cubicBezTo>
                        <a:pt x="0" y="53349"/>
                        <a:pt x="0" y="54196"/>
                        <a:pt x="0" y="54922"/>
                      </a:cubicBezTo>
                      <a:cubicBezTo>
                        <a:pt x="0" y="56373"/>
                        <a:pt x="121" y="57704"/>
                        <a:pt x="242" y="59156"/>
                      </a:cubicBezTo>
                      <a:cubicBezTo>
                        <a:pt x="1209" y="59882"/>
                        <a:pt x="1330" y="60850"/>
                        <a:pt x="1209" y="61938"/>
                      </a:cubicBezTo>
                      <a:cubicBezTo>
                        <a:pt x="1209" y="62664"/>
                        <a:pt x="1209" y="63269"/>
                        <a:pt x="1330" y="63995"/>
                      </a:cubicBezTo>
                      <a:cubicBezTo>
                        <a:pt x="2661" y="64963"/>
                        <a:pt x="2298" y="66414"/>
                        <a:pt x="2540" y="67624"/>
                      </a:cubicBezTo>
                      <a:cubicBezTo>
                        <a:pt x="3991" y="70527"/>
                        <a:pt x="5443" y="73310"/>
                        <a:pt x="6652" y="76334"/>
                      </a:cubicBezTo>
                      <a:cubicBezTo>
                        <a:pt x="8224" y="80084"/>
                        <a:pt x="10159" y="83472"/>
                        <a:pt x="13425" y="86012"/>
                      </a:cubicBezTo>
                      <a:cubicBezTo>
                        <a:pt x="13909" y="86375"/>
                        <a:pt x="14271" y="86738"/>
                        <a:pt x="14634" y="87222"/>
                      </a:cubicBezTo>
                      <a:cubicBezTo>
                        <a:pt x="18142" y="92061"/>
                        <a:pt x="23221" y="94601"/>
                        <a:pt x="28543" y="96658"/>
                      </a:cubicBezTo>
                      <a:cubicBezTo>
                        <a:pt x="29631" y="97021"/>
                        <a:pt x="30599" y="97625"/>
                        <a:pt x="31687" y="97989"/>
                      </a:cubicBezTo>
                      <a:cubicBezTo>
                        <a:pt x="33623" y="98714"/>
                        <a:pt x="35558" y="99561"/>
                        <a:pt x="37614" y="99924"/>
                      </a:cubicBezTo>
                      <a:cubicBezTo>
                        <a:pt x="42331" y="100529"/>
                        <a:pt x="47168" y="100771"/>
                        <a:pt x="51885" y="101255"/>
                      </a:cubicBezTo>
                      <a:cubicBezTo>
                        <a:pt x="52490" y="100892"/>
                        <a:pt x="53095" y="100408"/>
                        <a:pt x="53699" y="100287"/>
                      </a:cubicBezTo>
                      <a:cubicBezTo>
                        <a:pt x="55876" y="100166"/>
                        <a:pt x="58054" y="100166"/>
                        <a:pt x="60230" y="100045"/>
                      </a:cubicBezTo>
                      <a:cubicBezTo>
                        <a:pt x="60472" y="99924"/>
                        <a:pt x="60835" y="99924"/>
                        <a:pt x="61077" y="100045"/>
                      </a:cubicBezTo>
                      <a:cubicBezTo>
                        <a:pt x="62045" y="98714"/>
                        <a:pt x="63496" y="99077"/>
                        <a:pt x="64826" y="98956"/>
                      </a:cubicBezTo>
                      <a:cubicBezTo>
                        <a:pt x="65552" y="97504"/>
                        <a:pt x="67003" y="97868"/>
                        <a:pt x="68213" y="97747"/>
                      </a:cubicBezTo>
                      <a:cubicBezTo>
                        <a:pt x="68213" y="97747"/>
                        <a:pt x="68213" y="97747"/>
                        <a:pt x="68213" y="97747"/>
                      </a:cubicBezTo>
                      <a:cubicBezTo>
                        <a:pt x="68576" y="97504"/>
                        <a:pt x="69059" y="97142"/>
                        <a:pt x="69422" y="96899"/>
                      </a:cubicBezTo>
                      <a:cubicBezTo>
                        <a:pt x="69664" y="96658"/>
                        <a:pt x="70027" y="96658"/>
                        <a:pt x="70390" y="96658"/>
                      </a:cubicBezTo>
                      <a:cubicBezTo>
                        <a:pt x="72325" y="95448"/>
                        <a:pt x="73897" y="93512"/>
                        <a:pt x="76316" y="93150"/>
                      </a:cubicBezTo>
                      <a:cubicBezTo>
                        <a:pt x="76316" y="93150"/>
                        <a:pt x="76316" y="93150"/>
                        <a:pt x="76316" y="93150"/>
                      </a:cubicBezTo>
                      <a:cubicBezTo>
                        <a:pt x="76679" y="92786"/>
                        <a:pt x="77163" y="92424"/>
                        <a:pt x="77526" y="92182"/>
                      </a:cubicBezTo>
                      <a:close/>
                    </a:path>
                  </a:pathLst>
                </a:custGeom>
                <a:solidFill>
                  <a:srgbClr val="F3745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217" name="Google Shape;217;p11"/>
                <p:cNvSpPr/>
                <p:nvPr/>
              </p:nvSpPr>
              <p:spPr>
                <a:xfrm>
                  <a:off x="5898463" y="5149246"/>
                  <a:ext cx="344000" cy="467721"/>
                </a:xfrm>
                <a:custGeom>
                  <a:avLst/>
                  <a:gdLst/>
                  <a:ahLst/>
                  <a:cxnLst/>
                  <a:rect l="l" t="t" r="r" b="b"/>
                  <a:pathLst>
                    <a:path w="344000" h="467721" extrusionOk="0">
                      <a:moveTo>
                        <a:pt x="342670" y="182428"/>
                      </a:moveTo>
                      <a:cubicBezTo>
                        <a:pt x="342670" y="181823"/>
                        <a:pt x="342065" y="181218"/>
                        <a:pt x="341703" y="180614"/>
                      </a:cubicBezTo>
                      <a:cubicBezTo>
                        <a:pt x="341703" y="180130"/>
                        <a:pt x="341582" y="179767"/>
                        <a:pt x="341461" y="179283"/>
                      </a:cubicBezTo>
                      <a:cubicBezTo>
                        <a:pt x="341219" y="178920"/>
                        <a:pt x="340856" y="178436"/>
                        <a:pt x="340614" y="178074"/>
                      </a:cubicBezTo>
                      <a:cubicBezTo>
                        <a:pt x="340735" y="176743"/>
                        <a:pt x="340009" y="175654"/>
                        <a:pt x="339284" y="174686"/>
                      </a:cubicBezTo>
                      <a:cubicBezTo>
                        <a:pt x="338921" y="174323"/>
                        <a:pt x="338558" y="173960"/>
                        <a:pt x="338316" y="173597"/>
                      </a:cubicBezTo>
                      <a:lnTo>
                        <a:pt x="338316" y="173597"/>
                      </a:lnTo>
                      <a:cubicBezTo>
                        <a:pt x="337832" y="170573"/>
                        <a:pt x="335776" y="168396"/>
                        <a:pt x="334809" y="165613"/>
                      </a:cubicBezTo>
                      <a:cubicBezTo>
                        <a:pt x="334446" y="165250"/>
                        <a:pt x="334204" y="164766"/>
                        <a:pt x="333841" y="164403"/>
                      </a:cubicBezTo>
                      <a:cubicBezTo>
                        <a:pt x="333599" y="164040"/>
                        <a:pt x="333478" y="163798"/>
                        <a:pt x="333599" y="163315"/>
                      </a:cubicBezTo>
                      <a:cubicBezTo>
                        <a:pt x="333357" y="162831"/>
                        <a:pt x="332995" y="162467"/>
                        <a:pt x="332753" y="161984"/>
                      </a:cubicBezTo>
                      <a:cubicBezTo>
                        <a:pt x="332511" y="161742"/>
                        <a:pt x="332390" y="161379"/>
                        <a:pt x="332511" y="161016"/>
                      </a:cubicBezTo>
                      <a:cubicBezTo>
                        <a:pt x="332148" y="161016"/>
                        <a:pt x="331785" y="160774"/>
                        <a:pt x="331422" y="160774"/>
                      </a:cubicBezTo>
                      <a:cubicBezTo>
                        <a:pt x="331422" y="160411"/>
                        <a:pt x="331422" y="160048"/>
                        <a:pt x="331422" y="159685"/>
                      </a:cubicBezTo>
                      <a:lnTo>
                        <a:pt x="331422" y="159685"/>
                      </a:lnTo>
                      <a:cubicBezTo>
                        <a:pt x="331180" y="159685"/>
                        <a:pt x="330817" y="159685"/>
                        <a:pt x="330576" y="159564"/>
                      </a:cubicBezTo>
                      <a:cubicBezTo>
                        <a:pt x="330455" y="158838"/>
                        <a:pt x="330334" y="158113"/>
                        <a:pt x="330213" y="157387"/>
                      </a:cubicBezTo>
                      <a:cubicBezTo>
                        <a:pt x="329487" y="156177"/>
                        <a:pt x="328761" y="154967"/>
                        <a:pt x="328036" y="153758"/>
                      </a:cubicBezTo>
                      <a:cubicBezTo>
                        <a:pt x="327673" y="153394"/>
                        <a:pt x="327431" y="153032"/>
                        <a:pt x="327068" y="152669"/>
                      </a:cubicBezTo>
                      <a:cubicBezTo>
                        <a:pt x="326826" y="152427"/>
                        <a:pt x="326705" y="152064"/>
                        <a:pt x="326705" y="151701"/>
                      </a:cubicBezTo>
                      <a:cubicBezTo>
                        <a:pt x="326343" y="151217"/>
                        <a:pt x="325980" y="150733"/>
                        <a:pt x="325617" y="150250"/>
                      </a:cubicBezTo>
                      <a:cubicBezTo>
                        <a:pt x="324891" y="149040"/>
                        <a:pt x="324045" y="147951"/>
                        <a:pt x="323319" y="146741"/>
                      </a:cubicBezTo>
                      <a:cubicBezTo>
                        <a:pt x="322956" y="146378"/>
                        <a:pt x="322714" y="146016"/>
                        <a:pt x="322351" y="145652"/>
                      </a:cubicBezTo>
                      <a:cubicBezTo>
                        <a:pt x="322110" y="145411"/>
                        <a:pt x="321989" y="145047"/>
                        <a:pt x="322110" y="144685"/>
                      </a:cubicBezTo>
                      <a:cubicBezTo>
                        <a:pt x="321747" y="144201"/>
                        <a:pt x="321505" y="143717"/>
                        <a:pt x="321142" y="143354"/>
                      </a:cubicBezTo>
                      <a:cubicBezTo>
                        <a:pt x="318844" y="141055"/>
                        <a:pt x="317876" y="138031"/>
                        <a:pt x="316425" y="135369"/>
                      </a:cubicBezTo>
                      <a:cubicBezTo>
                        <a:pt x="316062" y="135007"/>
                        <a:pt x="315820" y="134523"/>
                        <a:pt x="315458" y="134160"/>
                      </a:cubicBezTo>
                      <a:cubicBezTo>
                        <a:pt x="315216" y="133918"/>
                        <a:pt x="315216" y="133555"/>
                        <a:pt x="315216" y="133192"/>
                      </a:cubicBezTo>
                      <a:cubicBezTo>
                        <a:pt x="314853" y="132708"/>
                        <a:pt x="314490" y="132224"/>
                        <a:pt x="314248" y="131861"/>
                      </a:cubicBezTo>
                      <a:lnTo>
                        <a:pt x="314248" y="131861"/>
                      </a:lnTo>
                      <a:cubicBezTo>
                        <a:pt x="314006" y="131499"/>
                        <a:pt x="313643" y="131135"/>
                        <a:pt x="313402" y="130773"/>
                      </a:cubicBezTo>
                      <a:cubicBezTo>
                        <a:pt x="310620" y="126055"/>
                        <a:pt x="307838" y="121457"/>
                        <a:pt x="305056" y="116740"/>
                      </a:cubicBezTo>
                      <a:cubicBezTo>
                        <a:pt x="304814" y="116377"/>
                        <a:pt x="304452" y="116014"/>
                        <a:pt x="304210" y="115651"/>
                      </a:cubicBezTo>
                      <a:cubicBezTo>
                        <a:pt x="304210" y="115288"/>
                        <a:pt x="303968" y="114804"/>
                        <a:pt x="303847" y="114441"/>
                      </a:cubicBezTo>
                      <a:cubicBezTo>
                        <a:pt x="303605" y="114078"/>
                        <a:pt x="303242" y="113715"/>
                        <a:pt x="303000" y="113353"/>
                      </a:cubicBezTo>
                      <a:cubicBezTo>
                        <a:pt x="301791" y="111780"/>
                        <a:pt x="300581" y="110207"/>
                        <a:pt x="299251" y="108634"/>
                      </a:cubicBezTo>
                      <a:cubicBezTo>
                        <a:pt x="299130" y="108271"/>
                        <a:pt x="299009" y="107788"/>
                        <a:pt x="298888" y="107424"/>
                      </a:cubicBezTo>
                      <a:cubicBezTo>
                        <a:pt x="298646" y="107062"/>
                        <a:pt x="298404" y="106820"/>
                        <a:pt x="298162" y="106457"/>
                      </a:cubicBezTo>
                      <a:cubicBezTo>
                        <a:pt x="298162" y="106094"/>
                        <a:pt x="298162" y="105731"/>
                        <a:pt x="298162" y="105247"/>
                      </a:cubicBezTo>
                      <a:cubicBezTo>
                        <a:pt x="297800" y="104884"/>
                        <a:pt x="297558" y="104400"/>
                        <a:pt x="297195" y="104037"/>
                      </a:cubicBezTo>
                      <a:cubicBezTo>
                        <a:pt x="296953" y="103795"/>
                        <a:pt x="296953" y="103433"/>
                        <a:pt x="296953" y="103070"/>
                      </a:cubicBezTo>
                      <a:cubicBezTo>
                        <a:pt x="296590" y="102585"/>
                        <a:pt x="296348" y="102102"/>
                        <a:pt x="295985" y="101739"/>
                      </a:cubicBezTo>
                      <a:lnTo>
                        <a:pt x="295985" y="101739"/>
                      </a:lnTo>
                      <a:cubicBezTo>
                        <a:pt x="295623" y="101739"/>
                        <a:pt x="295260" y="101618"/>
                        <a:pt x="294897" y="101497"/>
                      </a:cubicBezTo>
                      <a:cubicBezTo>
                        <a:pt x="294897" y="101255"/>
                        <a:pt x="294897" y="100892"/>
                        <a:pt x="295139" y="100650"/>
                      </a:cubicBezTo>
                      <a:cubicBezTo>
                        <a:pt x="294292" y="99077"/>
                        <a:pt x="293325" y="97505"/>
                        <a:pt x="292478" y="95932"/>
                      </a:cubicBezTo>
                      <a:cubicBezTo>
                        <a:pt x="291389" y="95569"/>
                        <a:pt x="291269" y="94602"/>
                        <a:pt x="291148" y="93755"/>
                      </a:cubicBezTo>
                      <a:cubicBezTo>
                        <a:pt x="288487" y="89883"/>
                        <a:pt x="285826" y="86012"/>
                        <a:pt x="283286" y="82020"/>
                      </a:cubicBezTo>
                      <a:cubicBezTo>
                        <a:pt x="282682" y="81052"/>
                        <a:pt x="282440" y="79964"/>
                        <a:pt x="281956" y="78875"/>
                      </a:cubicBezTo>
                      <a:cubicBezTo>
                        <a:pt x="281593" y="78391"/>
                        <a:pt x="281230" y="77907"/>
                        <a:pt x="280988" y="77423"/>
                      </a:cubicBezTo>
                      <a:lnTo>
                        <a:pt x="280988" y="77423"/>
                      </a:lnTo>
                      <a:cubicBezTo>
                        <a:pt x="280746" y="77060"/>
                        <a:pt x="280384" y="76697"/>
                        <a:pt x="280142" y="76335"/>
                      </a:cubicBezTo>
                      <a:cubicBezTo>
                        <a:pt x="279295" y="75246"/>
                        <a:pt x="278328" y="74036"/>
                        <a:pt x="277481" y="72947"/>
                      </a:cubicBezTo>
                      <a:cubicBezTo>
                        <a:pt x="276755" y="71374"/>
                        <a:pt x="275909" y="69802"/>
                        <a:pt x="275183" y="68108"/>
                      </a:cubicBezTo>
                      <a:cubicBezTo>
                        <a:pt x="274941" y="67745"/>
                        <a:pt x="274578" y="67383"/>
                        <a:pt x="274336" y="67019"/>
                      </a:cubicBezTo>
                      <a:cubicBezTo>
                        <a:pt x="274336" y="66657"/>
                        <a:pt x="274094" y="66293"/>
                        <a:pt x="273973" y="65931"/>
                      </a:cubicBezTo>
                      <a:cubicBezTo>
                        <a:pt x="273611" y="65931"/>
                        <a:pt x="273248" y="65931"/>
                        <a:pt x="273006" y="65810"/>
                      </a:cubicBezTo>
                      <a:cubicBezTo>
                        <a:pt x="273006" y="65447"/>
                        <a:pt x="273006" y="65084"/>
                        <a:pt x="273006" y="64721"/>
                      </a:cubicBezTo>
                      <a:cubicBezTo>
                        <a:pt x="272764" y="64479"/>
                        <a:pt x="272643" y="64116"/>
                        <a:pt x="272643" y="63753"/>
                      </a:cubicBezTo>
                      <a:cubicBezTo>
                        <a:pt x="271313" y="62906"/>
                        <a:pt x="270345" y="61818"/>
                        <a:pt x="270345" y="60124"/>
                      </a:cubicBezTo>
                      <a:lnTo>
                        <a:pt x="270345" y="60124"/>
                      </a:lnTo>
                      <a:cubicBezTo>
                        <a:pt x="269982" y="59761"/>
                        <a:pt x="269740" y="59277"/>
                        <a:pt x="269378" y="58914"/>
                      </a:cubicBezTo>
                      <a:cubicBezTo>
                        <a:pt x="267442" y="56253"/>
                        <a:pt x="265386" y="53471"/>
                        <a:pt x="263451" y="50809"/>
                      </a:cubicBezTo>
                      <a:cubicBezTo>
                        <a:pt x="263451" y="50446"/>
                        <a:pt x="263451" y="50083"/>
                        <a:pt x="263451" y="49599"/>
                      </a:cubicBezTo>
                      <a:cubicBezTo>
                        <a:pt x="263209" y="49237"/>
                        <a:pt x="262847" y="48752"/>
                        <a:pt x="262605" y="48389"/>
                      </a:cubicBezTo>
                      <a:lnTo>
                        <a:pt x="262605" y="48147"/>
                      </a:lnTo>
                      <a:cubicBezTo>
                        <a:pt x="262000" y="47906"/>
                        <a:pt x="261637" y="47542"/>
                        <a:pt x="261153" y="47301"/>
                      </a:cubicBezTo>
                      <a:cubicBezTo>
                        <a:pt x="261153" y="46938"/>
                        <a:pt x="261153" y="46575"/>
                        <a:pt x="261153" y="46091"/>
                      </a:cubicBezTo>
                      <a:lnTo>
                        <a:pt x="261153" y="46091"/>
                      </a:lnTo>
                      <a:cubicBezTo>
                        <a:pt x="260911" y="45728"/>
                        <a:pt x="260549" y="45365"/>
                        <a:pt x="260307" y="45002"/>
                      </a:cubicBezTo>
                      <a:cubicBezTo>
                        <a:pt x="259460" y="44155"/>
                        <a:pt x="258613" y="43308"/>
                        <a:pt x="257767" y="42462"/>
                      </a:cubicBezTo>
                      <a:lnTo>
                        <a:pt x="257767" y="42462"/>
                      </a:lnTo>
                      <a:cubicBezTo>
                        <a:pt x="257404" y="40042"/>
                        <a:pt x="255348" y="38833"/>
                        <a:pt x="254139" y="36897"/>
                      </a:cubicBezTo>
                      <a:cubicBezTo>
                        <a:pt x="251720" y="33873"/>
                        <a:pt x="249301" y="30848"/>
                        <a:pt x="246882" y="27824"/>
                      </a:cubicBezTo>
                      <a:cubicBezTo>
                        <a:pt x="246156" y="26977"/>
                        <a:pt x="245551" y="26130"/>
                        <a:pt x="244826" y="25162"/>
                      </a:cubicBezTo>
                      <a:cubicBezTo>
                        <a:pt x="244463" y="24800"/>
                        <a:pt x="244100" y="24437"/>
                        <a:pt x="243737" y="24074"/>
                      </a:cubicBezTo>
                      <a:lnTo>
                        <a:pt x="243737" y="24074"/>
                      </a:lnTo>
                      <a:cubicBezTo>
                        <a:pt x="243374" y="23590"/>
                        <a:pt x="243012" y="23227"/>
                        <a:pt x="242649" y="22864"/>
                      </a:cubicBezTo>
                      <a:cubicBezTo>
                        <a:pt x="238416" y="19477"/>
                        <a:pt x="234062" y="15969"/>
                        <a:pt x="229829" y="12581"/>
                      </a:cubicBezTo>
                      <a:cubicBezTo>
                        <a:pt x="228861" y="12097"/>
                        <a:pt x="227773" y="11735"/>
                        <a:pt x="226805" y="11130"/>
                      </a:cubicBezTo>
                      <a:cubicBezTo>
                        <a:pt x="225233" y="10162"/>
                        <a:pt x="223781" y="8952"/>
                        <a:pt x="221725" y="8831"/>
                      </a:cubicBezTo>
                      <a:cubicBezTo>
                        <a:pt x="221362" y="7742"/>
                        <a:pt x="220395" y="7742"/>
                        <a:pt x="219427" y="7621"/>
                      </a:cubicBezTo>
                      <a:cubicBezTo>
                        <a:pt x="218943" y="6532"/>
                        <a:pt x="217976" y="6532"/>
                        <a:pt x="217008" y="6654"/>
                      </a:cubicBezTo>
                      <a:cubicBezTo>
                        <a:pt x="216283" y="5081"/>
                        <a:pt x="214831" y="5444"/>
                        <a:pt x="213622" y="5444"/>
                      </a:cubicBezTo>
                      <a:lnTo>
                        <a:pt x="213622" y="5444"/>
                      </a:lnTo>
                      <a:cubicBezTo>
                        <a:pt x="213138" y="4355"/>
                        <a:pt x="212292" y="4355"/>
                        <a:pt x="211324" y="4476"/>
                      </a:cubicBezTo>
                      <a:cubicBezTo>
                        <a:pt x="210840" y="4113"/>
                        <a:pt x="210356" y="3629"/>
                        <a:pt x="209873" y="3267"/>
                      </a:cubicBezTo>
                      <a:lnTo>
                        <a:pt x="209389" y="3267"/>
                      </a:lnTo>
                      <a:cubicBezTo>
                        <a:pt x="209389" y="3267"/>
                        <a:pt x="209026" y="3267"/>
                        <a:pt x="209026" y="3267"/>
                      </a:cubicBezTo>
                      <a:cubicBezTo>
                        <a:pt x="207817" y="3267"/>
                        <a:pt x="206728" y="3267"/>
                        <a:pt x="205519" y="3267"/>
                      </a:cubicBezTo>
                      <a:cubicBezTo>
                        <a:pt x="205519" y="2903"/>
                        <a:pt x="205519" y="2541"/>
                        <a:pt x="205277" y="2298"/>
                      </a:cubicBezTo>
                      <a:cubicBezTo>
                        <a:pt x="204188" y="2298"/>
                        <a:pt x="203100" y="2298"/>
                        <a:pt x="202011" y="2298"/>
                      </a:cubicBezTo>
                      <a:cubicBezTo>
                        <a:pt x="200923" y="2298"/>
                        <a:pt x="199834" y="2057"/>
                        <a:pt x="198746" y="1936"/>
                      </a:cubicBezTo>
                      <a:cubicBezTo>
                        <a:pt x="196932" y="605"/>
                        <a:pt x="195117" y="363"/>
                        <a:pt x="193303" y="1936"/>
                      </a:cubicBezTo>
                      <a:cubicBezTo>
                        <a:pt x="193061" y="1936"/>
                        <a:pt x="192819" y="1936"/>
                        <a:pt x="192699" y="1694"/>
                      </a:cubicBezTo>
                      <a:cubicBezTo>
                        <a:pt x="192094" y="1210"/>
                        <a:pt x="191610" y="726"/>
                        <a:pt x="190643" y="0"/>
                      </a:cubicBezTo>
                      <a:lnTo>
                        <a:pt x="151335" y="0"/>
                      </a:lnTo>
                      <a:cubicBezTo>
                        <a:pt x="151093" y="242"/>
                        <a:pt x="150852" y="605"/>
                        <a:pt x="150489" y="726"/>
                      </a:cubicBezTo>
                      <a:cubicBezTo>
                        <a:pt x="147949" y="1210"/>
                        <a:pt x="145409" y="1572"/>
                        <a:pt x="142869" y="1936"/>
                      </a:cubicBezTo>
                      <a:cubicBezTo>
                        <a:pt x="141781" y="1936"/>
                        <a:pt x="140692" y="2177"/>
                        <a:pt x="139604" y="2298"/>
                      </a:cubicBezTo>
                      <a:cubicBezTo>
                        <a:pt x="138394" y="3992"/>
                        <a:pt x="136459" y="3145"/>
                        <a:pt x="134887" y="3629"/>
                      </a:cubicBezTo>
                      <a:cubicBezTo>
                        <a:pt x="134040" y="4839"/>
                        <a:pt x="132710" y="4476"/>
                        <a:pt x="131500" y="4597"/>
                      </a:cubicBezTo>
                      <a:cubicBezTo>
                        <a:pt x="130654" y="6049"/>
                        <a:pt x="129202" y="5565"/>
                        <a:pt x="127993" y="5928"/>
                      </a:cubicBezTo>
                      <a:cubicBezTo>
                        <a:pt x="126300" y="7137"/>
                        <a:pt x="124244" y="7621"/>
                        <a:pt x="122309" y="8105"/>
                      </a:cubicBezTo>
                      <a:cubicBezTo>
                        <a:pt x="121825" y="8347"/>
                        <a:pt x="121462" y="8710"/>
                        <a:pt x="120978" y="8952"/>
                      </a:cubicBezTo>
                      <a:cubicBezTo>
                        <a:pt x="120615" y="9194"/>
                        <a:pt x="120253" y="9315"/>
                        <a:pt x="119890" y="9194"/>
                      </a:cubicBezTo>
                      <a:cubicBezTo>
                        <a:pt x="119527" y="9557"/>
                        <a:pt x="119043" y="9799"/>
                        <a:pt x="118680" y="10162"/>
                      </a:cubicBezTo>
                      <a:cubicBezTo>
                        <a:pt x="118438" y="10404"/>
                        <a:pt x="118076" y="10525"/>
                        <a:pt x="117713" y="10525"/>
                      </a:cubicBezTo>
                      <a:cubicBezTo>
                        <a:pt x="116866" y="11855"/>
                        <a:pt x="115778" y="12823"/>
                        <a:pt x="114084" y="12823"/>
                      </a:cubicBezTo>
                      <a:cubicBezTo>
                        <a:pt x="114084" y="12823"/>
                        <a:pt x="114084" y="12823"/>
                        <a:pt x="114084" y="12823"/>
                      </a:cubicBezTo>
                      <a:cubicBezTo>
                        <a:pt x="113721" y="13186"/>
                        <a:pt x="113238" y="13549"/>
                        <a:pt x="112875" y="13912"/>
                      </a:cubicBezTo>
                      <a:lnTo>
                        <a:pt x="112875" y="13912"/>
                      </a:lnTo>
                      <a:cubicBezTo>
                        <a:pt x="112512" y="14275"/>
                        <a:pt x="112149" y="14638"/>
                        <a:pt x="111665" y="15001"/>
                      </a:cubicBezTo>
                      <a:lnTo>
                        <a:pt x="111665" y="15001"/>
                      </a:lnTo>
                      <a:cubicBezTo>
                        <a:pt x="111303" y="15364"/>
                        <a:pt x="110940" y="15727"/>
                        <a:pt x="110698" y="15969"/>
                      </a:cubicBezTo>
                      <a:cubicBezTo>
                        <a:pt x="109972" y="16453"/>
                        <a:pt x="109247" y="16936"/>
                        <a:pt x="108521" y="17420"/>
                      </a:cubicBezTo>
                      <a:cubicBezTo>
                        <a:pt x="108158" y="17783"/>
                        <a:pt x="107674" y="18146"/>
                        <a:pt x="107312" y="18509"/>
                      </a:cubicBezTo>
                      <a:lnTo>
                        <a:pt x="107312" y="18509"/>
                      </a:lnTo>
                      <a:cubicBezTo>
                        <a:pt x="106949" y="18872"/>
                        <a:pt x="106465" y="19235"/>
                        <a:pt x="106102" y="19477"/>
                      </a:cubicBezTo>
                      <a:lnTo>
                        <a:pt x="106102" y="19477"/>
                      </a:lnTo>
                      <a:cubicBezTo>
                        <a:pt x="105739" y="19961"/>
                        <a:pt x="105376" y="20323"/>
                        <a:pt x="105014" y="20687"/>
                      </a:cubicBezTo>
                      <a:lnTo>
                        <a:pt x="105014" y="20687"/>
                      </a:lnTo>
                      <a:cubicBezTo>
                        <a:pt x="104651" y="21170"/>
                        <a:pt x="104288" y="21413"/>
                        <a:pt x="103925" y="21775"/>
                      </a:cubicBezTo>
                      <a:lnTo>
                        <a:pt x="103804" y="21775"/>
                      </a:lnTo>
                      <a:cubicBezTo>
                        <a:pt x="103441" y="22259"/>
                        <a:pt x="103078" y="22622"/>
                        <a:pt x="102716" y="22985"/>
                      </a:cubicBezTo>
                      <a:lnTo>
                        <a:pt x="102716" y="22985"/>
                      </a:lnTo>
                      <a:cubicBezTo>
                        <a:pt x="102353" y="23469"/>
                        <a:pt x="101990" y="23832"/>
                        <a:pt x="101748" y="24316"/>
                      </a:cubicBezTo>
                      <a:cubicBezTo>
                        <a:pt x="100660" y="25526"/>
                        <a:pt x="99571" y="26735"/>
                        <a:pt x="98482" y="27945"/>
                      </a:cubicBezTo>
                      <a:cubicBezTo>
                        <a:pt x="98241" y="28792"/>
                        <a:pt x="98241" y="29881"/>
                        <a:pt x="97031" y="30001"/>
                      </a:cubicBezTo>
                      <a:cubicBezTo>
                        <a:pt x="96668" y="30486"/>
                        <a:pt x="96306" y="30848"/>
                        <a:pt x="95943" y="31332"/>
                      </a:cubicBezTo>
                      <a:cubicBezTo>
                        <a:pt x="95580" y="31816"/>
                        <a:pt x="95217" y="32179"/>
                        <a:pt x="94854" y="32663"/>
                      </a:cubicBezTo>
                      <a:cubicBezTo>
                        <a:pt x="94491" y="33026"/>
                        <a:pt x="94128" y="33389"/>
                        <a:pt x="93887" y="33752"/>
                      </a:cubicBezTo>
                      <a:cubicBezTo>
                        <a:pt x="93645" y="34599"/>
                        <a:pt x="93645" y="35687"/>
                        <a:pt x="92435" y="35808"/>
                      </a:cubicBezTo>
                      <a:lnTo>
                        <a:pt x="92435" y="35808"/>
                      </a:lnTo>
                      <a:cubicBezTo>
                        <a:pt x="92072" y="36292"/>
                        <a:pt x="91831" y="36655"/>
                        <a:pt x="91468" y="37139"/>
                      </a:cubicBezTo>
                      <a:lnTo>
                        <a:pt x="91468" y="37139"/>
                      </a:lnTo>
                      <a:cubicBezTo>
                        <a:pt x="91105" y="37623"/>
                        <a:pt x="90863" y="37986"/>
                        <a:pt x="90500" y="38469"/>
                      </a:cubicBezTo>
                      <a:cubicBezTo>
                        <a:pt x="90500" y="38469"/>
                        <a:pt x="90500" y="38469"/>
                        <a:pt x="90500" y="38469"/>
                      </a:cubicBezTo>
                      <a:cubicBezTo>
                        <a:pt x="90137" y="38833"/>
                        <a:pt x="89774" y="39316"/>
                        <a:pt x="89412" y="39679"/>
                      </a:cubicBezTo>
                      <a:cubicBezTo>
                        <a:pt x="89412" y="39679"/>
                        <a:pt x="89412" y="39679"/>
                        <a:pt x="89412" y="39679"/>
                      </a:cubicBezTo>
                      <a:cubicBezTo>
                        <a:pt x="89412" y="40647"/>
                        <a:pt x="89412" y="41615"/>
                        <a:pt x="88202" y="41978"/>
                      </a:cubicBezTo>
                      <a:cubicBezTo>
                        <a:pt x="88202" y="41978"/>
                        <a:pt x="88202" y="41978"/>
                        <a:pt x="88202" y="41978"/>
                      </a:cubicBezTo>
                      <a:cubicBezTo>
                        <a:pt x="87839" y="42462"/>
                        <a:pt x="87477" y="42946"/>
                        <a:pt x="87114" y="43429"/>
                      </a:cubicBezTo>
                      <a:lnTo>
                        <a:pt x="87114" y="43429"/>
                      </a:lnTo>
                      <a:cubicBezTo>
                        <a:pt x="87114" y="43672"/>
                        <a:pt x="87114" y="44034"/>
                        <a:pt x="86872" y="44277"/>
                      </a:cubicBezTo>
                      <a:cubicBezTo>
                        <a:pt x="86509" y="44760"/>
                        <a:pt x="86146" y="45123"/>
                        <a:pt x="85783" y="45607"/>
                      </a:cubicBezTo>
                      <a:cubicBezTo>
                        <a:pt x="85058" y="46696"/>
                        <a:pt x="84211" y="47906"/>
                        <a:pt x="83485" y="48994"/>
                      </a:cubicBezTo>
                      <a:cubicBezTo>
                        <a:pt x="81429" y="52261"/>
                        <a:pt x="79494" y="55527"/>
                        <a:pt x="77438" y="58672"/>
                      </a:cubicBezTo>
                      <a:cubicBezTo>
                        <a:pt x="72358" y="66536"/>
                        <a:pt x="67279" y="74399"/>
                        <a:pt x="62078" y="82262"/>
                      </a:cubicBezTo>
                      <a:cubicBezTo>
                        <a:pt x="56636" y="90609"/>
                        <a:pt x="50951" y="98715"/>
                        <a:pt x="45751" y="107183"/>
                      </a:cubicBezTo>
                      <a:cubicBezTo>
                        <a:pt x="35228" y="124119"/>
                        <a:pt x="24585" y="140934"/>
                        <a:pt x="13579" y="157508"/>
                      </a:cubicBezTo>
                      <a:cubicBezTo>
                        <a:pt x="9830" y="163193"/>
                        <a:pt x="5718" y="168879"/>
                        <a:pt x="2815" y="175170"/>
                      </a:cubicBezTo>
                      <a:cubicBezTo>
                        <a:pt x="880" y="179283"/>
                        <a:pt x="-208" y="183396"/>
                        <a:pt x="33" y="187872"/>
                      </a:cubicBezTo>
                      <a:cubicBezTo>
                        <a:pt x="275" y="192348"/>
                        <a:pt x="1969" y="195977"/>
                        <a:pt x="5113" y="199123"/>
                      </a:cubicBezTo>
                      <a:cubicBezTo>
                        <a:pt x="8016" y="202147"/>
                        <a:pt x="11523" y="203236"/>
                        <a:pt x="15635" y="202994"/>
                      </a:cubicBezTo>
                      <a:cubicBezTo>
                        <a:pt x="15998" y="202994"/>
                        <a:pt x="16361" y="202994"/>
                        <a:pt x="16845" y="202994"/>
                      </a:cubicBezTo>
                      <a:cubicBezTo>
                        <a:pt x="22045" y="203357"/>
                        <a:pt x="26278" y="201059"/>
                        <a:pt x="29423" y="197066"/>
                      </a:cubicBezTo>
                      <a:cubicBezTo>
                        <a:pt x="33898" y="191381"/>
                        <a:pt x="38373" y="185574"/>
                        <a:pt x="42485" y="179525"/>
                      </a:cubicBezTo>
                      <a:cubicBezTo>
                        <a:pt x="51072" y="166823"/>
                        <a:pt x="59175" y="153758"/>
                        <a:pt x="67762" y="141055"/>
                      </a:cubicBezTo>
                      <a:cubicBezTo>
                        <a:pt x="76229" y="128474"/>
                        <a:pt x="84332" y="115651"/>
                        <a:pt x="92193" y="102707"/>
                      </a:cubicBezTo>
                      <a:cubicBezTo>
                        <a:pt x="96668" y="95085"/>
                        <a:pt x="101264" y="87585"/>
                        <a:pt x="105860" y="80085"/>
                      </a:cubicBezTo>
                      <a:cubicBezTo>
                        <a:pt x="107674" y="77181"/>
                        <a:pt x="109126" y="73915"/>
                        <a:pt x="112754" y="71737"/>
                      </a:cubicBezTo>
                      <a:cubicBezTo>
                        <a:pt x="113843" y="71858"/>
                        <a:pt x="115294" y="72100"/>
                        <a:pt x="116745" y="72342"/>
                      </a:cubicBezTo>
                      <a:cubicBezTo>
                        <a:pt x="116866" y="72342"/>
                        <a:pt x="116987" y="72584"/>
                        <a:pt x="117108" y="72826"/>
                      </a:cubicBezTo>
                      <a:cubicBezTo>
                        <a:pt x="117108" y="75487"/>
                        <a:pt x="117592" y="78270"/>
                        <a:pt x="117108" y="80810"/>
                      </a:cubicBezTo>
                      <a:cubicBezTo>
                        <a:pt x="116261" y="84682"/>
                        <a:pt x="116382" y="88432"/>
                        <a:pt x="116382" y="92303"/>
                      </a:cubicBezTo>
                      <a:cubicBezTo>
                        <a:pt x="116382" y="99077"/>
                        <a:pt x="116382" y="105852"/>
                        <a:pt x="116382" y="112506"/>
                      </a:cubicBezTo>
                      <a:cubicBezTo>
                        <a:pt x="116382" y="198760"/>
                        <a:pt x="116382" y="285014"/>
                        <a:pt x="116382" y="371268"/>
                      </a:cubicBezTo>
                      <a:cubicBezTo>
                        <a:pt x="116382" y="395342"/>
                        <a:pt x="116382" y="419537"/>
                        <a:pt x="116382" y="443611"/>
                      </a:cubicBezTo>
                      <a:cubicBezTo>
                        <a:pt x="116382" y="450022"/>
                        <a:pt x="117592" y="455829"/>
                        <a:pt x="122671" y="460305"/>
                      </a:cubicBezTo>
                      <a:cubicBezTo>
                        <a:pt x="122913" y="460547"/>
                        <a:pt x="123034" y="461031"/>
                        <a:pt x="123155" y="461273"/>
                      </a:cubicBezTo>
                      <a:cubicBezTo>
                        <a:pt x="124365" y="461515"/>
                        <a:pt x="125090" y="462362"/>
                        <a:pt x="125574" y="463450"/>
                      </a:cubicBezTo>
                      <a:cubicBezTo>
                        <a:pt x="125816" y="463934"/>
                        <a:pt x="126300" y="464176"/>
                        <a:pt x="126663" y="464539"/>
                      </a:cubicBezTo>
                      <a:cubicBezTo>
                        <a:pt x="127025" y="464902"/>
                        <a:pt x="127509" y="465265"/>
                        <a:pt x="127872" y="465507"/>
                      </a:cubicBezTo>
                      <a:cubicBezTo>
                        <a:pt x="127872" y="465507"/>
                        <a:pt x="127872" y="465507"/>
                        <a:pt x="127872" y="465507"/>
                      </a:cubicBezTo>
                      <a:cubicBezTo>
                        <a:pt x="128356" y="465870"/>
                        <a:pt x="128719" y="466233"/>
                        <a:pt x="129202" y="466716"/>
                      </a:cubicBezTo>
                      <a:cubicBezTo>
                        <a:pt x="129565" y="466716"/>
                        <a:pt x="129807" y="466716"/>
                        <a:pt x="130170" y="466716"/>
                      </a:cubicBezTo>
                      <a:cubicBezTo>
                        <a:pt x="131984" y="466837"/>
                        <a:pt x="133919" y="466837"/>
                        <a:pt x="135734" y="467201"/>
                      </a:cubicBezTo>
                      <a:cubicBezTo>
                        <a:pt x="143111" y="468773"/>
                        <a:pt x="149400" y="466716"/>
                        <a:pt x="154964" y="461999"/>
                      </a:cubicBezTo>
                      <a:cubicBezTo>
                        <a:pt x="156536" y="460668"/>
                        <a:pt x="158592" y="459821"/>
                        <a:pt x="159076" y="457402"/>
                      </a:cubicBezTo>
                      <a:cubicBezTo>
                        <a:pt x="159076" y="456434"/>
                        <a:pt x="159076" y="455466"/>
                        <a:pt x="160043" y="454982"/>
                      </a:cubicBezTo>
                      <a:cubicBezTo>
                        <a:pt x="160164" y="450506"/>
                        <a:pt x="160406" y="446151"/>
                        <a:pt x="160406" y="441675"/>
                      </a:cubicBezTo>
                      <a:cubicBezTo>
                        <a:pt x="160406" y="376591"/>
                        <a:pt x="160406" y="311628"/>
                        <a:pt x="160406" y="246544"/>
                      </a:cubicBezTo>
                      <a:cubicBezTo>
                        <a:pt x="160406" y="243278"/>
                        <a:pt x="161132" y="240133"/>
                        <a:pt x="161858" y="236625"/>
                      </a:cubicBezTo>
                      <a:cubicBezTo>
                        <a:pt x="162825" y="235536"/>
                        <a:pt x="164035" y="234326"/>
                        <a:pt x="165002" y="233237"/>
                      </a:cubicBezTo>
                      <a:cubicBezTo>
                        <a:pt x="168389" y="231786"/>
                        <a:pt x="171533" y="231302"/>
                        <a:pt x="174799" y="231302"/>
                      </a:cubicBezTo>
                      <a:cubicBezTo>
                        <a:pt x="179636" y="231302"/>
                        <a:pt x="184716" y="234326"/>
                        <a:pt x="184595" y="240980"/>
                      </a:cubicBezTo>
                      <a:cubicBezTo>
                        <a:pt x="184474" y="250295"/>
                        <a:pt x="184595" y="259489"/>
                        <a:pt x="184595" y="268804"/>
                      </a:cubicBezTo>
                      <a:cubicBezTo>
                        <a:pt x="184595" y="304491"/>
                        <a:pt x="184716" y="340178"/>
                        <a:pt x="184837" y="375866"/>
                      </a:cubicBezTo>
                      <a:cubicBezTo>
                        <a:pt x="186288" y="392076"/>
                        <a:pt x="185442" y="408165"/>
                        <a:pt x="185684" y="424376"/>
                      </a:cubicBezTo>
                      <a:cubicBezTo>
                        <a:pt x="185684" y="433449"/>
                        <a:pt x="185684" y="442522"/>
                        <a:pt x="185684" y="451595"/>
                      </a:cubicBezTo>
                      <a:cubicBezTo>
                        <a:pt x="185805" y="451837"/>
                        <a:pt x="185926" y="452200"/>
                        <a:pt x="185684" y="452442"/>
                      </a:cubicBezTo>
                      <a:cubicBezTo>
                        <a:pt x="187014" y="453409"/>
                        <a:pt x="186772" y="454861"/>
                        <a:pt x="186772" y="456192"/>
                      </a:cubicBezTo>
                      <a:cubicBezTo>
                        <a:pt x="186893" y="456434"/>
                        <a:pt x="186893" y="456676"/>
                        <a:pt x="186772" y="457038"/>
                      </a:cubicBezTo>
                      <a:cubicBezTo>
                        <a:pt x="188103" y="457402"/>
                        <a:pt x="189191" y="458128"/>
                        <a:pt x="188949" y="459700"/>
                      </a:cubicBezTo>
                      <a:cubicBezTo>
                        <a:pt x="194392" y="466596"/>
                        <a:pt x="201648" y="468168"/>
                        <a:pt x="209994" y="467080"/>
                      </a:cubicBezTo>
                      <a:cubicBezTo>
                        <a:pt x="211082" y="466959"/>
                        <a:pt x="212171" y="466837"/>
                        <a:pt x="213259" y="466716"/>
                      </a:cubicBezTo>
                      <a:cubicBezTo>
                        <a:pt x="214106" y="466475"/>
                        <a:pt x="214831" y="466112"/>
                        <a:pt x="215678" y="465870"/>
                      </a:cubicBezTo>
                      <a:cubicBezTo>
                        <a:pt x="215920" y="466233"/>
                        <a:pt x="216041" y="466354"/>
                        <a:pt x="216162" y="466475"/>
                      </a:cubicBezTo>
                      <a:cubicBezTo>
                        <a:pt x="216041" y="466475"/>
                        <a:pt x="215799" y="466233"/>
                        <a:pt x="215678" y="465870"/>
                      </a:cubicBezTo>
                      <a:cubicBezTo>
                        <a:pt x="216041" y="465870"/>
                        <a:pt x="216404" y="465628"/>
                        <a:pt x="216767" y="465507"/>
                      </a:cubicBezTo>
                      <a:lnTo>
                        <a:pt x="216767" y="465507"/>
                      </a:lnTo>
                      <a:cubicBezTo>
                        <a:pt x="217129" y="465144"/>
                        <a:pt x="217492" y="464902"/>
                        <a:pt x="217855" y="464660"/>
                      </a:cubicBezTo>
                      <a:cubicBezTo>
                        <a:pt x="218218" y="464660"/>
                        <a:pt x="218702" y="464418"/>
                        <a:pt x="219065" y="464297"/>
                      </a:cubicBezTo>
                      <a:cubicBezTo>
                        <a:pt x="219427" y="463208"/>
                        <a:pt x="220395" y="463087"/>
                        <a:pt x="221362" y="463087"/>
                      </a:cubicBezTo>
                      <a:cubicBezTo>
                        <a:pt x="221362" y="463087"/>
                        <a:pt x="221362" y="463087"/>
                        <a:pt x="221362" y="463087"/>
                      </a:cubicBezTo>
                      <a:cubicBezTo>
                        <a:pt x="221725" y="462724"/>
                        <a:pt x="222088" y="462362"/>
                        <a:pt x="222572" y="461877"/>
                      </a:cubicBezTo>
                      <a:cubicBezTo>
                        <a:pt x="223660" y="460668"/>
                        <a:pt x="224749" y="459579"/>
                        <a:pt x="225717" y="458369"/>
                      </a:cubicBezTo>
                      <a:cubicBezTo>
                        <a:pt x="225958" y="457523"/>
                        <a:pt x="226079" y="456434"/>
                        <a:pt x="227168" y="456071"/>
                      </a:cubicBezTo>
                      <a:cubicBezTo>
                        <a:pt x="228740" y="450506"/>
                        <a:pt x="229829" y="444941"/>
                        <a:pt x="229345" y="439135"/>
                      </a:cubicBezTo>
                      <a:cubicBezTo>
                        <a:pt x="229345" y="437804"/>
                        <a:pt x="229103" y="436473"/>
                        <a:pt x="228861" y="435143"/>
                      </a:cubicBezTo>
                      <a:cubicBezTo>
                        <a:pt x="228377" y="432118"/>
                        <a:pt x="228256" y="429094"/>
                        <a:pt x="228861" y="425949"/>
                      </a:cubicBezTo>
                      <a:cubicBezTo>
                        <a:pt x="229103" y="424860"/>
                        <a:pt x="229345" y="423650"/>
                        <a:pt x="229224" y="422561"/>
                      </a:cubicBezTo>
                      <a:cubicBezTo>
                        <a:pt x="229103" y="420505"/>
                        <a:pt x="228498" y="418448"/>
                        <a:pt x="228498" y="416271"/>
                      </a:cubicBezTo>
                      <a:cubicBezTo>
                        <a:pt x="228498" y="414456"/>
                        <a:pt x="229103" y="412641"/>
                        <a:pt x="228498" y="410706"/>
                      </a:cubicBezTo>
                      <a:cubicBezTo>
                        <a:pt x="228014" y="409133"/>
                        <a:pt x="228014" y="407198"/>
                        <a:pt x="228498" y="405504"/>
                      </a:cubicBezTo>
                      <a:cubicBezTo>
                        <a:pt x="229587" y="401633"/>
                        <a:pt x="229224" y="397882"/>
                        <a:pt x="229224" y="394012"/>
                      </a:cubicBezTo>
                      <a:cubicBezTo>
                        <a:pt x="229224" y="297112"/>
                        <a:pt x="229224" y="200212"/>
                        <a:pt x="229345" y="103311"/>
                      </a:cubicBezTo>
                      <a:cubicBezTo>
                        <a:pt x="229345" y="97747"/>
                        <a:pt x="229345" y="92182"/>
                        <a:pt x="229466" y="86496"/>
                      </a:cubicBezTo>
                      <a:cubicBezTo>
                        <a:pt x="229466" y="84561"/>
                        <a:pt x="229466" y="82625"/>
                        <a:pt x="229345" y="80690"/>
                      </a:cubicBezTo>
                      <a:cubicBezTo>
                        <a:pt x="229345" y="80326"/>
                        <a:pt x="229345" y="79843"/>
                        <a:pt x="229345" y="79480"/>
                      </a:cubicBezTo>
                      <a:cubicBezTo>
                        <a:pt x="229103" y="78996"/>
                        <a:pt x="228740" y="78391"/>
                        <a:pt x="228619" y="77907"/>
                      </a:cubicBezTo>
                      <a:cubicBezTo>
                        <a:pt x="228135" y="76213"/>
                        <a:pt x="228135" y="74520"/>
                        <a:pt x="229466" y="72947"/>
                      </a:cubicBezTo>
                      <a:cubicBezTo>
                        <a:pt x="230675" y="71374"/>
                        <a:pt x="232247" y="71012"/>
                        <a:pt x="234424" y="71374"/>
                      </a:cubicBezTo>
                      <a:cubicBezTo>
                        <a:pt x="236360" y="72584"/>
                        <a:pt x="237811" y="74520"/>
                        <a:pt x="239141" y="76697"/>
                      </a:cubicBezTo>
                      <a:cubicBezTo>
                        <a:pt x="245189" y="87343"/>
                        <a:pt x="251236" y="97989"/>
                        <a:pt x="257525" y="108514"/>
                      </a:cubicBezTo>
                      <a:cubicBezTo>
                        <a:pt x="261395" y="115046"/>
                        <a:pt x="265628" y="121579"/>
                        <a:pt x="269619" y="127990"/>
                      </a:cubicBezTo>
                      <a:cubicBezTo>
                        <a:pt x="277844" y="141177"/>
                        <a:pt x="286068" y="154241"/>
                        <a:pt x="294413" y="167306"/>
                      </a:cubicBezTo>
                      <a:cubicBezTo>
                        <a:pt x="298162" y="173235"/>
                        <a:pt x="302154" y="179162"/>
                        <a:pt x="306024" y="185090"/>
                      </a:cubicBezTo>
                      <a:cubicBezTo>
                        <a:pt x="307959" y="188114"/>
                        <a:pt x="309773" y="191260"/>
                        <a:pt x="311587" y="194405"/>
                      </a:cubicBezTo>
                      <a:cubicBezTo>
                        <a:pt x="312071" y="195251"/>
                        <a:pt x="312434" y="196099"/>
                        <a:pt x="313039" y="196824"/>
                      </a:cubicBezTo>
                      <a:cubicBezTo>
                        <a:pt x="313764" y="197792"/>
                        <a:pt x="314611" y="198518"/>
                        <a:pt x="314490" y="198518"/>
                      </a:cubicBezTo>
                      <a:cubicBezTo>
                        <a:pt x="317756" y="200212"/>
                        <a:pt x="319932" y="201300"/>
                        <a:pt x="322110" y="202389"/>
                      </a:cubicBezTo>
                      <a:cubicBezTo>
                        <a:pt x="322351" y="202389"/>
                        <a:pt x="322472" y="202389"/>
                        <a:pt x="322714" y="202389"/>
                      </a:cubicBezTo>
                      <a:cubicBezTo>
                        <a:pt x="328399" y="204203"/>
                        <a:pt x="333115" y="202268"/>
                        <a:pt x="337228" y="198276"/>
                      </a:cubicBezTo>
                      <a:cubicBezTo>
                        <a:pt x="338679" y="196824"/>
                        <a:pt x="340251" y="195373"/>
                        <a:pt x="341703" y="193921"/>
                      </a:cubicBezTo>
                      <a:cubicBezTo>
                        <a:pt x="342307" y="192106"/>
                        <a:pt x="342912" y="190171"/>
                        <a:pt x="343396" y="188356"/>
                      </a:cubicBezTo>
                      <a:cubicBezTo>
                        <a:pt x="343033" y="187630"/>
                        <a:pt x="343396" y="187388"/>
                        <a:pt x="344000" y="187147"/>
                      </a:cubicBezTo>
                      <a:cubicBezTo>
                        <a:pt x="344000" y="185452"/>
                        <a:pt x="344000" y="183880"/>
                        <a:pt x="343759" y="182187"/>
                      </a:cubicBezTo>
                      <a:close/>
                    </a:path>
                  </a:pathLst>
                </a:custGeom>
                <a:solidFill>
                  <a:srgbClr val="F3745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sp>
            <p:nvSpPr>
              <p:cNvPr id="218" name="Google Shape;218;p11"/>
              <p:cNvSpPr/>
              <p:nvPr/>
            </p:nvSpPr>
            <p:spPr>
              <a:xfrm>
                <a:off x="6118298" y="5178681"/>
                <a:ext cx="112964" cy="166509"/>
              </a:xfrm>
              <a:custGeom>
                <a:avLst/>
                <a:gdLst/>
                <a:ahLst/>
                <a:cxnLst/>
                <a:rect l="l" t="t" r="r" b="b"/>
                <a:pathLst>
                  <a:path w="112964" h="166509" extrusionOk="0">
                    <a:moveTo>
                      <a:pt x="112796" y="164970"/>
                    </a:moveTo>
                    <a:cubicBezTo>
                      <a:pt x="80625" y="117548"/>
                      <a:pt x="48454" y="70126"/>
                      <a:pt x="16283" y="22583"/>
                    </a:cubicBezTo>
                    <a:cubicBezTo>
                      <a:pt x="11807" y="16051"/>
                      <a:pt x="7333" y="9397"/>
                      <a:pt x="2858" y="2865"/>
                    </a:cubicBezTo>
                    <a:cubicBezTo>
                      <a:pt x="-1617" y="-3668"/>
                      <a:pt x="318" y="2865"/>
                      <a:pt x="1043" y="3953"/>
                    </a:cubicBezTo>
                    <a:cubicBezTo>
                      <a:pt x="33215" y="51375"/>
                      <a:pt x="65386" y="98797"/>
                      <a:pt x="97557" y="146339"/>
                    </a:cubicBezTo>
                    <a:cubicBezTo>
                      <a:pt x="102032" y="152872"/>
                      <a:pt x="106507" y="159526"/>
                      <a:pt x="110982" y="166058"/>
                    </a:cubicBezTo>
                    <a:cubicBezTo>
                      <a:pt x="111708" y="167147"/>
                      <a:pt x="113522" y="166058"/>
                      <a:pt x="112796" y="164970"/>
                    </a:cubicBezTo>
                    <a:lnTo>
                      <a:pt x="112796" y="164970"/>
                    </a:lnTo>
                    <a:close/>
                  </a:path>
                </a:pathLst>
              </a:custGeom>
              <a:solidFill>
                <a:srgbClr val="F3745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219" name="Google Shape;219;p11"/>
              <p:cNvSpPr/>
              <p:nvPr/>
            </p:nvSpPr>
            <p:spPr>
              <a:xfrm>
                <a:off x="5905238" y="5180732"/>
                <a:ext cx="113887" cy="165833"/>
              </a:xfrm>
              <a:custGeom>
                <a:avLst/>
                <a:gdLst/>
                <a:ahLst/>
                <a:cxnLst/>
                <a:rect l="l" t="t" r="r" b="b"/>
                <a:pathLst>
                  <a:path w="113887" h="165833" extrusionOk="0">
                    <a:moveTo>
                      <a:pt x="3539" y="163403"/>
                    </a:moveTo>
                    <a:cubicBezTo>
                      <a:pt x="35831" y="115981"/>
                      <a:pt x="68002" y="68559"/>
                      <a:pt x="100295" y="21259"/>
                    </a:cubicBezTo>
                    <a:cubicBezTo>
                      <a:pt x="104770" y="14726"/>
                      <a:pt x="109244" y="8073"/>
                      <a:pt x="113720" y="1540"/>
                    </a:cubicBezTo>
                    <a:cubicBezTo>
                      <a:pt x="114445" y="451"/>
                      <a:pt x="112631" y="-638"/>
                      <a:pt x="111905" y="451"/>
                    </a:cubicBezTo>
                    <a:cubicBezTo>
                      <a:pt x="79613" y="47873"/>
                      <a:pt x="47442" y="95294"/>
                      <a:pt x="15150" y="142595"/>
                    </a:cubicBezTo>
                    <a:cubicBezTo>
                      <a:pt x="10674" y="149128"/>
                      <a:pt x="6200" y="155781"/>
                      <a:pt x="1725" y="162314"/>
                    </a:cubicBezTo>
                    <a:cubicBezTo>
                      <a:pt x="-2750" y="168847"/>
                      <a:pt x="2813" y="164491"/>
                      <a:pt x="3539" y="163403"/>
                    </a:cubicBezTo>
                    <a:lnTo>
                      <a:pt x="3539" y="163403"/>
                    </a:lnTo>
                    <a:close/>
                  </a:path>
                </a:pathLst>
              </a:custGeom>
              <a:solidFill>
                <a:srgbClr val="F3745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220" name="Google Shape;220;p11"/>
              <p:cNvSpPr/>
              <p:nvPr/>
            </p:nvSpPr>
            <p:spPr>
              <a:xfrm>
                <a:off x="5772351" y="5318470"/>
                <a:ext cx="143451" cy="42337"/>
              </a:xfrm>
              <a:custGeom>
                <a:avLst/>
                <a:gdLst/>
                <a:ahLst/>
                <a:cxnLst/>
                <a:rect l="l" t="t" r="r" b="b"/>
                <a:pathLst>
                  <a:path w="143451" h="42337" extrusionOk="0">
                    <a:moveTo>
                      <a:pt x="38339" y="26996"/>
                    </a:moveTo>
                    <a:cubicBezTo>
                      <a:pt x="39549" y="26391"/>
                      <a:pt x="40879" y="26632"/>
                      <a:pt x="42089" y="26996"/>
                    </a:cubicBezTo>
                    <a:cubicBezTo>
                      <a:pt x="50313" y="28568"/>
                      <a:pt x="58537" y="30020"/>
                      <a:pt x="66761" y="31593"/>
                    </a:cubicBezTo>
                    <a:cubicBezTo>
                      <a:pt x="81880" y="34375"/>
                      <a:pt x="96877" y="37157"/>
                      <a:pt x="111995" y="39940"/>
                    </a:cubicBezTo>
                    <a:cubicBezTo>
                      <a:pt x="112358" y="39940"/>
                      <a:pt x="112600" y="39940"/>
                      <a:pt x="112963" y="40061"/>
                    </a:cubicBezTo>
                    <a:cubicBezTo>
                      <a:pt x="112963" y="40061"/>
                      <a:pt x="112963" y="40061"/>
                      <a:pt x="112963" y="40061"/>
                    </a:cubicBezTo>
                    <a:cubicBezTo>
                      <a:pt x="114898" y="40303"/>
                      <a:pt x="116954" y="40666"/>
                      <a:pt x="118889" y="40908"/>
                    </a:cubicBezTo>
                    <a:cubicBezTo>
                      <a:pt x="119614" y="40908"/>
                      <a:pt x="120461" y="40908"/>
                      <a:pt x="121187" y="41149"/>
                    </a:cubicBezTo>
                    <a:cubicBezTo>
                      <a:pt x="122275" y="41270"/>
                      <a:pt x="123364" y="41513"/>
                      <a:pt x="124573" y="41633"/>
                    </a:cubicBezTo>
                    <a:cubicBezTo>
                      <a:pt x="125178" y="41633"/>
                      <a:pt x="125904" y="41633"/>
                      <a:pt x="126508" y="41633"/>
                    </a:cubicBezTo>
                    <a:cubicBezTo>
                      <a:pt x="127476" y="41633"/>
                      <a:pt x="128443" y="41754"/>
                      <a:pt x="129290" y="41875"/>
                    </a:cubicBezTo>
                    <a:cubicBezTo>
                      <a:pt x="129653" y="41875"/>
                      <a:pt x="130137" y="41996"/>
                      <a:pt x="130500" y="41996"/>
                    </a:cubicBezTo>
                    <a:cubicBezTo>
                      <a:pt x="131225" y="41996"/>
                      <a:pt x="131951" y="41996"/>
                      <a:pt x="132556" y="42238"/>
                    </a:cubicBezTo>
                    <a:cubicBezTo>
                      <a:pt x="135700" y="42722"/>
                      <a:pt x="138361" y="41392"/>
                      <a:pt x="140659" y="39456"/>
                    </a:cubicBezTo>
                    <a:cubicBezTo>
                      <a:pt x="141143" y="39093"/>
                      <a:pt x="141505" y="38609"/>
                      <a:pt x="141868" y="38125"/>
                    </a:cubicBezTo>
                    <a:lnTo>
                      <a:pt x="141263" y="37520"/>
                    </a:lnTo>
                    <a:cubicBezTo>
                      <a:pt x="142715" y="35827"/>
                      <a:pt x="143561" y="33891"/>
                      <a:pt x="143441" y="31471"/>
                    </a:cubicBezTo>
                    <a:cubicBezTo>
                      <a:pt x="143199" y="28689"/>
                      <a:pt x="142231" y="26391"/>
                      <a:pt x="140175" y="24455"/>
                    </a:cubicBezTo>
                    <a:cubicBezTo>
                      <a:pt x="138119" y="22519"/>
                      <a:pt x="135700" y="21310"/>
                      <a:pt x="133039" y="20584"/>
                    </a:cubicBezTo>
                    <a:cubicBezTo>
                      <a:pt x="128806" y="19374"/>
                      <a:pt x="124573" y="19011"/>
                      <a:pt x="120219" y="18407"/>
                    </a:cubicBezTo>
                    <a:cubicBezTo>
                      <a:pt x="119856" y="18407"/>
                      <a:pt x="119493" y="18407"/>
                      <a:pt x="119131" y="18285"/>
                    </a:cubicBezTo>
                    <a:lnTo>
                      <a:pt x="117921" y="17197"/>
                    </a:lnTo>
                    <a:cubicBezTo>
                      <a:pt x="117921" y="17318"/>
                      <a:pt x="117921" y="17438"/>
                      <a:pt x="117921" y="17559"/>
                    </a:cubicBezTo>
                    <a:cubicBezTo>
                      <a:pt x="117679" y="17802"/>
                      <a:pt x="117558" y="17802"/>
                      <a:pt x="117316" y="18043"/>
                    </a:cubicBezTo>
                    <a:cubicBezTo>
                      <a:pt x="114293" y="17681"/>
                      <a:pt x="111269" y="17197"/>
                      <a:pt x="108246" y="16713"/>
                    </a:cubicBezTo>
                    <a:lnTo>
                      <a:pt x="108246" y="16713"/>
                    </a:lnTo>
                    <a:cubicBezTo>
                      <a:pt x="107399" y="16471"/>
                      <a:pt x="106552" y="16350"/>
                      <a:pt x="105706" y="16108"/>
                    </a:cubicBezTo>
                    <a:cubicBezTo>
                      <a:pt x="96514" y="14414"/>
                      <a:pt x="87443" y="12842"/>
                      <a:pt x="78251" y="11027"/>
                    </a:cubicBezTo>
                    <a:cubicBezTo>
                      <a:pt x="67003" y="8850"/>
                      <a:pt x="55876" y="6551"/>
                      <a:pt x="44629" y="4373"/>
                    </a:cubicBezTo>
                    <a:cubicBezTo>
                      <a:pt x="39791" y="3406"/>
                      <a:pt x="34953" y="2438"/>
                      <a:pt x="30115" y="1591"/>
                    </a:cubicBezTo>
                    <a:cubicBezTo>
                      <a:pt x="23584" y="502"/>
                      <a:pt x="17053" y="-344"/>
                      <a:pt x="10401" y="139"/>
                    </a:cubicBezTo>
                    <a:cubicBezTo>
                      <a:pt x="7499" y="382"/>
                      <a:pt x="4596" y="744"/>
                      <a:pt x="1693" y="1107"/>
                    </a:cubicBezTo>
                    <a:cubicBezTo>
                      <a:pt x="1088" y="1349"/>
                      <a:pt x="605" y="1591"/>
                      <a:pt x="0" y="1712"/>
                    </a:cubicBezTo>
                  </a:path>
                </a:pathLst>
              </a:custGeom>
              <a:solidFill>
                <a:srgbClr val="50B4D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grpSp>
          <p:nvGrpSpPr>
            <p:cNvPr id="221" name="Google Shape;221;p11"/>
            <p:cNvGrpSpPr/>
            <p:nvPr/>
          </p:nvGrpSpPr>
          <p:grpSpPr>
            <a:xfrm>
              <a:off x="6615687" y="5133568"/>
              <a:ext cx="269367" cy="473526"/>
              <a:chOff x="6615687" y="5133568"/>
              <a:chExt cx="269367" cy="473526"/>
            </a:xfrm>
          </p:grpSpPr>
          <p:sp>
            <p:nvSpPr>
              <p:cNvPr id="222" name="Google Shape;222;p11"/>
              <p:cNvSpPr/>
              <p:nvPr/>
            </p:nvSpPr>
            <p:spPr>
              <a:xfrm>
                <a:off x="6713721" y="5133568"/>
                <a:ext cx="78482" cy="78705"/>
              </a:xfrm>
              <a:custGeom>
                <a:avLst/>
                <a:gdLst/>
                <a:ahLst/>
                <a:cxnLst/>
                <a:rect l="l" t="t" r="r" b="b"/>
                <a:pathLst>
                  <a:path w="78482" h="78705" extrusionOk="0">
                    <a:moveTo>
                      <a:pt x="5386" y="60680"/>
                    </a:moveTo>
                    <a:cubicBezTo>
                      <a:pt x="12642" y="72293"/>
                      <a:pt x="23044" y="78463"/>
                      <a:pt x="36831" y="78463"/>
                    </a:cubicBezTo>
                    <a:cubicBezTo>
                      <a:pt x="37315" y="78463"/>
                      <a:pt x="37678" y="78463"/>
                      <a:pt x="38162" y="78463"/>
                    </a:cubicBezTo>
                    <a:cubicBezTo>
                      <a:pt x="38162" y="78463"/>
                      <a:pt x="38162" y="78705"/>
                      <a:pt x="38162" y="78705"/>
                    </a:cubicBezTo>
                    <a:cubicBezTo>
                      <a:pt x="41306" y="78342"/>
                      <a:pt x="44451" y="78100"/>
                      <a:pt x="47595" y="77616"/>
                    </a:cubicBezTo>
                    <a:cubicBezTo>
                      <a:pt x="54368" y="76648"/>
                      <a:pt x="60174" y="73624"/>
                      <a:pt x="65253" y="69269"/>
                    </a:cubicBezTo>
                    <a:cubicBezTo>
                      <a:pt x="71784" y="63583"/>
                      <a:pt x="75171" y="56204"/>
                      <a:pt x="77348" y="48098"/>
                    </a:cubicBezTo>
                    <a:cubicBezTo>
                      <a:pt x="78799" y="42292"/>
                      <a:pt x="78920" y="36485"/>
                      <a:pt x="77348" y="30678"/>
                    </a:cubicBezTo>
                    <a:cubicBezTo>
                      <a:pt x="75655" y="24508"/>
                      <a:pt x="72752" y="18823"/>
                      <a:pt x="68761" y="13984"/>
                    </a:cubicBezTo>
                    <a:cubicBezTo>
                      <a:pt x="63439" y="7452"/>
                      <a:pt x="56545" y="3338"/>
                      <a:pt x="48442" y="1282"/>
                    </a:cubicBezTo>
                    <a:cubicBezTo>
                      <a:pt x="43362" y="-49"/>
                      <a:pt x="38162" y="-291"/>
                      <a:pt x="32840" y="314"/>
                    </a:cubicBezTo>
                    <a:cubicBezTo>
                      <a:pt x="24253" y="1403"/>
                      <a:pt x="17480" y="6121"/>
                      <a:pt x="11070" y="11322"/>
                    </a:cubicBezTo>
                    <a:cubicBezTo>
                      <a:pt x="6837" y="16525"/>
                      <a:pt x="3571" y="22210"/>
                      <a:pt x="1274" y="28380"/>
                    </a:cubicBezTo>
                    <a:cubicBezTo>
                      <a:pt x="911" y="29227"/>
                      <a:pt x="790" y="30073"/>
                      <a:pt x="669" y="31042"/>
                    </a:cubicBezTo>
                    <a:cubicBezTo>
                      <a:pt x="-420" y="35759"/>
                      <a:pt x="64" y="40598"/>
                      <a:pt x="427" y="45316"/>
                    </a:cubicBezTo>
                    <a:cubicBezTo>
                      <a:pt x="790" y="50881"/>
                      <a:pt x="2725" y="55962"/>
                      <a:pt x="5628" y="60559"/>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223" name="Google Shape;223;p11"/>
              <p:cNvSpPr/>
              <p:nvPr/>
            </p:nvSpPr>
            <p:spPr>
              <a:xfrm>
                <a:off x="6615687" y="5225467"/>
                <a:ext cx="269367" cy="381627"/>
              </a:xfrm>
              <a:custGeom>
                <a:avLst/>
                <a:gdLst/>
                <a:ahLst/>
                <a:cxnLst/>
                <a:rect l="l" t="t" r="r" b="b"/>
                <a:pathLst>
                  <a:path w="269367" h="381627" extrusionOk="0">
                    <a:moveTo>
                      <a:pt x="266937" y="153871"/>
                    </a:moveTo>
                    <a:cubicBezTo>
                      <a:pt x="264518" y="148790"/>
                      <a:pt x="261373" y="144314"/>
                      <a:pt x="258350" y="139717"/>
                    </a:cubicBezTo>
                    <a:cubicBezTo>
                      <a:pt x="258108" y="139355"/>
                      <a:pt x="257866" y="138991"/>
                      <a:pt x="257624" y="138629"/>
                    </a:cubicBezTo>
                    <a:lnTo>
                      <a:pt x="257624" y="136451"/>
                    </a:lnTo>
                    <a:cubicBezTo>
                      <a:pt x="257624" y="136572"/>
                      <a:pt x="257382" y="136814"/>
                      <a:pt x="257261" y="136935"/>
                    </a:cubicBezTo>
                    <a:cubicBezTo>
                      <a:pt x="256898" y="136935"/>
                      <a:pt x="256656" y="136814"/>
                      <a:pt x="256294" y="136693"/>
                    </a:cubicBezTo>
                    <a:cubicBezTo>
                      <a:pt x="254117" y="133426"/>
                      <a:pt x="252060" y="130161"/>
                      <a:pt x="250004" y="126894"/>
                    </a:cubicBezTo>
                    <a:lnTo>
                      <a:pt x="250004" y="126894"/>
                    </a:lnTo>
                    <a:cubicBezTo>
                      <a:pt x="249400" y="125805"/>
                      <a:pt x="248916" y="124838"/>
                      <a:pt x="248311" y="123870"/>
                    </a:cubicBezTo>
                    <a:cubicBezTo>
                      <a:pt x="242264" y="113587"/>
                      <a:pt x="236096" y="103425"/>
                      <a:pt x="230169" y="93142"/>
                    </a:cubicBezTo>
                    <a:cubicBezTo>
                      <a:pt x="222792" y="80561"/>
                      <a:pt x="215656" y="67859"/>
                      <a:pt x="208399" y="55278"/>
                    </a:cubicBezTo>
                    <a:cubicBezTo>
                      <a:pt x="205255" y="49834"/>
                      <a:pt x="202231" y="44269"/>
                      <a:pt x="198845" y="38946"/>
                    </a:cubicBezTo>
                    <a:cubicBezTo>
                      <a:pt x="194370" y="31809"/>
                      <a:pt x="189774" y="24792"/>
                      <a:pt x="183727" y="18744"/>
                    </a:cubicBezTo>
                    <a:cubicBezTo>
                      <a:pt x="181066" y="16082"/>
                      <a:pt x="178163" y="13662"/>
                      <a:pt x="175502" y="11122"/>
                    </a:cubicBezTo>
                    <a:cubicBezTo>
                      <a:pt x="174898" y="10759"/>
                      <a:pt x="174172" y="10397"/>
                      <a:pt x="173567" y="10033"/>
                    </a:cubicBezTo>
                    <a:cubicBezTo>
                      <a:pt x="169092" y="7251"/>
                      <a:pt x="164375" y="4953"/>
                      <a:pt x="159296" y="3380"/>
                    </a:cubicBezTo>
                    <a:cubicBezTo>
                      <a:pt x="148532" y="-128"/>
                      <a:pt x="137526" y="-612"/>
                      <a:pt x="126278" y="598"/>
                    </a:cubicBezTo>
                    <a:cubicBezTo>
                      <a:pt x="121198" y="1202"/>
                      <a:pt x="116239" y="2049"/>
                      <a:pt x="111160" y="2896"/>
                    </a:cubicBezTo>
                    <a:cubicBezTo>
                      <a:pt x="110555" y="3259"/>
                      <a:pt x="109829" y="3622"/>
                      <a:pt x="109225" y="3864"/>
                    </a:cubicBezTo>
                    <a:cubicBezTo>
                      <a:pt x="105112" y="5315"/>
                      <a:pt x="101242" y="7130"/>
                      <a:pt x="97493" y="9549"/>
                    </a:cubicBezTo>
                    <a:cubicBezTo>
                      <a:pt x="89027" y="14872"/>
                      <a:pt x="82496" y="22010"/>
                      <a:pt x="76811" y="30115"/>
                    </a:cubicBezTo>
                    <a:cubicBezTo>
                      <a:pt x="68103" y="42455"/>
                      <a:pt x="60484" y="55398"/>
                      <a:pt x="52985" y="68343"/>
                    </a:cubicBezTo>
                    <a:cubicBezTo>
                      <a:pt x="48752" y="75601"/>
                      <a:pt x="44640" y="82981"/>
                      <a:pt x="40165" y="90118"/>
                    </a:cubicBezTo>
                    <a:cubicBezTo>
                      <a:pt x="36416" y="96167"/>
                      <a:pt x="32908" y="102215"/>
                      <a:pt x="29522" y="108385"/>
                    </a:cubicBezTo>
                    <a:cubicBezTo>
                      <a:pt x="27103" y="112740"/>
                      <a:pt x="24563" y="116974"/>
                      <a:pt x="22023" y="121209"/>
                    </a:cubicBezTo>
                    <a:cubicBezTo>
                      <a:pt x="19000" y="126048"/>
                      <a:pt x="15976" y="130765"/>
                      <a:pt x="12953" y="135483"/>
                    </a:cubicBezTo>
                    <a:cubicBezTo>
                      <a:pt x="12590" y="135483"/>
                      <a:pt x="12469" y="135725"/>
                      <a:pt x="11985" y="135725"/>
                    </a:cubicBezTo>
                    <a:cubicBezTo>
                      <a:pt x="11985" y="135604"/>
                      <a:pt x="11743" y="135483"/>
                      <a:pt x="11622" y="135241"/>
                    </a:cubicBezTo>
                    <a:lnTo>
                      <a:pt x="11622" y="137419"/>
                    </a:lnTo>
                    <a:cubicBezTo>
                      <a:pt x="11380" y="137782"/>
                      <a:pt x="11138" y="138145"/>
                      <a:pt x="10896" y="138508"/>
                    </a:cubicBezTo>
                    <a:cubicBezTo>
                      <a:pt x="7873" y="143104"/>
                      <a:pt x="4607" y="147581"/>
                      <a:pt x="2309" y="152662"/>
                    </a:cubicBezTo>
                    <a:cubicBezTo>
                      <a:pt x="737" y="155928"/>
                      <a:pt x="-110" y="159194"/>
                      <a:pt x="11" y="162823"/>
                    </a:cubicBezTo>
                    <a:cubicBezTo>
                      <a:pt x="132" y="166453"/>
                      <a:pt x="1584" y="169356"/>
                      <a:pt x="4003" y="171896"/>
                    </a:cubicBezTo>
                    <a:cubicBezTo>
                      <a:pt x="6180" y="174074"/>
                      <a:pt x="8720" y="174921"/>
                      <a:pt x="11622" y="174800"/>
                    </a:cubicBezTo>
                    <a:lnTo>
                      <a:pt x="11622" y="175888"/>
                    </a:lnTo>
                    <a:cubicBezTo>
                      <a:pt x="12348" y="175888"/>
                      <a:pt x="13073" y="175888"/>
                      <a:pt x="13920" y="175888"/>
                    </a:cubicBezTo>
                    <a:cubicBezTo>
                      <a:pt x="17790" y="175405"/>
                      <a:pt x="21177" y="173953"/>
                      <a:pt x="23475" y="170445"/>
                    </a:cubicBezTo>
                    <a:cubicBezTo>
                      <a:pt x="23959" y="169719"/>
                      <a:pt x="24563" y="168993"/>
                      <a:pt x="25047" y="168267"/>
                    </a:cubicBezTo>
                    <a:cubicBezTo>
                      <a:pt x="25289" y="167783"/>
                      <a:pt x="25652" y="167420"/>
                      <a:pt x="25894" y="166936"/>
                    </a:cubicBezTo>
                    <a:cubicBezTo>
                      <a:pt x="28675" y="163428"/>
                      <a:pt x="31336" y="159920"/>
                      <a:pt x="33876" y="156170"/>
                    </a:cubicBezTo>
                    <a:cubicBezTo>
                      <a:pt x="35327" y="154113"/>
                      <a:pt x="36658" y="151936"/>
                      <a:pt x="38109" y="149758"/>
                    </a:cubicBezTo>
                    <a:cubicBezTo>
                      <a:pt x="38109" y="149274"/>
                      <a:pt x="37988" y="148911"/>
                      <a:pt x="37867" y="148428"/>
                    </a:cubicBezTo>
                    <a:cubicBezTo>
                      <a:pt x="38956" y="146855"/>
                      <a:pt x="40044" y="145161"/>
                      <a:pt x="41012" y="143589"/>
                    </a:cubicBezTo>
                    <a:cubicBezTo>
                      <a:pt x="49720" y="129313"/>
                      <a:pt x="58307" y="115039"/>
                      <a:pt x="66894" y="100643"/>
                    </a:cubicBezTo>
                    <a:cubicBezTo>
                      <a:pt x="72216" y="91570"/>
                      <a:pt x="77416" y="82376"/>
                      <a:pt x="82738" y="73303"/>
                    </a:cubicBezTo>
                    <a:cubicBezTo>
                      <a:pt x="83342" y="72214"/>
                      <a:pt x="83947" y="71246"/>
                      <a:pt x="84673" y="70279"/>
                    </a:cubicBezTo>
                    <a:cubicBezTo>
                      <a:pt x="86971" y="66891"/>
                      <a:pt x="90357" y="67012"/>
                      <a:pt x="93018" y="68705"/>
                    </a:cubicBezTo>
                    <a:cubicBezTo>
                      <a:pt x="94469" y="69553"/>
                      <a:pt x="95679" y="70641"/>
                      <a:pt x="96767" y="71488"/>
                    </a:cubicBezTo>
                    <a:cubicBezTo>
                      <a:pt x="96767" y="72214"/>
                      <a:pt x="96767" y="72698"/>
                      <a:pt x="96767" y="73061"/>
                    </a:cubicBezTo>
                    <a:cubicBezTo>
                      <a:pt x="96405" y="74392"/>
                      <a:pt x="95921" y="75601"/>
                      <a:pt x="95437" y="76811"/>
                    </a:cubicBezTo>
                    <a:cubicBezTo>
                      <a:pt x="93986" y="80319"/>
                      <a:pt x="92292" y="83707"/>
                      <a:pt x="90962" y="87215"/>
                    </a:cubicBezTo>
                    <a:cubicBezTo>
                      <a:pt x="87092" y="97619"/>
                      <a:pt x="83463" y="108143"/>
                      <a:pt x="79835" y="118668"/>
                    </a:cubicBezTo>
                    <a:cubicBezTo>
                      <a:pt x="76449" y="128587"/>
                      <a:pt x="73304" y="138629"/>
                      <a:pt x="69918" y="148669"/>
                    </a:cubicBezTo>
                    <a:cubicBezTo>
                      <a:pt x="64838" y="163791"/>
                      <a:pt x="59758" y="178913"/>
                      <a:pt x="54679" y="194034"/>
                    </a:cubicBezTo>
                    <a:cubicBezTo>
                      <a:pt x="49720" y="208915"/>
                      <a:pt x="44761" y="223673"/>
                      <a:pt x="39923" y="238553"/>
                    </a:cubicBezTo>
                    <a:cubicBezTo>
                      <a:pt x="39077" y="241093"/>
                      <a:pt x="38109" y="243634"/>
                      <a:pt x="37383" y="246295"/>
                    </a:cubicBezTo>
                    <a:cubicBezTo>
                      <a:pt x="37021" y="247505"/>
                      <a:pt x="36416" y="248956"/>
                      <a:pt x="37383" y="250166"/>
                    </a:cubicBezTo>
                    <a:cubicBezTo>
                      <a:pt x="37746" y="250166"/>
                      <a:pt x="37988" y="250408"/>
                      <a:pt x="38230" y="250408"/>
                    </a:cubicBezTo>
                    <a:cubicBezTo>
                      <a:pt x="56493" y="250408"/>
                      <a:pt x="74755" y="250408"/>
                      <a:pt x="92897" y="250408"/>
                    </a:cubicBezTo>
                    <a:cubicBezTo>
                      <a:pt x="94711" y="250408"/>
                      <a:pt x="96525" y="250408"/>
                      <a:pt x="98219" y="250892"/>
                    </a:cubicBezTo>
                    <a:cubicBezTo>
                      <a:pt x="99428" y="252949"/>
                      <a:pt x="98944" y="255126"/>
                      <a:pt x="98944" y="257183"/>
                    </a:cubicBezTo>
                    <a:cubicBezTo>
                      <a:pt x="98944" y="260086"/>
                      <a:pt x="98702" y="262868"/>
                      <a:pt x="98702" y="265772"/>
                    </a:cubicBezTo>
                    <a:cubicBezTo>
                      <a:pt x="98702" y="298072"/>
                      <a:pt x="98702" y="330372"/>
                      <a:pt x="98461" y="362551"/>
                    </a:cubicBezTo>
                    <a:cubicBezTo>
                      <a:pt x="98461" y="367027"/>
                      <a:pt x="99065" y="371261"/>
                      <a:pt x="101363" y="375132"/>
                    </a:cubicBezTo>
                    <a:cubicBezTo>
                      <a:pt x="101605" y="375374"/>
                      <a:pt x="101847" y="375737"/>
                      <a:pt x="102089" y="375979"/>
                    </a:cubicBezTo>
                    <a:cubicBezTo>
                      <a:pt x="102331" y="376342"/>
                      <a:pt x="102694" y="376705"/>
                      <a:pt x="102936" y="376947"/>
                    </a:cubicBezTo>
                    <a:cubicBezTo>
                      <a:pt x="103298" y="377310"/>
                      <a:pt x="103540" y="377673"/>
                      <a:pt x="103903" y="377914"/>
                    </a:cubicBezTo>
                    <a:cubicBezTo>
                      <a:pt x="104508" y="378519"/>
                      <a:pt x="105112" y="379003"/>
                      <a:pt x="105838" y="379608"/>
                    </a:cubicBezTo>
                    <a:lnTo>
                      <a:pt x="105838" y="379608"/>
                    </a:lnTo>
                    <a:cubicBezTo>
                      <a:pt x="108862" y="381060"/>
                      <a:pt x="112006" y="381907"/>
                      <a:pt x="115393" y="381544"/>
                    </a:cubicBezTo>
                    <a:cubicBezTo>
                      <a:pt x="123012" y="380818"/>
                      <a:pt x="129060" y="374527"/>
                      <a:pt x="129301" y="366906"/>
                    </a:cubicBezTo>
                    <a:cubicBezTo>
                      <a:pt x="129301" y="364002"/>
                      <a:pt x="129301" y="361220"/>
                      <a:pt x="129301" y="358317"/>
                    </a:cubicBezTo>
                    <a:cubicBezTo>
                      <a:pt x="129301" y="322993"/>
                      <a:pt x="129301" y="287547"/>
                      <a:pt x="129181" y="252223"/>
                    </a:cubicBezTo>
                    <a:cubicBezTo>
                      <a:pt x="129181" y="251618"/>
                      <a:pt x="129181" y="251134"/>
                      <a:pt x="129301" y="250650"/>
                    </a:cubicBezTo>
                    <a:cubicBezTo>
                      <a:pt x="129785" y="250408"/>
                      <a:pt x="130027" y="250166"/>
                      <a:pt x="130269" y="250287"/>
                    </a:cubicBezTo>
                    <a:cubicBezTo>
                      <a:pt x="132930" y="250287"/>
                      <a:pt x="135712" y="250408"/>
                      <a:pt x="138372" y="250529"/>
                    </a:cubicBezTo>
                    <a:cubicBezTo>
                      <a:pt x="138977" y="250529"/>
                      <a:pt x="139582" y="250529"/>
                      <a:pt x="140186" y="250529"/>
                    </a:cubicBezTo>
                    <a:cubicBezTo>
                      <a:pt x="142605" y="250408"/>
                      <a:pt x="142847" y="250529"/>
                      <a:pt x="142726" y="252949"/>
                    </a:cubicBezTo>
                    <a:cubicBezTo>
                      <a:pt x="142726" y="254280"/>
                      <a:pt x="142847" y="255610"/>
                      <a:pt x="142847" y="256941"/>
                    </a:cubicBezTo>
                    <a:cubicBezTo>
                      <a:pt x="142847" y="291177"/>
                      <a:pt x="142847" y="325533"/>
                      <a:pt x="142847" y="359768"/>
                    </a:cubicBezTo>
                    <a:cubicBezTo>
                      <a:pt x="142847" y="363640"/>
                      <a:pt x="142605" y="367632"/>
                      <a:pt x="143694" y="371382"/>
                    </a:cubicBezTo>
                    <a:cubicBezTo>
                      <a:pt x="144903" y="374164"/>
                      <a:pt x="146234" y="376826"/>
                      <a:pt x="148411" y="379003"/>
                    </a:cubicBezTo>
                    <a:cubicBezTo>
                      <a:pt x="150467" y="379971"/>
                      <a:pt x="152523" y="380818"/>
                      <a:pt x="154821" y="381181"/>
                    </a:cubicBezTo>
                    <a:cubicBezTo>
                      <a:pt x="159901" y="381786"/>
                      <a:pt x="164255" y="380213"/>
                      <a:pt x="168125" y="376826"/>
                    </a:cubicBezTo>
                    <a:cubicBezTo>
                      <a:pt x="171390" y="373923"/>
                      <a:pt x="172600" y="370051"/>
                      <a:pt x="172721" y="365938"/>
                    </a:cubicBezTo>
                    <a:cubicBezTo>
                      <a:pt x="172842" y="363277"/>
                      <a:pt x="172721" y="360494"/>
                      <a:pt x="172721" y="357833"/>
                    </a:cubicBezTo>
                    <a:cubicBezTo>
                      <a:pt x="172479" y="322750"/>
                      <a:pt x="172237" y="287668"/>
                      <a:pt x="171995" y="252586"/>
                    </a:cubicBezTo>
                    <a:cubicBezTo>
                      <a:pt x="171995" y="251981"/>
                      <a:pt x="171995" y="251376"/>
                      <a:pt x="171995" y="250529"/>
                    </a:cubicBezTo>
                    <a:cubicBezTo>
                      <a:pt x="172842" y="250408"/>
                      <a:pt x="173567" y="250166"/>
                      <a:pt x="174172" y="250166"/>
                    </a:cubicBezTo>
                    <a:cubicBezTo>
                      <a:pt x="192072" y="250166"/>
                      <a:pt x="209972" y="250166"/>
                      <a:pt x="227992" y="250046"/>
                    </a:cubicBezTo>
                    <a:cubicBezTo>
                      <a:pt x="228234" y="250046"/>
                      <a:pt x="228597" y="250046"/>
                      <a:pt x="228839" y="250166"/>
                    </a:cubicBezTo>
                    <a:cubicBezTo>
                      <a:pt x="229686" y="249803"/>
                      <a:pt x="229686" y="249077"/>
                      <a:pt x="229807" y="248351"/>
                    </a:cubicBezTo>
                    <a:cubicBezTo>
                      <a:pt x="228234" y="243150"/>
                      <a:pt x="226783" y="237948"/>
                      <a:pt x="225211" y="232746"/>
                    </a:cubicBezTo>
                    <a:cubicBezTo>
                      <a:pt x="219768" y="215205"/>
                      <a:pt x="214326" y="197785"/>
                      <a:pt x="208762" y="180244"/>
                    </a:cubicBezTo>
                    <a:cubicBezTo>
                      <a:pt x="204287" y="165727"/>
                      <a:pt x="199812" y="151210"/>
                      <a:pt x="195095" y="136814"/>
                    </a:cubicBezTo>
                    <a:cubicBezTo>
                      <a:pt x="193402" y="131491"/>
                      <a:pt x="191467" y="126289"/>
                      <a:pt x="189774" y="120966"/>
                    </a:cubicBezTo>
                    <a:cubicBezTo>
                      <a:pt x="186871" y="111893"/>
                      <a:pt x="183969" y="102941"/>
                      <a:pt x="180945" y="93989"/>
                    </a:cubicBezTo>
                    <a:cubicBezTo>
                      <a:pt x="178889" y="87699"/>
                      <a:pt x="176591" y="81529"/>
                      <a:pt x="173688" y="75480"/>
                    </a:cubicBezTo>
                    <a:cubicBezTo>
                      <a:pt x="172842" y="73666"/>
                      <a:pt x="172237" y="71851"/>
                      <a:pt x="172963" y="69915"/>
                    </a:cubicBezTo>
                    <a:cubicBezTo>
                      <a:pt x="175466" y="68621"/>
                      <a:pt x="178163" y="68101"/>
                      <a:pt x="181066" y="68343"/>
                    </a:cubicBezTo>
                    <a:cubicBezTo>
                      <a:pt x="182638" y="69069"/>
                      <a:pt x="183485" y="70520"/>
                      <a:pt x="184331" y="71972"/>
                    </a:cubicBezTo>
                    <a:cubicBezTo>
                      <a:pt x="189774" y="81166"/>
                      <a:pt x="195216" y="90360"/>
                      <a:pt x="200659" y="99554"/>
                    </a:cubicBezTo>
                    <a:cubicBezTo>
                      <a:pt x="210576" y="116370"/>
                      <a:pt x="220494" y="133306"/>
                      <a:pt x="230532" y="150000"/>
                    </a:cubicBezTo>
                    <a:cubicBezTo>
                      <a:pt x="230774" y="150363"/>
                      <a:pt x="231016" y="150605"/>
                      <a:pt x="231137" y="150968"/>
                    </a:cubicBezTo>
                    <a:cubicBezTo>
                      <a:pt x="231137" y="150968"/>
                      <a:pt x="231137" y="151089"/>
                      <a:pt x="231137" y="151210"/>
                    </a:cubicBezTo>
                    <a:cubicBezTo>
                      <a:pt x="232588" y="153387"/>
                      <a:pt x="233919" y="155444"/>
                      <a:pt x="235370" y="157621"/>
                    </a:cubicBezTo>
                    <a:cubicBezTo>
                      <a:pt x="235975" y="158468"/>
                      <a:pt x="236580" y="159194"/>
                      <a:pt x="237184" y="160041"/>
                    </a:cubicBezTo>
                    <a:cubicBezTo>
                      <a:pt x="238031" y="161250"/>
                      <a:pt x="238757" y="162460"/>
                      <a:pt x="239603" y="163670"/>
                    </a:cubicBezTo>
                    <a:cubicBezTo>
                      <a:pt x="240087" y="164396"/>
                      <a:pt x="240692" y="164880"/>
                      <a:pt x="241296" y="165484"/>
                    </a:cubicBezTo>
                    <a:cubicBezTo>
                      <a:pt x="242022" y="166453"/>
                      <a:pt x="242748" y="167420"/>
                      <a:pt x="243473" y="168388"/>
                    </a:cubicBezTo>
                    <a:cubicBezTo>
                      <a:pt x="243715" y="168872"/>
                      <a:pt x="244078" y="169235"/>
                      <a:pt x="244320" y="169719"/>
                    </a:cubicBezTo>
                    <a:cubicBezTo>
                      <a:pt x="244804" y="170445"/>
                      <a:pt x="245408" y="171170"/>
                      <a:pt x="245892" y="171896"/>
                    </a:cubicBezTo>
                    <a:cubicBezTo>
                      <a:pt x="248190" y="175283"/>
                      <a:pt x="251456" y="176735"/>
                      <a:pt x="255447" y="177340"/>
                    </a:cubicBezTo>
                    <a:cubicBezTo>
                      <a:pt x="256173" y="177340"/>
                      <a:pt x="257019" y="177461"/>
                      <a:pt x="257745" y="177340"/>
                    </a:cubicBezTo>
                    <a:lnTo>
                      <a:pt x="257745" y="176252"/>
                    </a:lnTo>
                    <a:cubicBezTo>
                      <a:pt x="260648" y="176252"/>
                      <a:pt x="263187" y="175526"/>
                      <a:pt x="265364" y="173348"/>
                    </a:cubicBezTo>
                    <a:cubicBezTo>
                      <a:pt x="267783" y="170808"/>
                      <a:pt x="269235" y="167904"/>
                      <a:pt x="269356" y="164275"/>
                    </a:cubicBezTo>
                    <a:cubicBezTo>
                      <a:pt x="269477" y="160646"/>
                      <a:pt x="268630" y="157380"/>
                      <a:pt x="267058" y="154113"/>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grpSp>
          <p:nvGrpSpPr>
            <p:cNvPr id="224" name="Google Shape;224;p11"/>
            <p:cNvGrpSpPr/>
            <p:nvPr/>
          </p:nvGrpSpPr>
          <p:grpSpPr>
            <a:xfrm>
              <a:off x="6890349" y="5271792"/>
              <a:ext cx="197760" cy="335077"/>
              <a:chOff x="6890349" y="5271792"/>
              <a:chExt cx="197760" cy="335077"/>
            </a:xfrm>
          </p:grpSpPr>
          <p:sp>
            <p:nvSpPr>
              <p:cNvPr id="225" name="Google Shape;225;p11"/>
              <p:cNvSpPr/>
              <p:nvPr/>
            </p:nvSpPr>
            <p:spPr>
              <a:xfrm>
                <a:off x="6962085" y="5271792"/>
                <a:ext cx="56360" cy="58309"/>
              </a:xfrm>
              <a:custGeom>
                <a:avLst/>
                <a:gdLst/>
                <a:ahLst/>
                <a:cxnLst/>
                <a:rect l="l" t="t" r="r" b="b"/>
                <a:pathLst>
                  <a:path w="56360" h="58309" extrusionOk="0">
                    <a:moveTo>
                      <a:pt x="44024" y="52866"/>
                    </a:moveTo>
                    <a:cubicBezTo>
                      <a:pt x="44145" y="52866"/>
                      <a:pt x="44266" y="52745"/>
                      <a:pt x="44508" y="52745"/>
                    </a:cubicBezTo>
                    <a:cubicBezTo>
                      <a:pt x="47289" y="50084"/>
                      <a:pt x="49950" y="47180"/>
                      <a:pt x="51885" y="43914"/>
                    </a:cubicBezTo>
                    <a:cubicBezTo>
                      <a:pt x="52490" y="42946"/>
                      <a:pt x="52974" y="41978"/>
                      <a:pt x="53337" y="41011"/>
                    </a:cubicBezTo>
                    <a:cubicBezTo>
                      <a:pt x="54183" y="38954"/>
                      <a:pt x="55030" y="36776"/>
                      <a:pt x="55877" y="34720"/>
                    </a:cubicBezTo>
                    <a:lnTo>
                      <a:pt x="55877" y="34720"/>
                    </a:lnTo>
                    <a:cubicBezTo>
                      <a:pt x="55877" y="34357"/>
                      <a:pt x="55877" y="33994"/>
                      <a:pt x="55877" y="33510"/>
                    </a:cubicBezTo>
                    <a:cubicBezTo>
                      <a:pt x="55877" y="33268"/>
                      <a:pt x="55877" y="33026"/>
                      <a:pt x="55877" y="32905"/>
                    </a:cubicBezTo>
                    <a:cubicBezTo>
                      <a:pt x="55756" y="31938"/>
                      <a:pt x="55877" y="31090"/>
                      <a:pt x="56360" y="30243"/>
                    </a:cubicBezTo>
                    <a:cubicBezTo>
                      <a:pt x="56360" y="28429"/>
                      <a:pt x="56360" y="26735"/>
                      <a:pt x="56360" y="24921"/>
                    </a:cubicBezTo>
                    <a:cubicBezTo>
                      <a:pt x="56360" y="24679"/>
                      <a:pt x="56118" y="24437"/>
                      <a:pt x="56118" y="24195"/>
                    </a:cubicBezTo>
                    <a:cubicBezTo>
                      <a:pt x="56118" y="23590"/>
                      <a:pt x="55877" y="22865"/>
                      <a:pt x="55877" y="22260"/>
                    </a:cubicBezTo>
                    <a:cubicBezTo>
                      <a:pt x="55877" y="21896"/>
                      <a:pt x="55877" y="21534"/>
                      <a:pt x="55877" y="21170"/>
                    </a:cubicBezTo>
                    <a:cubicBezTo>
                      <a:pt x="55756" y="20808"/>
                      <a:pt x="55514" y="20566"/>
                      <a:pt x="55393" y="20203"/>
                    </a:cubicBezTo>
                    <a:cubicBezTo>
                      <a:pt x="55393" y="20082"/>
                      <a:pt x="55272" y="19840"/>
                      <a:pt x="55393" y="19598"/>
                    </a:cubicBezTo>
                    <a:cubicBezTo>
                      <a:pt x="54788" y="19235"/>
                      <a:pt x="54788" y="18751"/>
                      <a:pt x="54788" y="18146"/>
                    </a:cubicBezTo>
                    <a:cubicBezTo>
                      <a:pt x="54788" y="18146"/>
                      <a:pt x="54788" y="18146"/>
                      <a:pt x="54788" y="18146"/>
                    </a:cubicBezTo>
                    <a:cubicBezTo>
                      <a:pt x="53579" y="16090"/>
                      <a:pt x="52369" y="14033"/>
                      <a:pt x="51160" y="12097"/>
                    </a:cubicBezTo>
                    <a:cubicBezTo>
                      <a:pt x="49829" y="9799"/>
                      <a:pt x="48015" y="7984"/>
                      <a:pt x="46080" y="6291"/>
                    </a:cubicBezTo>
                    <a:cubicBezTo>
                      <a:pt x="45838" y="6049"/>
                      <a:pt x="45717" y="5807"/>
                      <a:pt x="45475" y="5565"/>
                    </a:cubicBezTo>
                    <a:cubicBezTo>
                      <a:pt x="41000" y="2541"/>
                      <a:pt x="36163" y="484"/>
                      <a:pt x="30720" y="0"/>
                    </a:cubicBezTo>
                    <a:cubicBezTo>
                      <a:pt x="29148" y="0"/>
                      <a:pt x="27696" y="0"/>
                      <a:pt x="26124" y="0"/>
                    </a:cubicBezTo>
                    <a:lnTo>
                      <a:pt x="26124" y="0"/>
                    </a:lnTo>
                    <a:cubicBezTo>
                      <a:pt x="25640" y="0"/>
                      <a:pt x="25157" y="0"/>
                      <a:pt x="24673" y="0"/>
                    </a:cubicBezTo>
                    <a:cubicBezTo>
                      <a:pt x="24068" y="0"/>
                      <a:pt x="23342" y="0"/>
                      <a:pt x="22738" y="121"/>
                    </a:cubicBezTo>
                    <a:cubicBezTo>
                      <a:pt x="22375" y="121"/>
                      <a:pt x="22012" y="121"/>
                      <a:pt x="21528" y="121"/>
                    </a:cubicBezTo>
                    <a:cubicBezTo>
                      <a:pt x="21165" y="605"/>
                      <a:pt x="20561" y="726"/>
                      <a:pt x="20077" y="726"/>
                    </a:cubicBezTo>
                    <a:lnTo>
                      <a:pt x="19835" y="726"/>
                    </a:lnTo>
                    <a:cubicBezTo>
                      <a:pt x="19835" y="726"/>
                      <a:pt x="19593" y="726"/>
                      <a:pt x="19593" y="726"/>
                    </a:cubicBezTo>
                    <a:cubicBezTo>
                      <a:pt x="19351" y="847"/>
                      <a:pt x="19109" y="1089"/>
                      <a:pt x="18746" y="1210"/>
                    </a:cubicBezTo>
                    <a:cubicBezTo>
                      <a:pt x="18263" y="1210"/>
                      <a:pt x="17900" y="1331"/>
                      <a:pt x="17416" y="1452"/>
                    </a:cubicBezTo>
                    <a:cubicBezTo>
                      <a:pt x="17174" y="2057"/>
                      <a:pt x="16570" y="2057"/>
                      <a:pt x="16086" y="2057"/>
                    </a:cubicBezTo>
                    <a:lnTo>
                      <a:pt x="16086" y="2057"/>
                    </a:lnTo>
                    <a:cubicBezTo>
                      <a:pt x="14876" y="2904"/>
                      <a:pt x="13667" y="3871"/>
                      <a:pt x="12094" y="4114"/>
                    </a:cubicBezTo>
                    <a:lnTo>
                      <a:pt x="12094" y="4114"/>
                    </a:lnTo>
                    <a:cubicBezTo>
                      <a:pt x="11853" y="4355"/>
                      <a:pt x="11611" y="4476"/>
                      <a:pt x="11369" y="4718"/>
                    </a:cubicBezTo>
                    <a:lnTo>
                      <a:pt x="11369" y="4718"/>
                    </a:lnTo>
                    <a:cubicBezTo>
                      <a:pt x="11127" y="4960"/>
                      <a:pt x="10885" y="5081"/>
                      <a:pt x="10643" y="5323"/>
                    </a:cubicBezTo>
                    <a:lnTo>
                      <a:pt x="10643" y="5323"/>
                    </a:lnTo>
                    <a:cubicBezTo>
                      <a:pt x="10522" y="6049"/>
                      <a:pt x="9918" y="6049"/>
                      <a:pt x="9434" y="6170"/>
                    </a:cubicBezTo>
                    <a:cubicBezTo>
                      <a:pt x="9434" y="6170"/>
                      <a:pt x="9434" y="6170"/>
                      <a:pt x="9434" y="6170"/>
                    </a:cubicBezTo>
                    <a:cubicBezTo>
                      <a:pt x="9192" y="6412"/>
                      <a:pt x="8950" y="6654"/>
                      <a:pt x="8708" y="6775"/>
                    </a:cubicBezTo>
                    <a:lnTo>
                      <a:pt x="8708" y="6775"/>
                    </a:lnTo>
                    <a:cubicBezTo>
                      <a:pt x="8466" y="7017"/>
                      <a:pt x="8224" y="7138"/>
                      <a:pt x="7982" y="7380"/>
                    </a:cubicBezTo>
                    <a:lnTo>
                      <a:pt x="7982" y="7380"/>
                    </a:lnTo>
                    <a:cubicBezTo>
                      <a:pt x="7740" y="7622"/>
                      <a:pt x="7499" y="7863"/>
                      <a:pt x="7378" y="8105"/>
                    </a:cubicBezTo>
                    <a:lnTo>
                      <a:pt x="7378" y="8105"/>
                    </a:lnTo>
                    <a:cubicBezTo>
                      <a:pt x="7136" y="8348"/>
                      <a:pt x="6894" y="8589"/>
                      <a:pt x="6773" y="8831"/>
                    </a:cubicBezTo>
                    <a:lnTo>
                      <a:pt x="6773" y="8831"/>
                    </a:lnTo>
                    <a:cubicBezTo>
                      <a:pt x="6531" y="9073"/>
                      <a:pt x="6289" y="9315"/>
                      <a:pt x="6168" y="9557"/>
                    </a:cubicBezTo>
                    <a:lnTo>
                      <a:pt x="6168" y="9557"/>
                    </a:lnTo>
                    <a:cubicBezTo>
                      <a:pt x="5926" y="9799"/>
                      <a:pt x="5805" y="10041"/>
                      <a:pt x="5563" y="10283"/>
                    </a:cubicBezTo>
                    <a:cubicBezTo>
                      <a:pt x="5563" y="10283"/>
                      <a:pt x="5563" y="10283"/>
                      <a:pt x="5563" y="10283"/>
                    </a:cubicBezTo>
                    <a:cubicBezTo>
                      <a:pt x="5563" y="10888"/>
                      <a:pt x="5563" y="11372"/>
                      <a:pt x="4838" y="11493"/>
                    </a:cubicBezTo>
                    <a:lnTo>
                      <a:pt x="4838" y="11493"/>
                    </a:lnTo>
                    <a:cubicBezTo>
                      <a:pt x="4596" y="11856"/>
                      <a:pt x="4475" y="12097"/>
                      <a:pt x="4233" y="12340"/>
                    </a:cubicBezTo>
                    <a:cubicBezTo>
                      <a:pt x="3991" y="12702"/>
                      <a:pt x="3749" y="13187"/>
                      <a:pt x="3507" y="13549"/>
                    </a:cubicBezTo>
                    <a:cubicBezTo>
                      <a:pt x="3507" y="14033"/>
                      <a:pt x="3507" y="14638"/>
                      <a:pt x="2903" y="14880"/>
                    </a:cubicBezTo>
                    <a:lnTo>
                      <a:pt x="2903" y="14880"/>
                    </a:lnTo>
                    <a:cubicBezTo>
                      <a:pt x="2661" y="15243"/>
                      <a:pt x="2540" y="15485"/>
                      <a:pt x="2298" y="15727"/>
                    </a:cubicBezTo>
                    <a:cubicBezTo>
                      <a:pt x="2298" y="15969"/>
                      <a:pt x="2298" y="16090"/>
                      <a:pt x="2298" y="16211"/>
                    </a:cubicBezTo>
                    <a:cubicBezTo>
                      <a:pt x="2298" y="16816"/>
                      <a:pt x="2298" y="17300"/>
                      <a:pt x="1693" y="17541"/>
                    </a:cubicBezTo>
                    <a:lnTo>
                      <a:pt x="1693" y="17541"/>
                    </a:lnTo>
                    <a:cubicBezTo>
                      <a:pt x="1451" y="18751"/>
                      <a:pt x="1209" y="19961"/>
                      <a:pt x="484" y="21050"/>
                    </a:cubicBezTo>
                    <a:cubicBezTo>
                      <a:pt x="484" y="21291"/>
                      <a:pt x="484" y="21413"/>
                      <a:pt x="484" y="21655"/>
                    </a:cubicBezTo>
                    <a:cubicBezTo>
                      <a:pt x="484" y="22622"/>
                      <a:pt x="484" y="23590"/>
                      <a:pt x="484" y="24679"/>
                    </a:cubicBezTo>
                    <a:cubicBezTo>
                      <a:pt x="484" y="25042"/>
                      <a:pt x="121" y="25404"/>
                      <a:pt x="0" y="25889"/>
                    </a:cubicBezTo>
                    <a:cubicBezTo>
                      <a:pt x="0" y="27340"/>
                      <a:pt x="0" y="28913"/>
                      <a:pt x="0" y="30365"/>
                    </a:cubicBezTo>
                    <a:cubicBezTo>
                      <a:pt x="0" y="30848"/>
                      <a:pt x="0" y="31212"/>
                      <a:pt x="0" y="31695"/>
                    </a:cubicBezTo>
                    <a:cubicBezTo>
                      <a:pt x="0" y="32542"/>
                      <a:pt x="0" y="33268"/>
                      <a:pt x="121" y="34115"/>
                    </a:cubicBezTo>
                    <a:cubicBezTo>
                      <a:pt x="726" y="34478"/>
                      <a:pt x="726" y="35082"/>
                      <a:pt x="605" y="35687"/>
                    </a:cubicBezTo>
                    <a:cubicBezTo>
                      <a:pt x="605" y="36051"/>
                      <a:pt x="605" y="36534"/>
                      <a:pt x="605" y="36897"/>
                    </a:cubicBezTo>
                    <a:cubicBezTo>
                      <a:pt x="1330" y="37381"/>
                      <a:pt x="1209" y="38228"/>
                      <a:pt x="1330" y="38954"/>
                    </a:cubicBezTo>
                    <a:cubicBezTo>
                      <a:pt x="2177" y="40647"/>
                      <a:pt x="3024" y="42220"/>
                      <a:pt x="3749" y="43914"/>
                    </a:cubicBezTo>
                    <a:cubicBezTo>
                      <a:pt x="4596" y="46091"/>
                      <a:pt x="5805" y="48027"/>
                      <a:pt x="7620" y="49479"/>
                    </a:cubicBezTo>
                    <a:cubicBezTo>
                      <a:pt x="7861" y="49720"/>
                      <a:pt x="8103" y="49963"/>
                      <a:pt x="8345" y="50204"/>
                    </a:cubicBezTo>
                    <a:cubicBezTo>
                      <a:pt x="10401" y="52987"/>
                      <a:pt x="13304" y="54438"/>
                      <a:pt x="16448" y="55648"/>
                    </a:cubicBezTo>
                    <a:cubicBezTo>
                      <a:pt x="17053" y="55890"/>
                      <a:pt x="17658" y="56253"/>
                      <a:pt x="18263" y="56495"/>
                    </a:cubicBezTo>
                    <a:cubicBezTo>
                      <a:pt x="19351" y="56858"/>
                      <a:pt x="20561" y="57463"/>
                      <a:pt x="21649" y="57584"/>
                    </a:cubicBezTo>
                    <a:cubicBezTo>
                      <a:pt x="24431" y="57947"/>
                      <a:pt x="27092" y="58067"/>
                      <a:pt x="29873" y="58310"/>
                    </a:cubicBezTo>
                    <a:cubicBezTo>
                      <a:pt x="30236" y="58067"/>
                      <a:pt x="30599" y="57826"/>
                      <a:pt x="30962" y="57826"/>
                    </a:cubicBezTo>
                    <a:cubicBezTo>
                      <a:pt x="32171" y="57826"/>
                      <a:pt x="33502" y="57826"/>
                      <a:pt x="34711" y="57705"/>
                    </a:cubicBezTo>
                    <a:cubicBezTo>
                      <a:pt x="34832" y="57705"/>
                      <a:pt x="35074" y="57705"/>
                      <a:pt x="35195" y="57705"/>
                    </a:cubicBezTo>
                    <a:cubicBezTo>
                      <a:pt x="35800" y="56979"/>
                      <a:pt x="36525" y="57100"/>
                      <a:pt x="37372" y="57100"/>
                    </a:cubicBezTo>
                    <a:cubicBezTo>
                      <a:pt x="37856" y="56253"/>
                      <a:pt x="38581" y="56495"/>
                      <a:pt x="39307" y="56374"/>
                    </a:cubicBezTo>
                    <a:cubicBezTo>
                      <a:pt x="39307" y="56374"/>
                      <a:pt x="39307" y="56374"/>
                      <a:pt x="39307" y="56374"/>
                    </a:cubicBezTo>
                    <a:cubicBezTo>
                      <a:pt x="39549" y="56253"/>
                      <a:pt x="39791" y="56011"/>
                      <a:pt x="40033" y="55890"/>
                    </a:cubicBezTo>
                    <a:cubicBezTo>
                      <a:pt x="40154" y="55890"/>
                      <a:pt x="40396" y="55769"/>
                      <a:pt x="40637" y="55769"/>
                    </a:cubicBezTo>
                    <a:cubicBezTo>
                      <a:pt x="41726" y="55043"/>
                      <a:pt x="42694" y="53954"/>
                      <a:pt x="44024" y="53833"/>
                    </a:cubicBezTo>
                    <a:cubicBezTo>
                      <a:pt x="44024" y="53833"/>
                      <a:pt x="44024" y="53833"/>
                      <a:pt x="44024" y="53833"/>
                    </a:cubicBezTo>
                    <a:cubicBezTo>
                      <a:pt x="44266" y="53592"/>
                      <a:pt x="44508" y="53471"/>
                      <a:pt x="44750" y="53228"/>
                    </a:cubicBezTo>
                    <a:close/>
                  </a:path>
                </a:pathLst>
              </a:custGeom>
              <a:solidFill>
                <a:srgbClr val="8CAA4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226" name="Google Shape;226;p11"/>
              <p:cNvSpPr/>
              <p:nvPr/>
            </p:nvSpPr>
            <p:spPr>
              <a:xfrm>
                <a:off x="6890349" y="5337239"/>
                <a:ext cx="197760" cy="269630"/>
              </a:xfrm>
              <a:custGeom>
                <a:avLst/>
                <a:gdLst/>
                <a:ahLst/>
                <a:cxnLst/>
                <a:rect l="l" t="t" r="r" b="b"/>
                <a:pathLst>
                  <a:path w="197760" h="269630" extrusionOk="0">
                    <a:moveTo>
                      <a:pt x="197639" y="105247"/>
                    </a:moveTo>
                    <a:cubicBezTo>
                      <a:pt x="197639" y="104884"/>
                      <a:pt x="197276" y="104521"/>
                      <a:pt x="197034" y="104280"/>
                    </a:cubicBezTo>
                    <a:cubicBezTo>
                      <a:pt x="197034" y="104037"/>
                      <a:pt x="197034" y="103796"/>
                      <a:pt x="196913" y="103554"/>
                    </a:cubicBezTo>
                    <a:cubicBezTo>
                      <a:pt x="196792" y="103311"/>
                      <a:pt x="196551" y="103070"/>
                      <a:pt x="196430" y="102828"/>
                    </a:cubicBezTo>
                    <a:cubicBezTo>
                      <a:pt x="196430" y="101981"/>
                      <a:pt x="196067" y="101497"/>
                      <a:pt x="195704" y="100892"/>
                    </a:cubicBezTo>
                    <a:cubicBezTo>
                      <a:pt x="195462" y="100650"/>
                      <a:pt x="195341" y="100408"/>
                      <a:pt x="195099" y="100287"/>
                    </a:cubicBezTo>
                    <a:lnTo>
                      <a:pt x="195099" y="100287"/>
                    </a:lnTo>
                    <a:cubicBezTo>
                      <a:pt x="194857" y="98594"/>
                      <a:pt x="193648" y="97263"/>
                      <a:pt x="193043" y="95690"/>
                    </a:cubicBezTo>
                    <a:cubicBezTo>
                      <a:pt x="192922" y="95448"/>
                      <a:pt x="192680" y="95207"/>
                      <a:pt x="192559" y="94964"/>
                    </a:cubicBezTo>
                    <a:cubicBezTo>
                      <a:pt x="192438" y="94843"/>
                      <a:pt x="192318" y="94602"/>
                      <a:pt x="192438" y="94360"/>
                    </a:cubicBezTo>
                    <a:cubicBezTo>
                      <a:pt x="192318" y="94118"/>
                      <a:pt x="192076" y="93876"/>
                      <a:pt x="191955" y="93634"/>
                    </a:cubicBezTo>
                    <a:cubicBezTo>
                      <a:pt x="191834" y="93513"/>
                      <a:pt x="191713" y="93271"/>
                      <a:pt x="191834" y="93029"/>
                    </a:cubicBezTo>
                    <a:cubicBezTo>
                      <a:pt x="191592" y="93029"/>
                      <a:pt x="191471" y="93029"/>
                      <a:pt x="191229" y="92908"/>
                    </a:cubicBezTo>
                    <a:cubicBezTo>
                      <a:pt x="191229" y="92666"/>
                      <a:pt x="191229" y="92424"/>
                      <a:pt x="191229" y="92303"/>
                    </a:cubicBezTo>
                    <a:lnTo>
                      <a:pt x="191229" y="92303"/>
                    </a:lnTo>
                    <a:cubicBezTo>
                      <a:pt x="191108" y="92303"/>
                      <a:pt x="190866" y="92303"/>
                      <a:pt x="190745" y="92303"/>
                    </a:cubicBezTo>
                    <a:cubicBezTo>
                      <a:pt x="190745" y="91940"/>
                      <a:pt x="190624" y="91456"/>
                      <a:pt x="190503" y="91094"/>
                    </a:cubicBezTo>
                    <a:cubicBezTo>
                      <a:pt x="190020" y="90368"/>
                      <a:pt x="189657" y="89763"/>
                      <a:pt x="189173" y="89037"/>
                    </a:cubicBezTo>
                    <a:cubicBezTo>
                      <a:pt x="189052" y="88795"/>
                      <a:pt x="188810" y="88674"/>
                      <a:pt x="188689" y="88432"/>
                    </a:cubicBezTo>
                    <a:cubicBezTo>
                      <a:pt x="188568" y="88311"/>
                      <a:pt x="188447" y="88069"/>
                      <a:pt x="188447" y="87827"/>
                    </a:cubicBezTo>
                    <a:cubicBezTo>
                      <a:pt x="188205" y="87585"/>
                      <a:pt x="188085" y="87343"/>
                      <a:pt x="187843" y="86980"/>
                    </a:cubicBezTo>
                    <a:cubicBezTo>
                      <a:pt x="187359" y="86255"/>
                      <a:pt x="186996" y="85650"/>
                      <a:pt x="186512" y="84924"/>
                    </a:cubicBezTo>
                    <a:cubicBezTo>
                      <a:pt x="186391" y="84682"/>
                      <a:pt x="186149" y="84440"/>
                      <a:pt x="186028" y="84319"/>
                    </a:cubicBezTo>
                    <a:cubicBezTo>
                      <a:pt x="185907" y="84198"/>
                      <a:pt x="185787" y="83956"/>
                      <a:pt x="185907" y="83714"/>
                    </a:cubicBezTo>
                    <a:cubicBezTo>
                      <a:pt x="185666" y="83472"/>
                      <a:pt x="185545" y="83230"/>
                      <a:pt x="185303" y="82867"/>
                    </a:cubicBezTo>
                    <a:cubicBezTo>
                      <a:pt x="183972" y="81536"/>
                      <a:pt x="183489" y="79843"/>
                      <a:pt x="182521" y="78270"/>
                    </a:cubicBezTo>
                    <a:cubicBezTo>
                      <a:pt x="182279" y="78028"/>
                      <a:pt x="182158" y="77786"/>
                      <a:pt x="181916" y="77544"/>
                    </a:cubicBezTo>
                    <a:cubicBezTo>
                      <a:pt x="181795" y="77423"/>
                      <a:pt x="181795" y="77182"/>
                      <a:pt x="181795" y="76939"/>
                    </a:cubicBezTo>
                    <a:cubicBezTo>
                      <a:pt x="181553" y="76697"/>
                      <a:pt x="181433" y="76456"/>
                      <a:pt x="181191" y="76092"/>
                    </a:cubicBezTo>
                    <a:lnTo>
                      <a:pt x="181191" y="76092"/>
                    </a:lnTo>
                    <a:cubicBezTo>
                      <a:pt x="181070" y="75851"/>
                      <a:pt x="180828" y="75609"/>
                      <a:pt x="180707" y="75487"/>
                    </a:cubicBezTo>
                    <a:cubicBezTo>
                      <a:pt x="179135" y="72826"/>
                      <a:pt x="177441" y="70165"/>
                      <a:pt x="175869" y="67383"/>
                    </a:cubicBezTo>
                    <a:cubicBezTo>
                      <a:pt x="175748" y="67140"/>
                      <a:pt x="175506" y="67019"/>
                      <a:pt x="175385" y="66778"/>
                    </a:cubicBezTo>
                    <a:cubicBezTo>
                      <a:pt x="175385" y="66536"/>
                      <a:pt x="175264" y="66294"/>
                      <a:pt x="175143" y="66052"/>
                    </a:cubicBezTo>
                    <a:cubicBezTo>
                      <a:pt x="175022" y="65810"/>
                      <a:pt x="174781" y="65568"/>
                      <a:pt x="174660" y="65447"/>
                    </a:cubicBezTo>
                    <a:cubicBezTo>
                      <a:pt x="173934" y="64600"/>
                      <a:pt x="173208" y="63632"/>
                      <a:pt x="172483" y="62785"/>
                    </a:cubicBezTo>
                    <a:cubicBezTo>
                      <a:pt x="172483" y="62544"/>
                      <a:pt x="172362" y="62301"/>
                      <a:pt x="172241" y="62060"/>
                    </a:cubicBezTo>
                    <a:cubicBezTo>
                      <a:pt x="172120" y="61818"/>
                      <a:pt x="171999" y="61697"/>
                      <a:pt x="171757" y="61455"/>
                    </a:cubicBezTo>
                    <a:cubicBezTo>
                      <a:pt x="171757" y="61213"/>
                      <a:pt x="171757" y="60971"/>
                      <a:pt x="171757" y="60729"/>
                    </a:cubicBezTo>
                    <a:cubicBezTo>
                      <a:pt x="171515" y="60487"/>
                      <a:pt x="171394" y="60245"/>
                      <a:pt x="171152" y="60003"/>
                    </a:cubicBezTo>
                    <a:cubicBezTo>
                      <a:pt x="171031" y="59882"/>
                      <a:pt x="171031" y="59640"/>
                      <a:pt x="171031" y="59398"/>
                    </a:cubicBezTo>
                    <a:cubicBezTo>
                      <a:pt x="170789" y="59156"/>
                      <a:pt x="170668" y="58914"/>
                      <a:pt x="170426" y="58551"/>
                    </a:cubicBezTo>
                    <a:lnTo>
                      <a:pt x="170426" y="58551"/>
                    </a:lnTo>
                    <a:cubicBezTo>
                      <a:pt x="170185" y="58551"/>
                      <a:pt x="170064" y="58551"/>
                      <a:pt x="169822" y="58431"/>
                    </a:cubicBezTo>
                    <a:cubicBezTo>
                      <a:pt x="169822" y="58310"/>
                      <a:pt x="169822" y="58067"/>
                      <a:pt x="169822" y="57946"/>
                    </a:cubicBezTo>
                    <a:cubicBezTo>
                      <a:pt x="169338" y="57100"/>
                      <a:pt x="168854" y="56132"/>
                      <a:pt x="168250" y="55285"/>
                    </a:cubicBezTo>
                    <a:cubicBezTo>
                      <a:pt x="167645" y="55043"/>
                      <a:pt x="167524" y="54559"/>
                      <a:pt x="167524" y="53954"/>
                    </a:cubicBezTo>
                    <a:cubicBezTo>
                      <a:pt x="165952" y="51656"/>
                      <a:pt x="164500" y="49478"/>
                      <a:pt x="163049" y="47180"/>
                    </a:cubicBezTo>
                    <a:cubicBezTo>
                      <a:pt x="162686" y="46696"/>
                      <a:pt x="162565" y="45970"/>
                      <a:pt x="162323" y="45365"/>
                    </a:cubicBezTo>
                    <a:cubicBezTo>
                      <a:pt x="162081" y="45124"/>
                      <a:pt x="161960" y="44760"/>
                      <a:pt x="161718" y="44519"/>
                    </a:cubicBezTo>
                    <a:lnTo>
                      <a:pt x="161718" y="44519"/>
                    </a:lnTo>
                    <a:cubicBezTo>
                      <a:pt x="161598" y="44277"/>
                      <a:pt x="161356" y="44034"/>
                      <a:pt x="161235" y="43914"/>
                    </a:cubicBezTo>
                    <a:cubicBezTo>
                      <a:pt x="160751" y="43309"/>
                      <a:pt x="160267" y="42583"/>
                      <a:pt x="159662" y="41978"/>
                    </a:cubicBezTo>
                    <a:cubicBezTo>
                      <a:pt x="159179" y="41010"/>
                      <a:pt x="158816" y="40164"/>
                      <a:pt x="158332" y="39195"/>
                    </a:cubicBezTo>
                    <a:cubicBezTo>
                      <a:pt x="158211" y="38954"/>
                      <a:pt x="157969" y="38833"/>
                      <a:pt x="157848" y="38590"/>
                    </a:cubicBezTo>
                    <a:cubicBezTo>
                      <a:pt x="157848" y="38349"/>
                      <a:pt x="157727" y="38107"/>
                      <a:pt x="157606" y="37986"/>
                    </a:cubicBezTo>
                    <a:cubicBezTo>
                      <a:pt x="157364" y="37986"/>
                      <a:pt x="157244" y="37986"/>
                      <a:pt x="157002" y="37986"/>
                    </a:cubicBezTo>
                    <a:cubicBezTo>
                      <a:pt x="157002" y="37744"/>
                      <a:pt x="157002" y="37623"/>
                      <a:pt x="157002" y="37381"/>
                    </a:cubicBezTo>
                    <a:cubicBezTo>
                      <a:pt x="156881" y="37260"/>
                      <a:pt x="156760" y="37018"/>
                      <a:pt x="156760" y="36897"/>
                    </a:cubicBezTo>
                    <a:cubicBezTo>
                      <a:pt x="155913" y="36413"/>
                      <a:pt x="155429" y="35808"/>
                      <a:pt x="155429" y="34720"/>
                    </a:cubicBezTo>
                    <a:lnTo>
                      <a:pt x="155429" y="34720"/>
                    </a:lnTo>
                    <a:cubicBezTo>
                      <a:pt x="155187" y="34478"/>
                      <a:pt x="155067" y="34236"/>
                      <a:pt x="154825" y="33994"/>
                    </a:cubicBezTo>
                    <a:cubicBezTo>
                      <a:pt x="153736" y="32421"/>
                      <a:pt x="152527" y="30848"/>
                      <a:pt x="151438" y="29276"/>
                    </a:cubicBezTo>
                    <a:cubicBezTo>
                      <a:pt x="151438" y="29034"/>
                      <a:pt x="151438" y="28792"/>
                      <a:pt x="151438" y="28550"/>
                    </a:cubicBezTo>
                    <a:cubicBezTo>
                      <a:pt x="151317" y="28308"/>
                      <a:pt x="151075" y="28066"/>
                      <a:pt x="150954" y="27824"/>
                    </a:cubicBezTo>
                    <a:lnTo>
                      <a:pt x="150954" y="27824"/>
                    </a:lnTo>
                    <a:cubicBezTo>
                      <a:pt x="150713" y="27461"/>
                      <a:pt x="150471" y="27340"/>
                      <a:pt x="150229" y="27219"/>
                    </a:cubicBezTo>
                    <a:cubicBezTo>
                      <a:pt x="150229" y="26977"/>
                      <a:pt x="150229" y="26735"/>
                      <a:pt x="150229" y="26493"/>
                    </a:cubicBezTo>
                    <a:lnTo>
                      <a:pt x="150229" y="26493"/>
                    </a:lnTo>
                    <a:cubicBezTo>
                      <a:pt x="150108" y="26252"/>
                      <a:pt x="149866" y="26009"/>
                      <a:pt x="149745" y="25888"/>
                    </a:cubicBezTo>
                    <a:cubicBezTo>
                      <a:pt x="149261" y="25404"/>
                      <a:pt x="148777" y="24921"/>
                      <a:pt x="148294" y="24437"/>
                    </a:cubicBezTo>
                    <a:lnTo>
                      <a:pt x="148294" y="24437"/>
                    </a:lnTo>
                    <a:cubicBezTo>
                      <a:pt x="148173" y="22985"/>
                      <a:pt x="146842" y="22259"/>
                      <a:pt x="146237" y="21291"/>
                    </a:cubicBezTo>
                    <a:cubicBezTo>
                      <a:pt x="144907" y="19477"/>
                      <a:pt x="143456" y="17783"/>
                      <a:pt x="142125" y="15969"/>
                    </a:cubicBezTo>
                    <a:cubicBezTo>
                      <a:pt x="141763" y="15485"/>
                      <a:pt x="141400" y="15001"/>
                      <a:pt x="140916" y="14517"/>
                    </a:cubicBezTo>
                    <a:cubicBezTo>
                      <a:pt x="140674" y="14275"/>
                      <a:pt x="140553" y="14033"/>
                      <a:pt x="140311" y="13912"/>
                    </a:cubicBezTo>
                    <a:lnTo>
                      <a:pt x="140311" y="13912"/>
                    </a:lnTo>
                    <a:cubicBezTo>
                      <a:pt x="140069" y="13670"/>
                      <a:pt x="139948" y="13428"/>
                      <a:pt x="139707" y="13186"/>
                    </a:cubicBezTo>
                    <a:cubicBezTo>
                      <a:pt x="137288" y="11251"/>
                      <a:pt x="134748" y="9194"/>
                      <a:pt x="132329" y="7258"/>
                    </a:cubicBezTo>
                    <a:cubicBezTo>
                      <a:pt x="131724" y="7017"/>
                      <a:pt x="131119" y="6775"/>
                      <a:pt x="130636" y="6412"/>
                    </a:cubicBezTo>
                    <a:cubicBezTo>
                      <a:pt x="129668" y="5928"/>
                      <a:pt x="128942" y="5081"/>
                      <a:pt x="127733" y="5081"/>
                    </a:cubicBezTo>
                    <a:cubicBezTo>
                      <a:pt x="127491" y="4476"/>
                      <a:pt x="127007" y="4476"/>
                      <a:pt x="126403" y="4355"/>
                    </a:cubicBezTo>
                    <a:cubicBezTo>
                      <a:pt x="126161" y="3750"/>
                      <a:pt x="125556" y="3750"/>
                      <a:pt x="125072" y="3750"/>
                    </a:cubicBezTo>
                    <a:cubicBezTo>
                      <a:pt x="124588" y="2903"/>
                      <a:pt x="123863" y="3145"/>
                      <a:pt x="123137" y="3024"/>
                    </a:cubicBezTo>
                    <a:lnTo>
                      <a:pt x="123137" y="3024"/>
                    </a:lnTo>
                    <a:cubicBezTo>
                      <a:pt x="122895" y="2419"/>
                      <a:pt x="122411" y="2419"/>
                      <a:pt x="121807" y="2541"/>
                    </a:cubicBezTo>
                    <a:cubicBezTo>
                      <a:pt x="121565" y="2298"/>
                      <a:pt x="121202" y="2057"/>
                      <a:pt x="120960" y="1815"/>
                    </a:cubicBezTo>
                    <a:lnTo>
                      <a:pt x="120718" y="1815"/>
                    </a:lnTo>
                    <a:cubicBezTo>
                      <a:pt x="120718" y="1815"/>
                      <a:pt x="120476" y="1815"/>
                      <a:pt x="120476" y="1815"/>
                    </a:cubicBezTo>
                    <a:cubicBezTo>
                      <a:pt x="119751" y="1815"/>
                      <a:pt x="119146" y="1815"/>
                      <a:pt x="118420" y="1815"/>
                    </a:cubicBezTo>
                    <a:cubicBezTo>
                      <a:pt x="118420" y="1573"/>
                      <a:pt x="118420" y="1452"/>
                      <a:pt x="118299" y="1210"/>
                    </a:cubicBezTo>
                    <a:cubicBezTo>
                      <a:pt x="117695" y="1210"/>
                      <a:pt x="117090" y="1210"/>
                      <a:pt x="116485" y="1210"/>
                    </a:cubicBezTo>
                    <a:cubicBezTo>
                      <a:pt x="115880" y="1210"/>
                      <a:pt x="115276" y="1210"/>
                      <a:pt x="114550" y="1089"/>
                    </a:cubicBezTo>
                    <a:cubicBezTo>
                      <a:pt x="113461" y="363"/>
                      <a:pt x="112494" y="121"/>
                      <a:pt x="111405" y="1089"/>
                    </a:cubicBezTo>
                    <a:cubicBezTo>
                      <a:pt x="111285" y="1089"/>
                      <a:pt x="111163" y="1089"/>
                      <a:pt x="111043" y="968"/>
                    </a:cubicBezTo>
                    <a:cubicBezTo>
                      <a:pt x="110680" y="726"/>
                      <a:pt x="110438" y="363"/>
                      <a:pt x="109833" y="0"/>
                    </a:cubicBezTo>
                    <a:lnTo>
                      <a:pt x="87216" y="0"/>
                    </a:lnTo>
                    <a:cubicBezTo>
                      <a:pt x="87096" y="121"/>
                      <a:pt x="86854" y="363"/>
                      <a:pt x="86733" y="363"/>
                    </a:cubicBezTo>
                    <a:cubicBezTo>
                      <a:pt x="85281" y="605"/>
                      <a:pt x="83830" y="847"/>
                      <a:pt x="82379" y="1089"/>
                    </a:cubicBezTo>
                    <a:cubicBezTo>
                      <a:pt x="81774" y="1089"/>
                      <a:pt x="81169" y="1210"/>
                      <a:pt x="80565" y="1331"/>
                    </a:cubicBezTo>
                    <a:cubicBezTo>
                      <a:pt x="79839" y="2298"/>
                      <a:pt x="78750" y="1815"/>
                      <a:pt x="77783" y="2057"/>
                    </a:cubicBezTo>
                    <a:cubicBezTo>
                      <a:pt x="77299" y="2783"/>
                      <a:pt x="76452" y="2541"/>
                      <a:pt x="75848" y="2662"/>
                    </a:cubicBezTo>
                    <a:cubicBezTo>
                      <a:pt x="75364" y="3508"/>
                      <a:pt x="74517" y="3267"/>
                      <a:pt x="73792" y="3388"/>
                    </a:cubicBezTo>
                    <a:cubicBezTo>
                      <a:pt x="72824" y="4113"/>
                      <a:pt x="71615" y="4355"/>
                      <a:pt x="70526" y="4597"/>
                    </a:cubicBezTo>
                    <a:cubicBezTo>
                      <a:pt x="70284" y="4718"/>
                      <a:pt x="70042" y="4960"/>
                      <a:pt x="69800" y="5081"/>
                    </a:cubicBezTo>
                    <a:cubicBezTo>
                      <a:pt x="69559" y="5202"/>
                      <a:pt x="69438" y="5323"/>
                      <a:pt x="69196" y="5202"/>
                    </a:cubicBezTo>
                    <a:cubicBezTo>
                      <a:pt x="68954" y="5323"/>
                      <a:pt x="68712" y="5565"/>
                      <a:pt x="68470" y="5686"/>
                    </a:cubicBezTo>
                    <a:cubicBezTo>
                      <a:pt x="68349" y="5807"/>
                      <a:pt x="68107" y="5928"/>
                      <a:pt x="67865" y="5807"/>
                    </a:cubicBezTo>
                    <a:cubicBezTo>
                      <a:pt x="67382" y="6654"/>
                      <a:pt x="66777" y="7137"/>
                      <a:pt x="65809" y="7137"/>
                    </a:cubicBezTo>
                    <a:cubicBezTo>
                      <a:pt x="65809" y="7137"/>
                      <a:pt x="65809" y="7137"/>
                      <a:pt x="65809" y="7137"/>
                    </a:cubicBezTo>
                    <a:cubicBezTo>
                      <a:pt x="65567" y="7380"/>
                      <a:pt x="65325" y="7501"/>
                      <a:pt x="65084" y="7742"/>
                    </a:cubicBezTo>
                    <a:lnTo>
                      <a:pt x="65084" y="7742"/>
                    </a:lnTo>
                    <a:cubicBezTo>
                      <a:pt x="64842" y="7984"/>
                      <a:pt x="64600" y="8105"/>
                      <a:pt x="64358" y="8347"/>
                    </a:cubicBezTo>
                    <a:lnTo>
                      <a:pt x="64358" y="8347"/>
                    </a:lnTo>
                    <a:cubicBezTo>
                      <a:pt x="64116" y="8589"/>
                      <a:pt x="63995" y="8710"/>
                      <a:pt x="63753" y="8952"/>
                    </a:cubicBezTo>
                    <a:cubicBezTo>
                      <a:pt x="63269" y="9194"/>
                      <a:pt x="62907" y="9557"/>
                      <a:pt x="62423" y="9799"/>
                    </a:cubicBezTo>
                    <a:cubicBezTo>
                      <a:pt x="62181" y="10041"/>
                      <a:pt x="61939" y="10283"/>
                      <a:pt x="61697" y="10404"/>
                    </a:cubicBezTo>
                    <a:lnTo>
                      <a:pt x="61697" y="10404"/>
                    </a:lnTo>
                    <a:cubicBezTo>
                      <a:pt x="61455" y="10646"/>
                      <a:pt x="61213" y="10767"/>
                      <a:pt x="60971" y="11009"/>
                    </a:cubicBezTo>
                    <a:lnTo>
                      <a:pt x="60971" y="11009"/>
                    </a:lnTo>
                    <a:cubicBezTo>
                      <a:pt x="60730" y="11251"/>
                      <a:pt x="60609" y="11493"/>
                      <a:pt x="60367" y="11735"/>
                    </a:cubicBezTo>
                    <a:lnTo>
                      <a:pt x="60367" y="11735"/>
                    </a:lnTo>
                    <a:cubicBezTo>
                      <a:pt x="60125" y="11976"/>
                      <a:pt x="60004" y="12218"/>
                      <a:pt x="59762" y="12340"/>
                    </a:cubicBezTo>
                    <a:lnTo>
                      <a:pt x="59762" y="12340"/>
                    </a:lnTo>
                    <a:cubicBezTo>
                      <a:pt x="59520" y="12581"/>
                      <a:pt x="59399" y="12823"/>
                      <a:pt x="59157" y="13066"/>
                    </a:cubicBezTo>
                    <a:lnTo>
                      <a:pt x="59157" y="13066"/>
                    </a:lnTo>
                    <a:cubicBezTo>
                      <a:pt x="58915" y="13307"/>
                      <a:pt x="58794" y="13549"/>
                      <a:pt x="58552" y="13791"/>
                    </a:cubicBezTo>
                    <a:cubicBezTo>
                      <a:pt x="57948" y="14517"/>
                      <a:pt x="57343" y="15122"/>
                      <a:pt x="56617" y="15848"/>
                    </a:cubicBezTo>
                    <a:cubicBezTo>
                      <a:pt x="56617" y="16331"/>
                      <a:pt x="56496" y="16936"/>
                      <a:pt x="55771" y="17057"/>
                    </a:cubicBezTo>
                    <a:cubicBezTo>
                      <a:pt x="55529" y="17300"/>
                      <a:pt x="55287" y="17541"/>
                      <a:pt x="55166" y="17783"/>
                    </a:cubicBezTo>
                    <a:cubicBezTo>
                      <a:pt x="54924" y="18025"/>
                      <a:pt x="54803" y="18267"/>
                      <a:pt x="54561" y="18509"/>
                    </a:cubicBezTo>
                    <a:cubicBezTo>
                      <a:pt x="54319" y="18751"/>
                      <a:pt x="54198" y="18872"/>
                      <a:pt x="53957" y="19114"/>
                    </a:cubicBezTo>
                    <a:cubicBezTo>
                      <a:pt x="53836" y="19598"/>
                      <a:pt x="53836" y="20203"/>
                      <a:pt x="53110" y="20324"/>
                    </a:cubicBezTo>
                    <a:lnTo>
                      <a:pt x="53110" y="20324"/>
                    </a:lnTo>
                    <a:cubicBezTo>
                      <a:pt x="52868" y="20566"/>
                      <a:pt x="52747" y="20808"/>
                      <a:pt x="52505" y="21049"/>
                    </a:cubicBezTo>
                    <a:lnTo>
                      <a:pt x="52505" y="21049"/>
                    </a:lnTo>
                    <a:cubicBezTo>
                      <a:pt x="52263" y="21291"/>
                      <a:pt x="52142" y="21534"/>
                      <a:pt x="51901" y="21775"/>
                    </a:cubicBezTo>
                    <a:cubicBezTo>
                      <a:pt x="51901" y="21775"/>
                      <a:pt x="51901" y="21775"/>
                      <a:pt x="51901" y="21775"/>
                    </a:cubicBezTo>
                    <a:cubicBezTo>
                      <a:pt x="51659" y="22017"/>
                      <a:pt x="51417" y="22259"/>
                      <a:pt x="51296" y="22501"/>
                    </a:cubicBezTo>
                    <a:cubicBezTo>
                      <a:pt x="51296" y="22501"/>
                      <a:pt x="51296" y="22501"/>
                      <a:pt x="51296" y="22501"/>
                    </a:cubicBezTo>
                    <a:cubicBezTo>
                      <a:pt x="51296" y="23106"/>
                      <a:pt x="51296" y="23590"/>
                      <a:pt x="50570" y="23832"/>
                    </a:cubicBezTo>
                    <a:cubicBezTo>
                      <a:pt x="50570" y="23832"/>
                      <a:pt x="50570" y="23832"/>
                      <a:pt x="50570" y="23832"/>
                    </a:cubicBezTo>
                    <a:cubicBezTo>
                      <a:pt x="50328" y="24074"/>
                      <a:pt x="50207" y="24437"/>
                      <a:pt x="49965" y="24679"/>
                    </a:cubicBezTo>
                    <a:lnTo>
                      <a:pt x="49965" y="24679"/>
                    </a:lnTo>
                    <a:cubicBezTo>
                      <a:pt x="49965" y="24800"/>
                      <a:pt x="49965" y="25042"/>
                      <a:pt x="49965" y="25163"/>
                    </a:cubicBezTo>
                    <a:cubicBezTo>
                      <a:pt x="49724" y="25404"/>
                      <a:pt x="49603" y="25647"/>
                      <a:pt x="49361" y="25888"/>
                    </a:cubicBezTo>
                    <a:cubicBezTo>
                      <a:pt x="48877" y="26493"/>
                      <a:pt x="48514" y="27219"/>
                      <a:pt x="48030" y="27824"/>
                    </a:cubicBezTo>
                    <a:cubicBezTo>
                      <a:pt x="46821" y="29639"/>
                      <a:pt x="45732" y="31574"/>
                      <a:pt x="44523" y="33389"/>
                    </a:cubicBezTo>
                    <a:cubicBezTo>
                      <a:pt x="41620" y="37986"/>
                      <a:pt x="38597" y="42462"/>
                      <a:pt x="35694" y="46938"/>
                    </a:cubicBezTo>
                    <a:cubicBezTo>
                      <a:pt x="32549" y="51777"/>
                      <a:pt x="29284" y="56495"/>
                      <a:pt x="26260" y="61334"/>
                    </a:cubicBezTo>
                    <a:cubicBezTo>
                      <a:pt x="20213" y="71012"/>
                      <a:pt x="14045" y="80811"/>
                      <a:pt x="7756" y="90368"/>
                    </a:cubicBezTo>
                    <a:cubicBezTo>
                      <a:pt x="5579" y="93634"/>
                      <a:pt x="3281" y="96900"/>
                      <a:pt x="1587" y="100529"/>
                    </a:cubicBezTo>
                    <a:cubicBezTo>
                      <a:pt x="499" y="102828"/>
                      <a:pt x="-106" y="105247"/>
                      <a:pt x="15" y="107909"/>
                    </a:cubicBezTo>
                    <a:cubicBezTo>
                      <a:pt x="15" y="110570"/>
                      <a:pt x="1104" y="112627"/>
                      <a:pt x="2918" y="114441"/>
                    </a:cubicBezTo>
                    <a:cubicBezTo>
                      <a:pt x="4611" y="116135"/>
                      <a:pt x="6667" y="116740"/>
                      <a:pt x="8965" y="116619"/>
                    </a:cubicBezTo>
                    <a:cubicBezTo>
                      <a:pt x="9207" y="116619"/>
                      <a:pt x="9449" y="116619"/>
                      <a:pt x="9691" y="116619"/>
                    </a:cubicBezTo>
                    <a:cubicBezTo>
                      <a:pt x="12714" y="116861"/>
                      <a:pt x="15133" y="115530"/>
                      <a:pt x="16948" y="113232"/>
                    </a:cubicBezTo>
                    <a:cubicBezTo>
                      <a:pt x="19487" y="109965"/>
                      <a:pt x="22148" y="106578"/>
                      <a:pt x="24446" y="103070"/>
                    </a:cubicBezTo>
                    <a:cubicBezTo>
                      <a:pt x="29405" y="95690"/>
                      <a:pt x="34122" y="88190"/>
                      <a:pt x="38959" y="80931"/>
                    </a:cubicBezTo>
                    <a:cubicBezTo>
                      <a:pt x="43797" y="73673"/>
                      <a:pt x="48514" y="66294"/>
                      <a:pt x="52989" y="58793"/>
                    </a:cubicBezTo>
                    <a:cubicBezTo>
                      <a:pt x="55650" y="54438"/>
                      <a:pt x="58190" y="50083"/>
                      <a:pt x="60850" y="45728"/>
                    </a:cubicBezTo>
                    <a:cubicBezTo>
                      <a:pt x="61939" y="44034"/>
                      <a:pt x="62665" y="42220"/>
                      <a:pt x="64842" y="41010"/>
                    </a:cubicBezTo>
                    <a:cubicBezTo>
                      <a:pt x="65446" y="41010"/>
                      <a:pt x="66293" y="41252"/>
                      <a:pt x="67140" y="41373"/>
                    </a:cubicBezTo>
                    <a:cubicBezTo>
                      <a:pt x="67140" y="41373"/>
                      <a:pt x="67261" y="41494"/>
                      <a:pt x="67382" y="41615"/>
                    </a:cubicBezTo>
                    <a:cubicBezTo>
                      <a:pt x="67382" y="43188"/>
                      <a:pt x="67623" y="44760"/>
                      <a:pt x="67382" y="46212"/>
                    </a:cubicBezTo>
                    <a:cubicBezTo>
                      <a:pt x="66898" y="48389"/>
                      <a:pt x="67019" y="50567"/>
                      <a:pt x="66898" y="52866"/>
                    </a:cubicBezTo>
                    <a:cubicBezTo>
                      <a:pt x="66898" y="56737"/>
                      <a:pt x="66898" y="60608"/>
                      <a:pt x="66898" y="64600"/>
                    </a:cubicBezTo>
                    <a:cubicBezTo>
                      <a:pt x="66898" y="114320"/>
                      <a:pt x="66898" y="164040"/>
                      <a:pt x="66898" y="213761"/>
                    </a:cubicBezTo>
                    <a:cubicBezTo>
                      <a:pt x="66898" y="227673"/>
                      <a:pt x="66898" y="241585"/>
                      <a:pt x="66898" y="255497"/>
                    </a:cubicBezTo>
                    <a:cubicBezTo>
                      <a:pt x="66898" y="259126"/>
                      <a:pt x="67623" y="262513"/>
                      <a:pt x="70526" y="265054"/>
                    </a:cubicBezTo>
                    <a:cubicBezTo>
                      <a:pt x="70647" y="265175"/>
                      <a:pt x="70768" y="265416"/>
                      <a:pt x="70768" y="265658"/>
                    </a:cubicBezTo>
                    <a:cubicBezTo>
                      <a:pt x="71494" y="265780"/>
                      <a:pt x="71856" y="266263"/>
                      <a:pt x="72098" y="266989"/>
                    </a:cubicBezTo>
                    <a:cubicBezTo>
                      <a:pt x="72219" y="267231"/>
                      <a:pt x="72582" y="267473"/>
                      <a:pt x="72703" y="267594"/>
                    </a:cubicBezTo>
                    <a:cubicBezTo>
                      <a:pt x="72945" y="267836"/>
                      <a:pt x="73187" y="267957"/>
                      <a:pt x="73429" y="268199"/>
                    </a:cubicBezTo>
                    <a:cubicBezTo>
                      <a:pt x="73429" y="268199"/>
                      <a:pt x="73429" y="268199"/>
                      <a:pt x="73429" y="268199"/>
                    </a:cubicBezTo>
                    <a:cubicBezTo>
                      <a:pt x="73671" y="268441"/>
                      <a:pt x="73913" y="268683"/>
                      <a:pt x="74154" y="268925"/>
                    </a:cubicBezTo>
                    <a:cubicBezTo>
                      <a:pt x="74275" y="268925"/>
                      <a:pt x="74517" y="268925"/>
                      <a:pt x="74638" y="268925"/>
                    </a:cubicBezTo>
                    <a:cubicBezTo>
                      <a:pt x="75727" y="268925"/>
                      <a:pt x="76815" y="268925"/>
                      <a:pt x="77904" y="269288"/>
                    </a:cubicBezTo>
                    <a:cubicBezTo>
                      <a:pt x="82137" y="270255"/>
                      <a:pt x="85765" y="269045"/>
                      <a:pt x="88910" y="266263"/>
                    </a:cubicBezTo>
                    <a:cubicBezTo>
                      <a:pt x="89756" y="265537"/>
                      <a:pt x="91087" y="264932"/>
                      <a:pt x="91208" y="263602"/>
                    </a:cubicBezTo>
                    <a:cubicBezTo>
                      <a:pt x="91208" y="263118"/>
                      <a:pt x="91208" y="262513"/>
                      <a:pt x="91812" y="262271"/>
                    </a:cubicBezTo>
                    <a:cubicBezTo>
                      <a:pt x="91812" y="259731"/>
                      <a:pt x="92054" y="257190"/>
                      <a:pt x="92054" y="254650"/>
                    </a:cubicBezTo>
                    <a:cubicBezTo>
                      <a:pt x="92054" y="217148"/>
                      <a:pt x="92054" y="179646"/>
                      <a:pt x="92054" y="142265"/>
                    </a:cubicBezTo>
                    <a:cubicBezTo>
                      <a:pt x="92054" y="140330"/>
                      <a:pt x="92417" y="138515"/>
                      <a:pt x="92901" y="136579"/>
                    </a:cubicBezTo>
                    <a:cubicBezTo>
                      <a:pt x="93506" y="135974"/>
                      <a:pt x="94110" y="135249"/>
                      <a:pt x="94715" y="134644"/>
                    </a:cubicBezTo>
                    <a:cubicBezTo>
                      <a:pt x="96650" y="133797"/>
                      <a:pt x="98464" y="133555"/>
                      <a:pt x="100400" y="133555"/>
                    </a:cubicBezTo>
                    <a:cubicBezTo>
                      <a:pt x="103181" y="133555"/>
                      <a:pt x="106084" y="135369"/>
                      <a:pt x="106084" y="139120"/>
                    </a:cubicBezTo>
                    <a:cubicBezTo>
                      <a:pt x="106084" y="144443"/>
                      <a:pt x="106084" y="149766"/>
                      <a:pt x="106084" y="155089"/>
                    </a:cubicBezTo>
                    <a:cubicBezTo>
                      <a:pt x="106084" y="175654"/>
                      <a:pt x="106084" y="196220"/>
                      <a:pt x="106084" y="216785"/>
                    </a:cubicBezTo>
                    <a:cubicBezTo>
                      <a:pt x="106930" y="226100"/>
                      <a:pt x="106447" y="235415"/>
                      <a:pt x="106568" y="244730"/>
                    </a:cubicBezTo>
                    <a:cubicBezTo>
                      <a:pt x="106568" y="249932"/>
                      <a:pt x="106568" y="255133"/>
                      <a:pt x="106568" y="260457"/>
                    </a:cubicBezTo>
                    <a:cubicBezTo>
                      <a:pt x="106568" y="260577"/>
                      <a:pt x="106689" y="260819"/>
                      <a:pt x="106568" y="260941"/>
                    </a:cubicBezTo>
                    <a:cubicBezTo>
                      <a:pt x="107414" y="261545"/>
                      <a:pt x="107172" y="262271"/>
                      <a:pt x="107172" y="263118"/>
                    </a:cubicBezTo>
                    <a:cubicBezTo>
                      <a:pt x="107172" y="263239"/>
                      <a:pt x="107172" y="263360"/>
                      <a:pt x="107172" y="263602"/>
                    </a:cubicBezTo>
                    <a:cubicBezTo>
                      <a:pt x="108019" y="263844"/>
                      <a:pt x="108503" y="264206"/>
                      <a:pt x="108382" y="265175"/>
                    </a:cubicBezTo>
                    <a:cubicBezTo>
                      <a:pt x="111526" y="269167"/>
                      <a:pt x="115759" y="270135"/>
                      <a:pt x="120476" y="269409"/>
                    </a:cubicBezTo>
                    <a:cubicBezTo>
                      <a:pt x="121081" y="269409"/>
                      <a:pt x="121807" y="269288"/>
                      <a:pt x="122411" y="269167"/>
                    </a:cubicBezTo>
                    <a:cubicBezTo>
                      <a:pt x="122895" y="269045"/>
                      <a:pt x="123379" y="268804"/>
                      <a:pt x="123742" y="268683"/>
                    </a:cubicBezTo>
                    <a:cubicBezTo>
                      <a:pt x="123863" y="268925"/>
                      <a:pt x="123984" y="268925"/>
                      <a:pt x="124105" y="269045"/>
                    </a:cubicBezTo>
                    <a:cubicBezTo>
                      <a:pt x="124105" y="269045"/>
                      <a:pt x="123984" y="269045"/>
                      <a:pt x="123742" y="268683"/>
                    </a:cubicBezTo>
                    <a:cubicBezTo>
                      <a:pt x="123984" y="268683"/>
                      <a:pt x="124105" y="268562"/>
                      <a:pt x="124346" y="268441"/>
                    </a:cubicBezTo>
                    <a:lnTo>
                      <a:pt x="124346" y="268441"/>
                    </a:lnTo>
                    <a:cubicBezTo>
                      <a:pt x="124588" y="268320"/>
                      <a:pt x="124709" y="268078"/>
                      <a:pt x="124951" y="267957"/>
                    </a:cubicBezTo>
                    <a:cubicBezTo>
                      <a:pt x="125193" y="267957"/>
                      <a:pt x="125435" y="267836"/>
                      <a:pt x="125677" y="267715"/>
                    </a:cubicBezTo>
                    <a:cubicBezTo>
                      <a:pt x="125919" y="267110"/>
                      <a:pt x="126403" y="266989"/>
                      <a:pt x="127007" y="266989"/>
                    </a:cubicBezTo>
                    <a:cubicBezTo>
                      <a:pt x="127007" y="266989"/>
                      <a:pt x="127007" y="266989"/>
                      <a:pt x="127007" y="266989"/>
                    </a:cubicBezTo>
                    <a:cubicBezTo>
                      <a:pt x="127249" y="266747"/>
                      <a:pt x="127491" y="266505"/>
                      <a:pt x="127733" y="266263"/>
                    </a:cubicBezTo>
                    <a:cubicBezTo>
                      <a:pt x="128338" y="265658"/>
                      <a:pt x="128942" y="264932"/>
                      <a:pt x="129547" y="264328"/>
                    </a:cubicBezTo>
                    <a:cubicBezTo>
                      <a:pt x="129668" y="263844"/>
                      <a:pt x="129668" y="263239"/>
                      <a:pt x="130394" y="262997"/>
                    </a:cubicBezTo>
                    <a:cubicBezTo>
                      <a:pt x="131240" y="259852"/>
                      <a:pt x="131966" y="256585"/>
                      <a:pt x="131603" y="253198"/>
                    </a:cubicBezTo>
                    <a:cubicBezTo>
                      <a:pt x="131603" y="252472"/>
                      <a:pt x="131482" y="251625"/>
                      <a:pt x="131361" y="250899"/>
                    </a:cubicBezTo>
                    <a:cubicBezTo>
                      <a:pt x="131119" y="249085"/>
                      <a:pt x="130998" y="247391"/>
                      <a:pt x="131361" y="245577"/>
                    </a:cubicBezTo>
                    <a:cubicBezTo>
                      <a:pt x="131482" y="244972"/>
                      <a:pt x="131603" y="244246"/>
                      <a:pt x="131603" y="243641"/>
                    </a:cubicBezTo>
                    <a:cubicBezTo>
                      <a:pt x="131603" y="242431"/>
                      <a:pt x="131240" y="241221"/>
                      <a:pt x="131240" y="240012"/>
                    </a:cubicBezTo>
                    <a:cubicBezTo>
                      <a:pt x="131240" y="238923"/>
                      <a:pt x="131603" y="237956"/>
                      <a:pt x="131240" y="236746"/>
                    </a:cubicBezTo>
                    <a:cubicBezTo>
                      <a:pt x="130998" y="235778"/>
                      <a:pt x="130998" y="234689"/>
                      <a:pt x="131240" y="233721"/>
                    </a:cubicBezTo>
                    <a:cubicBezTo>
                      <a:pt x="131845" y="231544"/>
                      <a:pt x="131603" y="229366"/>
                      <a:pt x="131603" y="227068"/>
                    </a:cubicBezTo>
                    <a:cubicBezTo>
                      <a:pt x="131603" y="171178"/>
                      <a:pt x="131603" y="115409"/>
                      <a:pt x="131603" y="59519"/>
                    </a:cubicBezTo>
                    <a:cubicBezTo>
                      <a:pt x="131603" y="56253"/>
                      <a:pt x="131603" y="53107"/>
                      <a:pt x="131603" y="49841"/>
                    </a:cubicBezTo>
                    <a:cubicBezTo>
                      <a:pt x="131603" y="48753"/>
                      <a:pt x="131603" y="47664"/>
                      <a:pt x="131603" y="46454"/>
                    </a:cubicBezTo>
                    <a:cubicBezTo>
                      <a:pt x="131603" y="46212"/>
                      <a:pt x="131603" y="45970"/>
                      <a:pt x="131603" y="45728"/>
                    </a:cubicBezTo>
                    <a:cubicBezTo>
                      <a:pt x="131482" y="45365"/>
                      <a:pt x="131240" y="45124"/>
                      <a:pt x="131240" y="44760"/>
                    </a:cubicBezTo>
                    <a:cubicBezTo>
                      <a:pt x="130998" y="43793"/>
                      <a:pt x="130998" y="42825"/>
                      <a:pt x="131724" y="41978"/>
                    </a:cubicBezTo>
                    <a:cubicBezTo>
                      <a:pt x="132450" y="41131"/>
                      <a:pt x="133296" y="40889"/>
                      <a:pt x="134627" y="41010"/>
                    </a:cubicBezTo>
                    <a:cubicBezTo>
                      <a:pt x="135715" y="41736"/>
                      <a:pt x="136562" y="42825"/>
                      <a:pt x="137288" y="44034"/>
                    </a:cubicBezTo>
                    <a:cubicBezTo>
                      <a:pt x="140795" y="50204"/>
                      <a:pt x="144302" y="56253"/>
                      <a:pt x="147931" y="62423"/>
                    </a:cubicBezTo>
                    <a:cubicBezTo>
                      <a:pt x="150229" y="66173"/>
                      <a:pt x="152527" y="69923"/>
                      <a:pt x="154946" y="73673"/>
                    </a:cubicBezTo>
                    <a:cubicBezTo>
                      <a:pt x="159662" y="81295"/>
                      <a:pt x="164500" y="88795"/>
                      <a:pt x="169217" y="96416"/>
                    </a:cubicBezTo>
                    <a:cubicBezTo>
                      <a:pt x="171394" y="99803"/>
                      <a:pt x="173692" y="103191"/>
                      <a:pt x="175869" y="106699"/>
                    </a:cubicBezTo>
                    <a:cubicBezTo>
                      <a:pt x="176957" y="108393"/>
                      <a:pt x="178046" y="110207"/>
                      <a:pt x="179014" y="112022"/>
                    </a:cubicBezTo>
                    <a:cubicBezTo>
                      <a:pt x="179255" y="112506"/>
                      <a:pt x="179497" y="112989"/>
                      <a:pt x="179860" y="113474"/>
                    </a:cubicBezTo>
                    <a:cubicBezTo>
                      <a:pt x="180223" y="113957"/>
                      <a:pt x="180707" y="114441"/>
                      <a:pt x="180707" y="114441"/>
                    </a:cubicBezTo>
                    <a:cubicBezTo>
                      <a:pt x="182642" y="115409"/>
                      <a:pt x="183851" y="116014"/>
                      <a:pt x="185061" y="116740"/>
                    </a:cubicBezTo>
                    <a:cubicBezTo>
                      <a:pt x="185061" y="116740"/>
                      <a:pt x="185303" y="116740"/>
                      <a:pt x="185424" y="116740"/>
                    </a:cubicBezTo>
                    <a:cubicBezTo>
                      <a:pt x="188689" y="117828"/>
                      <a:pt x="191471" y="116740"/>
                      <a:pt x="193769" y="114320"/>
                    </a:cubicBezTo>
                    <a:cubicBezTo>
                      <a:pt x="194615" y="113474"/>
                      <a:pt x="195462" y="112627"/>
                      <a:pt x="196430" y="111780"/>
                    </a:cubicBezTo>
                    <a:cubicBezTo>
                      <a:pt x="196792" y="110691"/>
                      <a:pt x="197155" y="109602"/>
                      <a:pt x="197397" y="108514"/>
                    </a:cubicBezTo>
                    <a:cubicBezTo>
                      <a:pt x="197155" y="108150"/>
                      <a:pt x="197397" y="107909"/>
                      <a:pt x="197760" y="107788"/>
                    </a:cubicBezTo>
                    <a:cubicBezTo>
                      <a:pt x="197760" y="106820"/>
                      <a:pt x="197760" y="105852"/>
                      <a:pt x="197760" y="104884"/>
                    </a:cubicBezTo>
                    <a:close/>
                  </a:path>
                </a:pathLst>
              </a:custGeom>
              <a:solidFill>
                <a:srgbClr val="8CAA4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grpSp>
      <p:sp>
        <p:nvSpPr>
          <p:cNvPr id="227" name="Google Shape;227;p11"/>
          <p:cNvSpPr txBox="1"/>
          <p:nvPr/>
        </p:nvSpPr>
        <p:spPr>
          <a:xfrm>
            <a:off x="445818" y="6926180"/>
            <a:ext cx="2505201" cy="798609"/>
          </a:xfrm>
          <a:prstGeom prst="rect">
            <a:avLst/>
          </a:prstGeom>
          <a:noFill/>
          <a:ln>
            <a:noFill/>
          </a:ln>
        </p:spPr>
        <p:txBody>
          <a:bodyPr spcFirstLastPara="1" wrap="square" lIns="91425" tIns="45700" rIns="91425" bIns="45700" anchor="t" anchorCtr="0">
            <a:noAutofit/>
          </a:bodyPr>
          <a:lstStyle/>
          <a:p>
            <a:pPr marL="0" marR="0" lvl="0" indent="0" algn="l" rtl="0">
              <a:lnSpc>
                <a:spcPct val="94166"/>
              </a:lnSpc>
              <a:spcBef>
                <a:spcPts val="0"/>
              </a:spcBef>
              <a:spcAft>
                <a:spcPts val="0"/>
              </a:spcAft>
              <a:buClr>
                <a:srgbClr val="7ABB57"/>
              </a:buClr>
              <a:buSzPts val="2400"/>
              <a:buFont typeface="Arial"/>
              <a:buNone/>
            </a:pPr>
            <a:r>
              <a:rPr lang="en-GB" sz="2400" b="1" i="0">
                <a:solidFill>
                  <a:srgbClr val="7ABB57"/>
                </a:solidFill>
                <a:latin typeface="Calibri"/>
                <a:ea typeface="Calibri"/>
                <a:cs typeface="Calibri"/>
                <a:sym typeface="Calibri"/>
              </a:rPr>
              <a:t>1.2 Aperçu du projet ACTIN</a:t>
            </a:r>
            <a:endParaRPr/>
          </a:p>
          <a:p>
            <a:pPr marL="0" marR="0" lvl="0" indent="0" algn="l" rtl="0">
              <a:lnSpc>
                <a:spcPct val="125555"/>
              </a:lnSpc>
              <a:spcBef>
                <a:spcPts val="0"/>
              </a:spcBef>
              <a:spcAft>
                <a:spcPts val="0"/>
              </a:spcAft>
              <a:buClr>
                <a:srgbClr val="0C2D45"/>
              </a:buClr>
              <a:buSzPts val="1800"/>
              <a:buFont typeface="Arial"/>
              <a:buNone/>
            </a:pPr>
            <a:endParaRPr sz="1800" b="1" i="0">
              <a:solidFill>
                <a:srgbClr val="F3745D"/>
              </a:solidFill>
              <a:latin typeface="Calibri"/>
              <a:ea typeface="Calibri"/>
              <a:cs typeface="Calibri"/>
              <a:sym typeface="Calibri"/>
            </a:endParaRPr>
          </a:p>
        </p:txBody>
      </p:sp>
      <p:sp>
        <p:nvSpPr>
          <p:cNvPr id="228" name="Google Shape;228;p11"/>
          <p:cNvSpPr txBox="1"/>
          <p:nvPr/>
        </p:nvSpPr>
        <p:spPr>
          <a:xfrm>
            <a:off x="2808692" y="6697580"/>
            <a:ext cx="4035600" cy="1228500"/>
          </a:xfrm>
          <a:prstGeom prst="rect">
            <a:avLst/>
          </a:prstGeom>
          <a:noFill/>
          <a:ln>
            <a:noFill/>
          </a:ln>
        </p:spPr>
        <p:txBody>
          <a:bodyPr spcFirstLastPara="1" wrap="square" lIns="91425" tIns="45700" rIns="91425" bIns="45700" anchor="t" anchorCtr="0">
            <a:noAutofit/>
          </a:bodyPr>
          <a:lstStyle/>
          <a:p>
            <a:pPr marL="0" marR="0" lvl="0" indent="0" algn="l" rtl="0">
              <a:lnSpc>
                <a:spcPct val="104000"/>
              </a:lnSpc>
              <a:spcBef>
                <a:spcPts val="0"/>
              </a:spcBef>
              <a:spcAft>
                <a:spcPts val="0"/>
              </a:spcAft>
              <a:buClr>
                <a:srgbClr val="123240"/>
              </a:buClr>
              <a:buSzPts val="1500"/>
              <a:buFont typeface="Arial"/>
              <a:buNone/>
            </a:pPr>
            <a:r>
              <a:rPr lang="en-GB" sz="1500" b="0" i="1">
                <a:solidFill>
                  <a:srgbClr val="123240"/>
                </a:solidFill>
                <a:latin typeface="Calibri"/>
                <a:ea typeface="Calibri"/>
                <a:cs typeface="Calibri"/>
                <a:sym typeface="Calibri"/>
              </a:rPr>
              <a:t>L'immigration fait l'objet de nombreuses discussions dans toute l'Union européenne. Des inquiétudes, des perceptions erronées et un manque général d'informations ont créé un climat d'incertitude quant à l'octroi d'un soutien, de services ou d'une main accueillante à de nombreux groupes de nouveaux arrivants.</a:t>
            </a:r>
            <a:endParaRPr/>
          </a:p>
          <a:p>
            <a:pPr marL="0" marR="0" lvl="0" indent="0" algn="l" rtl="0">
              <a:lnSpc>
                <a:spcPct val="104000"/>
              </a:lnSpc>
              <a:spcBef>
                <a:spcPts val="0"/>
              </a:spcBef>
              <a:spcAft>
                <a:spcPts val="0"/>
              </a:spcAft>
              <a:buClr>
                <a:srgbClr val="0C2D45"/>
              </a:buClr>
              <a:buSzPts val="1500"/>
              <a:buFont typeface="Arial"/>
              <a:buNone/>
            </a:pPr>
            <a:endParaRPr sz="1500" b="0" i="1">
              <a:solidFill>
                <a:srgbClr val="123240"/>
              </a:solidFill>
              <a:latin typeface="Calibri"/>
              <a:ea typeface="Calibri"/>
              <a:cs typeface="Calibri"/>
              <a:sym typeface="Calibri"/>
            </a:endParaRPr>
          </a:p>
        </p:txBody>
      </p:sp>
      <p:cxnSp>
        <p:nvCxnSpPr>
          <p:cNvPr id="229" name="Google Shape;229;p11"/>
          <p:cNvCxnSpPr/>
          <p:nvPr/>
        </p:nvCxnSpPr>
        <p:spPr>
          <a:xfrm>
            <a:off x="-22701" y="7080204"/>
            <a:ext cx="437888" cy="0"/>
          </a:xfrm>
          <a:prstGeom prst="straightConnector1">
            <a:avLst/>
          </a:prstGeom>
          <a:noFill/>
          <a:ln w="28575" cap="flat" cmpd="sng">
            <a:solidFill>
              <a:srgbClr val="50B4D9"/>
            </a:solidFill>
            <a:prstDash val="solid"/>
            <a:miter lim="800000"/>
            <a:headEnd type="none" w="sm" len="sm"/>
            <a:tailEnd type="none" w="sm" len="sm"/>
          </a:ln>
        </p:spPr>
      </p:cxnSp>
      <p:sp>
        <p:nvSpPr>
          <p:cNvPr id="230" name="Google Shape;230;p11"/>
          <p:cNvSpPr txBox="1"/>
          <p:nvPr/>
        </p:nvSpPr>
        <p:spPr>
          <a:xfrm>
            <a:off x="459210" y="8466116"/>
            <a:ext cx="6415612" cy="936171"/>
          </a:xfrm>
          <a:prstGeom prst="rect">
            <a:avLst/>
          </a:prstGeom>
          <a:noFill/>
          <a:ln>
            <a:noFill/>
          </a:ln>
        </p:spPr>
        <p:txBody>
          <a:bodyPr spcFirstLastPara="1" wrap="square" lIns="91425" tIns="45700" rIns="91425" bIns="45700" anchor="t" anchorCtr="0">
            <a:noAutofit/>
          </a:bodyPr>
          <a:lstStyle/>
          <a:p>
            <a:pPr marL="0" marR="0" lvl="0" indent="0" algn="just" rtl="0">
              <a:lnSpc>
                <a:spcPct val="102608"/>
              </a:lnSpc>
              <a:spcBef>
                <a:spcPts val="0"/>
              </a:spcBef>
              <a:spcAft>
                <a:spcPts val="0"/>
              </a:spcAft>
              <a:buClr>
                <a:srgbClr val="123240"/>
              </a:buClr>
              <a:buSzPts val="1150"/>
              <a:buFont typeface="Arial"/>
              <a:buNone/>
            </a:pPr>
            <a:r>
              <a:rPr lang="en-GB" sz="1150" b="0" i="0">
                <a:solidFill>
                  <a:srgbClr val="123240"/>
                </a:solidFill>
                <a:latin typeface="Calibri"/>
                <a:ea typeface="Calibri"/>
                <a:cs typeface="Calibri"/>
                <a:sym typeface="Calibri"/>
              </a:rPr>
              <a:t>Le projet </a:t>
            </a:r>
            <a:r>
              <a:rPr lang="en-GB" sz="1150" b="1" i="0">
                <a:solidFill>
                  <a:srgbClr val="7ABB57"/>
                </a:solidFill>
                <a:latin typeface="Calibri"/>
                <a:ea typeface="Calibri"/>
                <a:cs typeface="Calibri"/>
                <a:sym typeface="Calibri"/>
              </a:rPr>
              <a:t>ACTIN </a:t>
            </a:r>
            <a:r>
              <a:rPr lang="en-GB" sz="1150" b="0" i="0">
                <a:solidFill>
                  <a:srgbClr val="123240"/>
                </a:solidFill>
                <a:latin typeface="Calibri"/>
                <a:ea typeface="Calibri"/>
                <a:cs typeface="Calibri"/>
                <a:sym typeface="Calibri"/>
              </a:rPr>
              <a:t>vise à soutenir et à renforcer l'intégration et l'inclusion des enfants et des adolescents migrants et réfugiés dans l'éducation et, par extension, dans la société européenne dans son ensemble.  En tant que projet financé par le programme AMIF de l'UE, ACTIN y parviendra en rassemblant l'expertise de sept pays européens et en consolidant les liens entre les universités et les ONG impliquées dans la migration et l'éducation. </a:t>
            </a:r>
            <a:endParaRPr/>
          </a:p>
          <a:p>
            <a:pPr marL="0" marR="0" lvl="0" indent="0" algn="just" rtl="0">
              <a:lnSpc>
                <a:spcPct val="102608"/>
              </a:lnSpc>
              <a:spcBef>
                <a:spcPts val="0"/>
              </a:spcBef>
              <a:spcAft>
                <a:spcPts val="0"/>
              </a:spcAft>
              <a:buClr>
                <a:srgbClr val="0C2D45"/>
              </a:buClr>
              <a:buSzPts val="1150"/>
              <a:buFont typeface="Arial"/>
              <a:buNone/>
            </a:pPr>
            <a:endParaRPr sz="1150" b="0" i="0">
              <a:solidFill>
                <a:srgbClr val="123240"/>
              </a:solidFill>
              <a:latin typeface="Calibri"/>
              <a:ea typeface="Calibri"/>
              <a:cs typeface="Calibri"/>
              <a:sym typeface="Calibri"/>
            </a:endParaRPr>
          </a:p>
          <a:p>
            <a:pPr marL="0" marR="0" lvl="0" indent="0" algn="just" rtl="0">
              <a:lnSpc>
                <a:spcPct val="102608"/>
              </a:lnSpc>
              <a:spcBef>
                <a:spcPts val="0"/>
              </a:spcBef>
              <a:spcAft>
                <a:spcPts val="0"/>
              </a:spcAft>
              <a:buClr>
                <a:srgbClr val="0C2D45"/>
              </a:buClr>
              <a:buSzPts val="1150"/>
              <a:buFont typeface="Arial"/>
              <a:buNone/>
            </a:pPr>
            <a:endParaRPr sz="1150" b="0" i="0">
              <a:solidFill>
                <a:srgbClr val="123240"/>
              </a:solidFill>
              <a:latin typeface="Calibri"/>
              <a:ea typeface="Calibri"/>
              <a:cs typeface="Calibri"/>
              <a:sym typeface="Calibri"/>
            </a:endParaRPr>
          </a:p>
          <a:p>
            <a:pPr marL="0" marR="0" lvl="0" indent="0" algn="just" rtl="0">
              <a:lnSpc>
                <a:spcPct val="102608"/>
              </a:lnSpc>
              <a:spcBef>
                <a:spcPts val="0"/>
              </a:spcBef>
              <a:spcAft>
                <a:spcPts val="0"/>
              </a:spcAft>
              <a:buClr>
                <a:srgbClr val="123240"/>
              </a:buClr>
              <a:buSzPts val="1150"/>
              <a:buFont typeface="Arial"/>
              <a:buNone/>
            </a:pPr>
            <a:r>
              <a:rPr lang="en-GB" sz="1150" b="0" i="0">
                <a:solidFill>
                  <a:srgbClr val="123240"/>
                </a:solidFill>
                <a:latin typeface="Calibri"/>
                <a:ea typeface="Calibri"/>
                <a:cs typeface="Calibri"/>
                <a:sym typeface="Calibri"/>
              </a:rPr>
              <a:t>ACTIN aspire à aborder l'éducation des migrants de manière holistique et à autonomiser les jeunes apprenants migrants, mais aussi les parties prenantes concernées, c'est-à-dire les éducateurs, les parents migrants, etc., en employant une série d'activités dans des contextes éducatifs formels et informels. </a:t>
            </a:r>
            <a:endParaRPr/>
          </a:p>
          <a:p>
            <a:pPr marL="0" marR="0" lvl="0" indent="0" algn="just" rtl="0">
              <a:lnSpc>
                <a:spcPct val="102608"/>
              </a:lnSpc>
              <a:spcBef>
                <a:spcPts val="0"/>
              </a:spcBef>
              <a:spcAft>
                <a:spcPts val="0"/>
              </a:spcAft>
              <a:buClr>
                <a:srgbClr val="0C2D45"/>
              </a:buClr>
              <a:buSzPts val="1150"/>
              <a:buFont typeface="Arial"/>
              <a:buNone/>
            </a:pPr>
            <a:endParaRPr sz="1150" b="0" i="0">
              <a:solidFill>
                <a:srgbClr val="123240"/>
              </a:solidFill>
              <a:latin typeface="Calibri"/>
              <a:ea typeface="Calibri"/>
              <a:cs typeface="Calibri"/>
              <a:sym typeface="Calibri"/>
            </a:endParaRPr>
          </a:p>
          <a:p>
            <a:pPr marL="0" marR="0" lvl="0" indent="0" algn="just" rtl="0">
              <a:lnSpc>
                <a:spcPct val="102608"/>
              </a:lnSpc>
              <a:spcBef>
                <a:spcPts val="0"/>
              </a:spcBef>
              <a:spcAft>
                <a:spcPts val="0"/>
              </a:spcAft>
              <a:buClr>
                <a:srgbClr val="0C2D45"/>
              </a:buClr>
              <a:buSzPts val="1150"/>
              <a:buFont typeface="Arial"/>
              <a:buNone/>
            </a:pPr>
            <a:endParaRPr sz="1150" b="1" i="0">
              <a:solidFill>
                <a:srgbClr val="12324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2"/>
          <p:cNvSpPr txBox="1">
            <a:spLocks noGrp="1"/>
          </p:cNvSpPr>
          <p:nvPr>
            <p:ph type="sldNum" idx="12"/>
          </p:nvPr>
        </p:nvSpPr>
        <p:spPr>
          <a:xfrm>
            <a:off x="7134555" y="10316301"/>
            <a:ext cx="357598" cy="26659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5</a:t>
            </a:fld>
            <a:endParaRPr/>
          </a:p>
        </p:txBody>
      </p:sp>
      <p:sp>
        <p:nvSpPr>
          <p:cNvPr id="236" name="Google Shape;236;p12"/>
          <p:cNvSpPr txBox="1"/>
          <p:nvPr/>
        </p:nvSpPr>
        <p:spPr>
          <a:xfrm>
            <a:off x="3881643" y="6524399"/>
            <a:ext cx="3118662" cy="4004094"/>
          </a:xfrm>
          <a:prstGeom prst="rect">
            <a:avLst/>
          </a:prstGeom>
          <a:noFill/>
          <a:ln>
            <a:noFill/>
          </a:ln>
        </p:spPr>
        <p:txBody>
          <a:bodyPr spcFirstLastPara="1" wrap="square" lIns="91425" tIns="45700" rIns="91425" bIns="45700" anchor="t" anchorCtr="0">
            <a:noAutofit/>
          </a:bodyPr>
          <a:lstStyle/>
          <a:p>
            <a:pPr marL="0" marR="0" lvl="0" indent="0" algn="just" rtl="0">
              <a:lnSpc>
                <a:spcPct val="101818"/>
              </a:lnSpc>
              <a:spcBef>
                <a:spcPts val="0"/>
              </a:spcBef>
              <a:spcAft>
                <a:spcPts val="0"/>
              </a:spcAft>
              <a:buClr>
                <a:srgbClr val="0C2D45"/>
              </a:buClr>
              <a:buSzPts val="1100"/>
              <a:buFont typeface="Arial"/>
              <a:buNone/>
            </a:pPr>
            <a:endParaRPr sz="1100" b="1" i="0">
              <a:solidFill>
                <a:srgbClr val="123240"/>
              </a:solidFill>
              <a:latin typeface="Calibri"/>
              <a:ea typeface="Calibri"/>
              <a:cs typeface="Calibri"/>
              <a:sym typeface="Calibri"/>
            </a:endParaRPr>
          </a:p>
        </p:txBody>
      </p:sp>
      <p:sp>
        <p:nvSpPr>
          <p:cNvPr id="237" name="Google Shape;237;p12"/>
          <p:cNvSpPr txBox="1"/>
          <p:nvPr/>
        </p:nvSpPr>
        <p:spPr>
          <a:xfrm>
            <a:off x="3926110" y="8152871"/>
            <a:ext cx="3248412" cy="166675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3745D"/>
              </a:buClr>
              <a:buSzPts val="1600"/>
              <a:buFont typeface="Arial"/>
              <a:buNone/>
            </a:pPr>
            <a:r>
              <a:rPr lang="en-GB" sz="1600" b="1" i="0">
                <a:solidFill>
                  <a:srgbClr val="50B4D9"/>
                </a:solidFill>
                <a:latin typeface="Calibri"/>
                <a:ea typeface="Calibri"/>
                <a:cs typeface="Calibri"/>
                <a:sym typeface="Calibri"/>
              </a:rPr>
              <a:t>VISITEZ NOTRE SITE WEB </a:t>
            </a:r>
            <a:r>
              <a:rPr lang="en-GB" sz="2400" b="1" i="0" u="sng">
                <a:solidFill>
                  <a:schemeClr val="hlink"/>
                </a:solidFill>
                <a:latin typeface="Calibri"/>
                <a:ea typeface="Calibri"/>
                <a:cs typeface="Calibri"/>
                <a:sym typeface="Calibri"/>
                <a:hlinkClick r:id="rId3"/>
              </a:rPr>
              <a:t>www.actintegration.eu</a:t>
            </a:r>
            <a:endParaRPr sz="2400" b="1" i="0">
              <a:solidFill>
                <a:srgbClr val="F3745D"/>
              </a:solidFill>
              <a:latin typeface="Calibri"/>
              <a:ea typeface="Calibri"/>
              <a:cs typeface="Calibri"/>
              <a:sym typeface="Calibri"/>
            </a:endParaRPr>
          </a:p>
        </p:txBody>
      </p:sp>
      <p:sp>
        <p:nvSpPr>
          <p:cNvPr id="238" name="Google Shape;238;p12"/>
          <p:cNvSpPr/>
          <p:nvPr/>
        </p:nvSpPr>
        <p:spPr>
          <a:xfrm>
            <a:off x="0" y="745589"/>
            <a:ext cx="7559674" cy="6189784"/>
          </a:xfrm>
          <a:custGeom>
            <a:avLst/>
            <a:gdLst/>
            <a:ahLst/>
            <a:cxnLst/>
            <a:rect l="l" t="t" r="r" b="b"/>
            <a:pathLst>
              <a:path w="7840799" h="4036632" extrusionOk="0">
                <a:moveTo>
                  <a:pt x="0" y="0"/>
                </a:moveTo>
                <a:lnTo>
                  <a:pt x="7840799" y="0"/>
                </a:lnTo>
                <a:lnTo>
                  <a:pt x="7840799" y="4036633"/>
                </a:lnTo>
                <a:lnTo>
                  <a:pt x="0" y="4036633"/>
                </a:lnTo>
                <a:close/>
              </a:path>
            </a:pathLst>
          </a:custGeom>
          <a:solidFill>
            <a:srgbClr val="50B4D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239" name="Google Shape;239;p12"/>
          <p:cNvSpPr/>
          <p:nvPr/>
        </p:nvSpPr>
        <p:spPr>
          <a:xfrm>
            <a:off x="567429" y="1206924"/>
            <a:ext cx="6544571" cy="5096894"/>
          </a:xfrm>
          <a:custGeom>
            <a:avLst/>
            <a:gdLst/>
            <a:ahLst/>
            <a:cxnLst/>
            <a:rect l="l" t="t" r="r" b="b"/>
            <a:pathLst>
              <a:path w="7840799" h="4036632" extrusionOk="0">
                <a:moveTo>
                  <a:pt x="0" y="0"/>
                </a:moveTo>
                <a:lnTo>
                  <a:pt x="7840799" y="0"/>
                </a:lnTo>
                <a:lnTo>
                  <a:pt x="7840799" y="4036633"/>
                </a:lnTo>
                <a:lnTo>
                  <a:pt x="0" y="4036633"/>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lt1"/>
              </a:solidFill>
              <a:latin typeface="Century Schoolbook"/>
              <a:ea typeface="Century Schoolbook"/>
              <a:cs typeface="Century Schoolbook"/>
              <a:sym typeface="Century Schoolbook"/>
            </a:endParaRPr>
          </a:p>
        </p:txBody>
      </p:sp>
      <p:sp>
        <p:nvSpPr>
          <p:cNvPr id="240" name="Google Shape;240;p12"/>
          <p:cNvSpPr txBox="1"/>
          <p:nvPr/>
        </p:nvSpPr>
        <p:spPr>
          <a:xfrm>
            <a:off x="307139" y="589654"/>
            <a:ext cx="6141366" cy="404406"/>
          </a:xfrm>
          <a:prstGeom prst="rect">
            <a:avLst/>
          </a:prstGeom>
          <a:noFill/>
          <a:ln>
            <a:noFill/>
          </a:ln>
        </p:spPr>
        <p:txBody>
          <a:bodyPr spcFirstLastPara="1" wrap="square" lIns="91425" tIns="45700" rIns="91425" bIns="45700" anchor="t" anchorCtr="0">
            <a:spAutoFit/>
          </a:bodyPr>
          <a:lstStyle/>
          <a:p>
            <a:pPr marL="0" marR="0" lvl="0" indent="0" algn="l" rtl="0">
              <a:lnSpc>
                <a:spcPct val="108181"/>
              </a:lnSpc>
              <a:spcBef>
                <a:spcPts val="0"/>
              </a:spcBef>
              <a:spcAft>
                <a:spcPts val="0"/>
              </a:spcAft>
              <a:buNone/>
            </a:pPr>
            <a:r>
              <a:rPr lang="en-GB" sz="2200" b="1">
                <a:solidFill>
                  <a:schemeClr val="lt1"/>
                </a:solidFill>
                <a:highlight>
                  <a:srgbClr val="F3745D"/>
                </a:highlight>
                <a:latin typeface="Calibri"/>
                <a:ea typeface="Calibri"/>
                <a:cs typeface="Calibri"/>
                <a:sym typeface="Calibri"/>
              </a:rPr>
              <a:t> ACTIN aspire à une approche holistique</a:t>
            </a:r>
            <a:r>
              <a:rPr lang="en-GB" sz="2200" b="1">
                <a:solidFill>
                  <a:srgbClr val="F3745D"/>
                </a:solidFill>
                <a:highlight>
                  <a:srgbClr val="F3745D"/>
                </a:highlight>
                <a:latin typeface="Calibri"/>
                <a:ea typeface="Calibri"/>
                <a:cs typeface="Calibri"/>
                <a:sym typeface="Calibri"/>
              </a:rPr>
              <a:t>.</a:t>
            </a:r>
            <a:endParaRPr/>
          </a:p>
        </p:txBody>
      </p:sp>
      <p:grpSp>
        <p:nvGrpSpPr>
          <p:cNvPr id="241" name="Google Shape;241;p12"/>
          <p:cNvGrpSpPr/>
          <p:nvPr/>
        </p:nvGrpSpPr>
        <p:grpSpPr>
          <a:xfrm>
            <a:off x="327274" y="1498830"/>
            <a:ext cx="6504752" cy="411540"/>
            <a:chOff x="468078" y="2461509"/>
            <a:chExt cx="6504752" cy="411540"/>
          </a:xfrm>
        </p:grpSpPr>
        <p:grpSp>
          <p:nvGrpSpPr>
            <p:cNvPr id="242" name="Google Shape;242;p12"/>
            <p:cNvGrpSpPr/>
            <p:nvPr/>
          </p:nvGrpSpPr>
          <p:grpSpPr>
            <a:xfrm>
              <a:off x="468078" y="2461509"/>
              <a:ext cx="6437593" cy="411540"/>
              <a:chOff x="580546" y="4698154"/>
              <a:chExt cx="6437593" cy="411540"/>
            </a:xfrm>
          </p:grpSpPr>
          <p:cxnSp>
            <p:nvCxnSpPr>
              <p:cNvPr id="243" name="Google Shape;243;p12"/>
              <p:cNvCxnSpPr/>
              <p:nvPr/>
            </p:nvCxnSpPr>
            <p:spPr>
              <a:xfrm>
                <a:off x="966792" y="4908696"/>
                <a:ext cx="6051347" cy="0"/>
              </a:xfrm>
              <a:prstGeom prst="straightConnector1">
                <a:avLst/>
              </a:prstGeom>
              <a:noFill/>
              <a:ln w="12700" cap="flat" cmpd="sng">
                <a:solidFill>
                  <a:srgbClr val="123240"/>
                </a:solidFill>
                <a:prstDash val="dash"/>
                <a:miter lim="800000"/>
                <a:headEnd type="none" w="sm" len="sm"/>
                <a:tailEnd type="none" w="sm" len="sm"/>
              </a:ln>
            </p:spPr>
          </p:cxnSp>
          <p:sp>
            <p:nvSpPr>
              <p:cNvPr id="244" name="Google Shape;244;p12"/>
              <p:cNvSpPr/>
              <p:nvPr/>
            </p:nvSpPr>
            <p:spPr>
              <a:xfrm>
                <a:off x="619806" y="4698154"/>
                <a:ext cx="406325" cy="406325"/>
              </a:xfrm>
              <a:prstGeom prst="ellipse">
                <a:avLst/>
              </a:prstGeom>
              <a:solidFill>
                <a:srgbClr val="0C2D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83">
                  <a:solidFill>
                    <a:srgbClr val="F3745D"/>
                  </a:solidFill>
                  <a:latin typeface="Century Schoolbook"/>
                  <a:ea typeface="Century Schoolbook"/>
                  <a:cs typeface="Century Schoolbook"/>
                  <a:sym typeface="Century Schoolbook"/>
                </a:endParaRPr>
              </a:p>
            </p:txBody>
          </p:sp>
          <p:sp>
            <p:nvSpPr>
              <p:cNvPr id="245" name="Google Shape;245;p12"/>
              <p:cNvSpPr txBox="1"/>
              <p:nvPr/>
            </p:nvSpPr>
            <p:spPr>
              <a:xfrm>
                <a:off x="580546" y="4758704"/>
                <a:ext cx="593831" cy="350990"/>
              </a:xfrm>
              <a:prstGeom prst="rect">
                <a:avLst/>
              </a:prstGeom>
              <a:noFill/>
              <a:ln>
                <a:noFill/>
              </a:ln>
            </p:spPr>
            <p:txBody>
              <a:bodyPr spcFirstLastPara="1" wrap="square" lIns="91425" tIns="45700" rIns="91425" bIns="45700" anchor="b" anchorCtr="0">
                <a:noAutofit/>
              </a:bodyPr>
              <a:lstStyle/>
              <a:p>
                <a:pPr marL="0" marR="0" lvl="0" indent="0" algn="l" rtl="0">
                  <a:lnSpc>
                    <a:spcPct val="78181"/>
                  </a:lnSpc>
                  <a:spcBef>
                    <a:spcPts val="0"/>
                  </a:spcBef>
                  <a:spcAft>
                    <a:spcPts val="0"/>
                  </a:spcAft>
                  <a:buClr>
                    <a:schemeClr val="lt1"/>
                  </a:buClr>
                  <a:buSzPts val="2200"/>
                  <a:buFont typeface="Arial"/>
                  <a:buNone/>
                </a:pPr>
                <a:r>
                  <a:rPr lang="en-GB" sz="2200" b="1" i="0">
                    <a:solidFill>
                      <a:schemeClr val="lt1"/>
                    </a:solidFill>
                    <a:latin typeface="Calibri"/>
                    <a:ea typeface="Calibri"/>
                    <a:cs typeface="Calibri"/>
                    <a:sym typeface="Calibri"/>
                  </a:rPr>
                  <a:t>01</a:t>
                </a:r>
                <a:endParaRPr sz="2200" b="0" i="0">
                  <a:solidFill>
                    <a:schemeClr val="lt1"/>
                  </a:solidFill>
                  <a:latin typeface="Calibri"/>
                  <a:ea typeface="Calibri"/>
                  <a:cs typeface="Calibri"/>
                  <a:sym typeface="Calibri"/>
                </a:endParaRPr>
              </a:p>
            </p:txBody>
          </p:sp>
        </p:grpSp>
        <p:sp>
          <p:nvSpPr>
            <p:cNvPr id="246" name="Google Shape;246;p12"/>
            <p:cNvSpPr/>
            <p:nvPr/>
          </p:nvSpPr>
          <p:spPr>
            <a:xfrm>
              <a:off x="6871120" y="2618505"/>
              <a:ext cx="101710" cy="101710"/>
            </a:xfrm>
            <a:prstGeom prst="ellipse">
              <a:avLst/>
            </a:prstGeom>
            <a:solidFill>
              <a:srgbClr val="F374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83">
                <a:solidFill>
                  <a:schemeClr val="lt1"/>
                </a:solidFill>
                <a:latin typeface="Century Schoolbook"/>
                <a:ea typeface="Century Schoolbook"/>
                <a:cs typeface="Century Schoolbook"/>
                <a:sym typeface="Century Schoolbook"/>
              </a:endParaRPr>
            </a:p>
          </p:txBody>
        </p:sp>
      </p:grpSp>
      <p:sp>
        <p:nvSpPr>
          <p:cNvPr id="247" name="Google Shape;247;p12"/>
          <p:cNvSpPr txBox="1"/>
          <p:nvPr/>
        </p:nvSpPr>
        <p:spPr>
          <a:xfrm>
            <a:off x="910364" y="1507481"/>
            <a:ext cx="1382700" cy="4494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3745D"/>
              </a:buClr>
              <a:buSzPts val="1800"/>
              <a:buFont typeface="Arial"/>
              <a:buNone/>
            </a:pPr>
            <a:r>
              <a:rPr lang="en-GB" sz="1800" b="1">
                <a:solidFill>
                  <a:srgbClr val="F3745D"/>
                </a:solidFill>
                <a:latin typeface="Calibri"/>
                <a:ea typeface="Calibri"/>
                <a:cs typeface="Calibri"/>
                <a:sym typeface="Calibri"/>
              </a:rPr>
              <a:t>À L'ÉCOLE</a:t>
            </a:r>
            <a:endParaRPr/>
          </a:p>
          <a:p>
            <a:pPr marL="0" marR="0" lvl="0" indent="0" algn="l" rtl="0">
              <a:lnSpc>
                <a:spcPct val="100000"/>
              </a:lnSpc>
              <a:spcBef>
                <a:spcPts val="2267"/>
              </a:spcBef>
              <a:spcAft>
                <a:spcPts val="0"/>
              </a:spcAft>
              <a:buClr>
                <a:srgbClr val="011E3B"/>
              </a:buClr>
              <a:buSzPts val="1800"/>
              <a:buFont typeface="Arial"/>
              <a:buNone/>
            </a:pPr>
            <a:endParaRPr sz="1800" b="1">
              <a:solidFill>
                <a:srgbClr val="F3745D"/>
              </a:solidFill>
              <a:latin typeface="Calibri"/>
              <a:ea typeface="Calibri"/>
              <a:cs typeface="Calibri"/>
              <a:sym typeface="Calibri"/>
            </a:endParaRPr>
          </a:p>
        </p:txBody>
      </p:sp>
      <p:sp>
        <p:nvSpPr>
          <p:cNvPr id="248" name="Google Shape;248;p12"/>
          <p:cNvSpPr txBox="1"/>
          <p:nvPr/>
        </p:nvSpPr>
        <p:spPr>
          <a:xfrm>
            <a:off x="908325" y="1939892"/>
            <a:ext cx="6008941" cy="594360"/>
          </a:xfrm>
          <a:prstGeom prst="rect">
            <a:avLst/>
          </a:prstGeom>
          <a:noFill/>
          <a:ln>
            <a:noFill/>
          </a:ln>
        </p:spPr>
        <p:txBody>
          <a:bodyPr spcFirstLastPara="1" wrap="square" lIns="91425" tIns="45700" rIns="91425" bIns="45700" anchor="t" anchorCtr="0">
            <a:noAutofit/>
          </a:bodyPr>
          <a:lstStyle/>
          <a:p>
            <a:pPr marL="0" marR="0" lvl="0" indent="0" algn="just" rtl="0">
              <a:lnSpc>
                <a:spcPct val="97391"/>
              </a:lnSpc>
              <a:spcBef>
                <a:spcPts val="0"/>
              </a:spcBef>
              <a:spcAft>
                <a:spcPts val="0"/>
              </a:spcAft>
              <a:buClr>
                <a:srgbClr val="123240"/>
              </a:buClr>
              <a:buSzPts val="1150"/>
              <a:buFont typeface="Arial"/>
              <a:buNone/>
            </a:pPr>
            <a:r>
              <a:rPr lang="en-GB" sz="1150" b="0" i="0">
                <a:solidFill>
                  <a:srgbClr val="123240"/>
                </a:solidFill>
                <a:latin typeface="Calibri"/>
                <a:ea typeface="Calibri"/>
                <a:cs typeface="Calibri"/>
                <a:sym typeface="Calibri"/>
              </a:rPr>
              <a:t>L'équipe de spécialistes d'ACTIN développe des approches et des activités d'éducation formelle qui visent à responsabiliser les jeunes apprenants migrants et réfugiés et les parties prenantes concernées dans des domaines cruciaux tels que l'apprentissage du vocabulaire et de la grammaire, l'apprentissage de la langue et du contenu, et la sensibilisation culturelle dans des contextes d'éducation formelle. Notre approche s'appuie sur des activités d'apprentissage linguistique de pointe, telles que l</a:t>
            </a:r>
            <a:r>
              <a:rPr lang="en-GB" sz="1150">
                <a:solidFill>
                  <a:srgbClr val="123240"/>
                </a:solidFill>
                <a:latin typeface="Calibri"/>
                <a:ea typeface="Calibri"/>
                <a:cs typeface="Calibri"/>
                <a:sym typeface="Calibri"/>
              </a:rPr>
              <a:t>e translanguaging</a:t>
            </a:r>
            <a:r>
              <a:rPr lang="en-GB" sz="1150" b="0" i="0">
                <a:solidFill>
                  <a:srgbClr val="123240"/>
                </a:solidFill>
                <a:latin typeface="Calibri"/>
                <a:ea typeface="Calibri"/>
                <a:cs typeface="Calibri"/>
                <a:sym typeface="Calibri"/>
              </a:rPr>
              <a:t> pédagogique, l'accent mis sur la forme, les activités d'apprentissage de la langue et du contenu, et les activités de facilitation socioculturelle. Les activités utilisent des méthodes innovantes basées sur des preuves et prennent en compte la variabilité individuelle des apprenants pour promouvoir l'agentivité, la pensée critique, l'apprentissage inductif et les compétences analytiques. ACTIN développe également une ressource en ligne en libre accès pour le personnel enseignant et d'autres professionnels, ainsi que pour les étudiants qui souhaitent pratiquer leurs langues. </a:t>
            </a:r>
            <a:endParaRPr/>
          </a:p>
          <a:p>
            <a:pPr marL="0" marR="0" lvl="0" indent="0" algn="just" rtl="0">
              <a:lnSpc>
                <a:spcPct val="97391"/>
              </a:lnSpc>
              <a:spcBef>
                <a:spcPts val="0"/>
              </a:spcBef>
              <a:spcAft>
                <a:spcPts val="0"/>
              </a:spcAft>
              <a:buClr>
                <a:srgbClr val="0C2D45"/>
              </a:buClr>
              <a:buSzPts val="1150"/>
              <a:buFont typeface="Arial"/>
              <a:buNone/>
            </a:pPr>
            <a:endParaRPr sz="1150" b="0" i="0">
              <a:solidFill>
                <a:srgbClr val="123240"/>
              </a:solidFill>
              <a:latin typeface="Calibri"/>
              <a:ea typeface="Calibri"/>
              <a:cs typeface="Calibri"/>
              <a:sym typeface="Calibri"/>
            </a:endParaRPr>
          </a:p>
        </p:txBody>
      </p:sp>
      <p:grpSp>
        <p:nvGrpSpPr>
          <p:cNvPr id="249" name="Google Shape;249;p12"/>
          <p:cNvGrpSpPr/>
          <p:nvPr/>
        </p:nvGrpSpPr>
        <p:grpSpPr>
          <a:xfrm>
            <a:off x="327274" y="4158146"/>
            <a:ext cx="6504752" cy="411540"/>
            <a:chOff x="468078" y="2461509"/>
            <a:chExt cx="6504752" cy="411540"/>
          </a:xfrm>
        </p:grpSpPr>
        <p:grpSp>
          <p:nvGrpSpPr>
            <p:cNvPr id="250" name="Google Shape;250;p12"/>
            <p:cNvGrpSpPr/>
            <p:nvPr/>
          </p:nvGrpSpPr>
          <p:grpSpPr>
            <a:xfrm>
              <a:off x="468078" y="2461509"/>
              <a:ext cx="6437593" cy="411540"/>
              <a:chOff x="580546" y="4698154"/>
              <a:chExt cx="6437593" cy="411540"/>
            </a:xfrm>
          </p:grpSpPr>
          <p:cxnSp>
            <p:nvCxnSpPr>
              <p:cNvPr id="251" name="Google Shape;251;p12"/>
              <p:cNvCxnSpPr/>
              <p:nvPr/>
            </p:nvCxnSpPr>
            <p:spPr>
              <a:xfrm>
                <a:off x="966792" y="4908696"/>
                <a:ext cx="6051347" cy="0"/>
              </a:xfrm>
              <a:prstGeom prst="straightConnector1">
                <a:avLst/>
              </a:prstGeom>
              <a:noFill/>
              <a:ln w="12700" cap="flat" cmpd="sng">
                <a:solidFill>
                  <a:srgbClr val="123240"/>
                </a:solidFill>
                <a:prstDash val="dash"/>
                <a:miter lim="800000"/>
                <a:headEnd type="none" w="sm" len="sm"/>
                <a:tailEnd type="none" w="sm" len="sm"/>
              </a:ln>
            </p:spPr>
          </p:cxnSp>
          <p:sp>
            <p:nvSpPr>
              <p:cNvPr id="252" name="Google Shape;252;p12"/>
              <p:cNvSpPr/>
              <p:nvPr/>
            </p:nvSpPr>
            <p:spPr>
              <a:xfrm>
                <a:off x="619806" y="4698154"/>
                <a:ext cx="406325" cy="406325"/>
              </a:xfrm>
              <a:prstGeom prst="ellipse">
                <a:avLst/>
              </a:prstGeom>
              <a:solidFill>
                <a:srgbClr val="0C2D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83">
                  <a:solidFill>
                    <a:srgbClr val="F3745D"/>
                  </a:solidFill>
                  <a:latin typeface="Century Schoolbook"/>
                  <a:ea typeface="Century Schoolbook"/>
                  <a:cs typeface="Century Schoolbook"/>
                  <a:sym typeface="Century Schoolbook"/>
                </a:endParaRPr>
              </a:p>
            </p:txBody>
          </p:sp>
          <p:sp>
            <p:nvSpPr>
              <p:cNvPr id="253" name="Google Shape;253;p12"/>
              <p:cNvSpPr txBox="1"/>
              <p:nvPr/>
            </p:nvSpPr>
            <p:spPr>
              <a:xfrm>
                <a:off x="580546" y="4758704"/>
                <a:ext cx="593831" cy="350990"/>
              </a:xfrm>
              <a:prstGeom prst="rect">
                <a:avLst/>
              </a:prstGeom>
              <a:noFill/>
              <a:ln>
                <a:noFill/>
              </a:ln>
            </p:spPr>
            <p:txBody>
              <a:bodyPr spcFirstLastPara="1" wrap="square" lIns="91425" tIns="45700" rIns="91425" bIns="45700" anchor="b" anchorCtr="0">
                <a:noAutofit/>
              </a:bodyPr>
              <a:lstStyle/>
              <a:p>
                <a:pPr marL="0" marR="0" lvl="0" indent="0" algn="l" rtl="0">
                  <a:lnSpc>
                    <a:spcPct val="78181"/>
                  </a:lnSpc>
                  <a:spcBef>
                    <a:spcPts val="0"/>
                  </a:spcBef>
                  <a:spcAft>
                    <a:spcPts val="0"/>
                  </a:spcAft>
                  <a:buClr>
                    <a:schemeClr val="lt1"/>
                  </a:buClr>
                  <a:buSzPts val="2200"/>
                  <a:buFont typeface="Arial"/>
                  <a:buNone/>
                </a:pPr>
                <a:r>
                  <a:rPr lang="en-GB" sz="2200" b="1" i="0">
                    <a:solidFill>
                      <a:schemeClr val="lt1"/>
                    </a:solidFill>
                    <a:latin typeface="Calibri"/>
                    <a:ea typeface="Calibri"/>
                    <a:cs typeface="Calibri"/>
                    <a:sym typeface="Calibri"/>
                  </a:rPr>
                  <a:t>02</a:t>
                </a:r>
                <a:endParaRPr sz="2200" b="0" i="0">
                  <a:solidFill>
                    <a:schemeClr val="lt1"/>
                  </a:solidFill>
                  <a:latin typeface="Calibri"/>
                  <a:ea typeface="Calibri"/>
                  <a:cs typeface="Calibri"/>
                  <a:sym typeface="Calibri"/>
                </a:endParaRPr>
              </a:p>
            </p:txBody>
          </p:sp>
        </p:grpSp>
        <p:sp>
          <p:nvSpPr>
            <p:cNvPr id="254" name="Google Shape;254;p12"/>
            <p:cNvSpPr/>
            <p:nvPr/>
          </p:nvSpPr>
          <p:spPr>
            <a:xfrm>
              <a:off x="6871120" y="2618505"/>
              <a:ext cx="101710" cy="101710"/>
            </a:xfrm>
            <a:prstGeom prst="ellipse">
              <a:avLst/>
            </a:prstGeom>
            <a:solidFill>
              <a:srgbClr val="F374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83">
                <a:solidFill>
                  <a:schemeClr val="lt1"/>
                </a:solidFill>
                <a:latin typeface="Century Schoolbook"/>
                <a:ea typeface="Century Schoolbook"/>
                <a:cs typeface="Century Schoolbook"/>
                <a:sym typeface="Century Schoolbook"/>
              </a:endParaRPr>
            </a:p>
          </p:txBody>
        </p:sp>
      </p:grpSp>
      <p:sp>
        <p:nvSpPr>
          <p:cNvPr id="255" name="Google Shape;255;p12"/>
          <p:cNvSpPr txBox="1"/>
          <p:nvPr/>
        </p:nvSpPr>
        <p:spPr>
          <a:xfrm>
            <a:off x="910365" y="4166797"/>
            <a:ext cx="1931400" cy="4494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3745D"/>
              </a:buClr>
              <a:buSzPts val="1800"/>
              <a:buFont typeface="Arial"/>
              <a:buNone/>
            </a:pPr>
            <a:r>
              <a:rPr lang="en-GB" sz="1800" b="1">
                <a:solidFill>
                  <a:srgbClr val="F3745D"/>
                </a:solidFill>
                <a:latin typeface="Calibri"/>
                <a:ea typeface="Calibri"/>
                <a:cs typeface="Calibri"/>
                <a:sym typeface="Calibri"/>
              </a:rPr>
              <a:t>DANS LES COMMUNAUTÉS </a:t>
            </a:r>
            <a:endParaRPr/>
          </a:p>
          <a:p>
            <a:pPr marL="0" marR="0" lvl="0" indent="0" algn="l" rtl="0">
              <a:lnSpc>
                <a:spcPct val="100000"/>
              </a:lnSpc>
              <a:spcBef>
                <a:spcPts val="2267"/>
              </a:spcBef>
              <a:spcAft>
                <a:spcPts val="0"/>
              </a:spcAft>
              <a:buClr>
                <a:srgbClr val="011E3B"/>
              </a:buClr>
              <a:buSzPts val="1800"/>
              <a:buFont typeface="Arial"/>
              <a:buNone/>
            </a:pPr>
            <a:endParaRPr sz="1800" b="1">
              <a:solidFill>
                <a:srgbClr val="F3745D"/>
              </a:solidFill>
              <a:latin typeface="Calibri"/>
              <a:ea typeface="Calibri"/>
              <a:cs typeface="Calibri"/>
              <a:sym typeface="Calibri"/>
            </a:endParaRPr>
          </a:p>
        </p:txBody>
      </p:sp>
      <p:sp>
        <p:nvSpPr>
          <p:cNvPr id="256" name="Google Shape;256;p12"/>
          <p:cNvSpPr txBox="1"/>
          <p:nvPr/>
        </p:nvSpPr>
        <p:spPr>
          <a:xfrm>
            <a:off x="908325" y="4751608"/>
            <a:ext cx="6009000" cy="594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3745D"/>
              </a:buClr>
              <a:buSzPts val="1150"/>
              <a:buFont typeface="Arial"/>
              <a:buNone/>
            </a:pPr>
            <a:r>
              <a:rPr lang="en-GB" sz="1150" b="0" i="0">
                <a:solidFill>
                  <a:srgbClr val="123240"/>
                </a:solidFill>
                <a:latin typeface="Calibri"/>
                <a:ea typeface="Calibri"/>
                <a:cs typeface="Calibri"/>
                <a:sym typeface="Calibri"/>
              </a:rPr>
              <a:t>Du point de vue de l'éducation non formelle, ACTIN, dirigé par une équipe d'ONG expérimentées, développe trois ressources clés et des lignes directrices pour leur adoption :</a:t>
            </a:r>
            <a:endParaRPr/>
          </a:p>
          <a:p>
            <a:pPr marL="0" marR="0" lvl="0" indent="0" algn="l" rtl="0">
              <a:lnSpc>
                <a:spcPct val="100000"/>
              </a:lnSpc>
              <a:spcBef>
                <a:spcPts val="0"/>
              </a:spcBef>
              <a:spcAft>
                <a:spcPts val="0"/>
              </a:spcAft>
              <a:buClr>
                <a:srgbClr val="F3745D"/>
              </a:buClr>
              <a:buSzPts val="1150"/>
              <a:buFont typeface="Arial"/>
              <a:buNone/>
            </a:pPr>
            <a:endParaRPr sz="1150" b="0" i="0">
              <a:solidFill>
                <a:srgbClr val="123240"/>
              </a:solidFill>
              <a:latin typeface="Calibri"/>
              <a:ea typeface="Calibri"/>
              <a:cs typeface="Calibri"/>
              <a:sym typeface="Calibri"/>
            </a:endParaRPr>
          </a:p>
          <a:p>
            <a:pPr marL="228600" marR="0" lvl="0" indent="-228600" algn="l" rtl="0">
              <a:lnSpc>
                <a:spcPct val="100000"/>
              </a:lnSpc>
              <a:spcBef>
                <a:spcPts val="0"/>
              </a:spcBef>
              <a:spcAft>
                <a:spcPts val="0"/>
              </a:spcAft>
              <a:buClr>
                <a:srgbClr val="F3745D"/>
              </a:buClr>
              <a:buSzPts val="1150"/>
              <a:buFont typeface="Century Schoolbook"/>
              <a:buAutoNum type="arabicPeriod"/>
            </a:pPr>
            <a:r>
              <a:rPr lang="en-GB" sz="1150" b="0" i="0">
                <a:solidFill>
                  <a:srgbClr val="123240"/>
                </a:solidFill>
                <a:latin typeface="Calibri"/>
                <a:ea typeface="Calibri"/>
                <a:cs typeface="Calibri"/>
                <a:sym typeface="Calibri"/>
              </a:rPr>
              <a:t>L'objet de ce guide, les CAFES DE SOLIDARITÉ ACTIN</a:t>
            </a:r>
            <a:endParaRPr/>
          </a:p>
          <a:p>
            <a:pPr marL="228600" marR="0" lvl="0" indent="-228600" algn="l" rtl="0">
              <a:lnSpc>
                <a:spcPct val="100000"/>
              </a:lnSpc>
              <a:spcBef>
                <a:spcPts val="0"/>
              </a:spcBef>
              <a:spcAft>
                <a:spcPts val="0"/>
              </a:spcAft>
              <a:buClr>
                <a:srgbClr val="F3745D"/>
              </a:buClr>
              <a:buSzPts val="1150"/>
              <a:buFont typeface="Century Schoolbook"/>
              <a:buAutoNum type="arabicPeriod"/>
            </a:pPr>
            <a:r>
              <a:rPr lang="en-GB" sz="1150">
                <a:solidFill>
                  <a:srgbClr val="123240"/>
                </a:solidFill>
                <a:latin typeface="Calibri"/>
                <a:ea typeface="Calibri"/>
                <a:cs typeface="Calibri"/>
                <a:sym typeface="Calibri"/>
              </a:rPr>
              <a:t>LES</a:t>
            </a:r>
            <a:r>
              <a:rPr lang="en-GB" sz="1150" b="0" i="0">
                <a:solidFill>
                  <a:srgbClr val="123240"/>
                </a:solidFill>
                <a:latin typeface="Calibri"/>
                <a:ea typeface="Calibri"/>
                <a:cs typeface="Calibri"/>
                <a:sym typeface="Calibri"/>
              </a:rPr>
              <a:t> ACTIVITÉS EXTRACURRICULAIRES ACTIN</a:t>
            </a:r>
            <a:endParaRPr/>
          </a:p>
          <a:p>
            <a:pPr marL="228600" marR="0" lvl="0" indent="-228600" algn="l" rtl="0">
              <a:lnSpc>
                <a:spcPct val="100000"/>
              </a:lnSpc>
              <a:spcBef>
                <a:spcPts val="0"/>
              </a:spcBef>
              <a:spcAft>
                <a:spcPts val="0"/>
              </a:spcAft>
              <a:buClr>
                <a:srgbClr val="F3745D"/>
              </a:buClr>
              <a:buSzPts val="1150"/>
              <a:buFont typeface="Century Schoolbook"/>
              <a:buAutoNum type="arabicPeriod"/>
            </a:pPr>
            <a:r>
              <a:rPr lang="en-GB" sz="1150" b="0" i="0">
                <a:solidFill>
                  <a:srgbClr val="0C2D45"/>
                </a:solidFill>
                <a:latin typeface="Calibri"/>
                <a:ea typeface="Calibri"/>
                <a:cs typeface="Calibri"/>
                <a:sym typeface="Calibri"/>
              </a:rPr>
              <a:t>PROGRAMME DE JUMELAGE DE ACTIN</a:t>
            </a:r>
            <a:endParaRPr sz="1150" b="0" i="0">
              <a:solidFill>
                <a:srgbClr val="123240"/>
              </a:solidFill>
              <a:latin typeface="Calibri"/>
              <a:ea typeface="Calibri"/>
              <a:cs typeface="Calibri"/>
              <a:sym typeface="Calibri"/>
            </a:endParaRPr>
          </a:p>
        </p:txBody>
      </p:sp>
      <p:grpSp>
        <p:nvGrpSpPr>
          <p:cNvPr id="257" name="Google Shape;257;p12"/>
          <p:cNvGrpSpPr/>
          <p:nvPr/>
        </p:nvGrpSpPr>
        <p:grpSpPr>
          <a:xfrm>
            <a:off x="-112542" y="5876326"/>
            <a:ext cx="4611757" cy="3805057"/>
            <a:chOff x="-42246" y="4730285"/>
            <a:chExt cx="4616246" cy="3808761"/>
          </a:xfrm>
        </p:grpSpPr>
        <p:grpSp>
          <p:nvGrpSpPr>
            <p:cNvPr id="258" name="Google Shape;258;p12"/>
            <p:cNvGrpSpPr/>
            <p:nvPr/>
          </p:nvGrpSpPr>
          <p:grpSpPr>
            <a:xfrm>
              <a:off x="1" y="5072759"/>
              <a:ext cx="3657600" cy="3030776"/>
              <a:chOff x="1" y="5072759"/>
              <a:chExt cx="3657600" cy="3030776"/>
            </a:xfrm>
          </p:grpSpPr>
          <p:grpSp>
            <p:nvGrpSpPr>
              <p:cNvPr id="259" name="Google Shape;259;p12"/>
              <p:cNvGrpSpPr/>
              <p:nvPr/>
            </p:nvGrpSpPr>
            <p:grpSpPr>
              <a:xfrm>
                <a:off x="1" y="5072759"/>
                <a:ext cx="3657600" cy="3030776"/>
                <a:chOff x="0" y="3538330"/>
                <a:chExt cx="7559675" cy="6264130"/>
              </a:xfrm>
            </p:grpSpPr>
            <p:pic>
              <p:nvPicPr>
                <p:cNvPr id="260" name="Google Shape;260;p12"/>
                <p:cNvPicPr preferRelativeResize="0"/>
                <p:nvPr/>
              </p:nvPicPr>
              <p:blipFill rotWithShape="1">
                <a:blip r:embed="rId4">
                  <a:alphaModFix/>
                </a:blip>
                <a:srcRect t="4887"/>
                <a:stretch/>
              </p:blipFill>
              <p:spPr>
                <a:xfrm>
                  <a:off x="0" y="3538330"/>
                  <a:ext cx="7559675" cy="3810967"/>
                </a:xfrm>
                <a:prstGeom prst="rect">
                  <a:avLst/>
                </a:prstGeom>
                <a:noFill/>
                <a:ln>
                  <a:noFill/>
                </a:ln>
              </p:spPr>
            </p:pic>
            <p:pic>
              <p:nvPicPr>
                <p:cNvPr id="261" name="Google Shape;261;p12"/>
                <p:cNvPicPr preferRelativeResize="0"/>
                <p:nvPr/>
              </p:nvPicPr>
              <p:blipFill rotWithShape="1">
                <a:blip r:embed="rId5">
                  <a:alphaModFix/>
                </a:blip>
                <a:srcRect/>
                <a:stretch/>
              </p:blipFill>
              <p:spPr>
                <a:xfrm>
                  <a:off x="0" y="6781770"/>
                  <a:ext cx="7559675" cy="3020690"/>
                </a:xfrm>
                <a:prstGeom prst="rect">
                  <a:avLst/>
                </a:prstGeom>
                <a:noFill/>
                <a:ln>
                  <a:noFill/>
                </a:ln>
              </p:spPr>
            </p:pic>
          </p:grpSp>
          <p:sp>
            <p:nvSpPr>
              <p:cNvPr id="262" name="Google Shape;262;p12"/>
              <p:cNvSpPr/>
              <p:nvPr/>
            </p:nvSpPr>
            <p:spPr>
              <a:xfrm>
                <a:off x="2862470" y="5446644"/>
                <a:ext cx="787814" cy="993913"/>
              </a:xfrm>
              <a:prstGeom prst="rect">
                <a:avLst/>
              </a:prstGeom>
              <a:solidFill>
                <a:srgbClr val="F6F1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83">
                  <a:solidFill>
                    <a:schemeClr val="lt1"/>
                  </a:solidFill>
                  <a:latin typeface="Century Schoolbook"/>
                  <a:ea typeface="Century Schoolbook"/>
                  <a:cs typeface="Century Schoolbook"/>
                  <a:sym typeface="Century Schoolbook"/>
                </a:endParaRPr>
              </a:p>
            </p:txBody>
          </p:sp>
        </p:grpSp>
        <p:pic>
          <p:nvPicPr>
            <p:cNvPr id="263" name="Google Shape;263;p12">
              <a:hlinkClick r:id="rId6"/>
            </p:cNvPr>
            <p:cNvPicPr preferRelativeResize="0"/>
            <p:nvPr/>
          </p:nvPicPr>
          <p:blipFill rotWithShape="1">
            <a:blip r:embed="rId7">
              <a:alphaModFix/>
            </a:blip>
            <a:srcRect/>
            <a:stretch/>
          </p:blipFill>
          <p:spPr>
            <a:xfrm flipH="1">
              <a:off x="-42246" y="4730285"/>
              <a:ext cx="4616246" cy="3808761"/>
            </a:xfrm>
            <a:prstGeom prst="rect">
              <a:avLst/>
            </a:prstGeom>
            <a:noFill/>
            <a:ln>
              <a:noFill/>
            </a:ln>
          </p:spPr>
        </p:pic>
      </p:grpSp>
      <p:sp>
        <p:nvSpPr>
          <p:cNvPr id="264" name="Google Shape;264;p12"/>
          <p:cNvSpPr/>
          <p:nvPr/>
        </p:nvSpPr>
        <p:spPr>
          <a:xfrm rot="664147">
            <a:off x="2858291" y="6430405"/>
            <a:ext cx="1357861" cy="1225540"/>
          </a:xfrm>
          <a:prstGeom prst="ellipse">
            <a:avLst/>
          </a:prstGeom>
          <a:solidFill>
            <a:srgbClr val="F3745D"/>
          </a:solidFill>
          <a:ln>
            <a:noFill/>
          </a:ln>
        </p:spPr>
        <p:txBody>
          <a:bodyPr spcFirstLastPara="1" wrap="square" lIns="91425" tIns="45700" rIns="91425" bIns="45700" anchor="ctr" anchorCtr="0">
            <a:noAutofit/>
          </a:bodyPr>
          <a:lstStyle/>
          <a:p>
            <a:pPr marL="0" marR="0" lvl="0" indent="0" algn="ctr" rtl="0">
              <a:lnSpc>
                <a:spcPct val="105263"/>
              </a:lnSpc>
              <a:spcBef>
                <a:spcPts val="0"/>
              </a:spcBef>
              <a:spcAft>
                <a:spcPts val="0"/>
              </a:spcAft>
              <a:buNone/>
            </a:pPr>
            <a:r>
              <a:rPr lang="en-GB" sz="1900">
                <a:solidFill>
                  <a:schemeClr val="lt1"/>
                </a:solidFill>
                <a:latin typeface="Calibri"/>
                <a:ea typeface="Calibri"/>
                <a:cs typeface="Calibri"/>
                <a:sym typeface="Calibri"/>
              </a:rPr>
              <a:t>EN SAVOIR </a:t>
            </a:r>
            <a:r>
              <a:rPr lang="en-GB" sz="1900" b="1" u="sng">
                <a:solidFill>
                  <a:schemeClr val="hlink"/>
                </a:solidFill>
                <a:latin typeface="Calibri"/>
                <a:ea typeface="Calibri"/>
                <a:cs typeface="Calibri"/>
                <a:sym typeface="Calibri"/>
                <a:hlinkClick r:id="rId3"/>
              </a:rPr>
              <a:t>PLUS</a:t>
            </a:r>
            <a:endParaRPr sz="1900" b="1">
              <a:solidFill>
                <a:schemeClr val="lt1"/>
              </a:solidFill>
              <a:latin typeface="Calibri"/>
              <a:ea typeface="Calibri"/>
              <a:cs typeface="Calibri"/>
              <a:sym typeface="Calibri"/>
            </a:endParaRPr>
          </a:p>
        </p:txBody>
      </p:sp>
      <p:grpSp>
        <p:nvGrpSpPr>
          <p:cNvPr id="265" name="Google Shape;265;p12"/>
          <p:cNvGrpSpPr/>
          <p:nvPr/>
        </p:nvGrpSpPr>
        <p:grpSpPr>
          <a:xfrm>
            <a:off x="3861583" y="9645636"/>
            <a:ext cx="2528226" cy="1046177"/>
            <a:chOff x="5681508" y="5035168"/>
            <a:chExt cx="1406601" cy="582050"/>
          </a:xfrm>
        </p:grpSpPr>
        <p:grpSp>
          <p:nvGrpSpPr>
            <p:cNvPr id="266" name="Google Shape;266;p12"/>
            <p:cNvGrpSpPr/>
            <p:nvPr/>
          </p:nvGrpSpPr>
          <p:grpSpPr>
            <a:xfrm>
              <a:off x="6271456" y="5052748"/>
              <a:ext cx="320570" cy="564130"/>
              <a:chOff x="6271456" y="5052748"/>
              <a:chExt cx="320570" cy="564130"/>
            </a:xfrm>
          </p:grpSpPr>
          <p:sp>
            <p:nvSpPr>
              <p:cNvPr id="267" name="Google Shape;267;p12"/>
              <p:cNvSpPr/>
              <p:nvPr/>
            </p:nvSpPr>
            <p:spPr>
              <a:xfrm>
                <a:off x="6387793" y="5052748"/>
                <a:ext cx="93687" cy="93836"/>
              </a:xfrm>
              <a:custGeom>
                <a:avLst/>
                <a:gdLst/>
                <a:ahLst/>
                <a:cxnLst/>
                <a:rect l="l" t="t" r="r" b="b"/>
                <a:pathLst>
                  <a:path w="93687" h="93836" extrusionOk="0">
                    <a:moveTo>
                      <a:pt x="6698" y="72182"/>
                    </a:moveTo>
                    <a:cubicBezTo>
                      <a:pt x="15285" y="85973"/>
                      <a:pt x="27742" y="93352"/>
                      <a:pt x="44191" y="93473"/>
                    </a:cubicBezTo>
                    <a:cubicBezTo>
                      <a:pt x="44675" y="93473"/>
                      <a:pt x="45279" y="93473"/>
                      <a:pt x="45763" y="93473"/>
                    </a:cubicBezTo>
                    <a:cubicBezTo>
                      <a:pt x="45763" y="93473"/>
                      <a:pt x="45763" y="93716"/>
                      <a:pt x="45763" y="93836"/>
                    </a:cubicBezTo>
                    <a:cubicBezTo>
                      <a:pt x="49513" y="93473"/>
                      <a:pt x="53262" y="93111"/>
                      <a:pt x="56890" y="92626"/>
                    </a:cubicBezTo>
                    <a:cubicBezTo>
                      <a:pt x="64994" y="91538"/>
                      <a:pt x="71887" y="87908"/>
                      <a:pt x="77935" y="82586"/>
                    </a:cubicBezTo>
                    <a:cubicBezTo>
                      <a:pt x="85675" y="75932"/>
                      <a:pt x="89787" y="66980"/>
                      <a:pt x="92327" y="57302"/>
                    </a:cubicBezTo>
                    <a:cubicBezTo>
                      <a:pt x="94141" y="50407"/>
                      <a:pt x="94141" y="43390"/>
                      <a:pt x="92327" y="36616"/>
                    </a:cubicBezTo>
                    <a:cubicBezTo>
                      <a:pt x="90392" y="29236"/>
                      <a:pt x="86885" y="22583"/>
                      <a:pt x="82047" y="16655"/>
                    </a:cubicBezTo>
                    <a:cubicBezTo>
                      <a:pt x="75758" y="8913"/>
                      <a:pt x="67533" y="3953"/>
                      <a:pt x="57858" y="1533"/>
                    </a:cubicBezTo>
                    <a:cubicBezTo>
                      <a:pt x="51690" y="-39"/>
                      <a:pt x="45521" y="-402"/>
                      <a:pt x="39232" y="445"/>
                    </a:cubicBezTo>
                    <a:cubicBezTo>
                      <a:pt x="28952" y="1775"/>
                      <a:pt x="20970" y="7340"/>
                      <a:pt x="13229" y="13631"/>
                    </a:cubicBezTo>
                    <a:cubicBezTo>
                      <a:pt x="8149" y="19800"/>
                      <a:pt x="4279" y="26575"/>
                      <a:pt x="1498" y="33954"/>
                    </a:cubicBezTo>
                    <a:cubicBezTo>
                      <a:pt x="1135" y="34922"/>
                      <a:pt x="893" y="36011"/>
                      <a:pt x="772" y="37099"/>
                    </a:cubicBezTo>
                    <a:cubicBezTo>
                      <a:pt x="-438" y="42785"/>
                      <a:pt x="46" y="48471"/>
                      <a:pt x="409" y="54157"/>
                    </a:cubicBezTo>
                    <a:cubicBezTo>
                      <a:pt x="893" y="60810"/>
                      <a:pt x="3191" y="66859"/>
                      <a:pt x="6577" y="72303"/>
                    </a:cubicBezTo>
                    <a:close/>
                  </a:path>
                </a:pathLst>
              </a:custGeom>
              <a:solidFill>
                <a:srgbClr val="A0D5D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268" name="Google Shape;268;p12"/>
              <p:cNvSpPr/>
              <p:nvPr/>
            </p:nvSpPr>
            <p:spPr>
              <a:xfrm>
                <a:off x="6271456" y="5162201"/>
                <a:ext cx="320570" cy="454677"/>
              </a:xfrm>
              <a:custGeom>
                <a:avLst/>
                <a:gdLst/>
                <a:ahLst/>
                <a:cxnLst/>
                <a:rect l="l" t="t" r="r" b="b"/>
                <a:pathLst>
                  <a:path w="320570" h="454677" extrusionOk="0">
                    <a:moveTo>
                      <a:pt x="317877" y="183143"/>
                    </a:moveTo>
                    <a:cubicBezTo>
                      <a:pt x="315095" y="177094"/>
                      <a:pt x="311225" y="171771"/>
                      <a:pt x="307596" y="166328"/>
                    </a:cubicBezTo>
                    <a:cubicBezTo>
                      <a:pt x="307354" y="165843"/>
                      <a:pt x="306991" y="165359"/>
                      <a:pt x="306750" y="164997"/>
                    </a:cubicBezTo>
                    <a:lnTo>
                      <a:pt x="306750" y="162456"/>
                    </a:lnTo>
                    <a:cubicBezTo>
                      <a:pt x="306629" y="162577"/>
                      <a:pt x="306508" y="162819"/>
                      <a:pt x="306387" y="162940"/>
                    </a:cubicBezTo>
                    <a:cubicBezTo>
                      <a:pt x="305903" y="162940"/>
                      <a:pt x="305661" y="162698"/>
                      <a:pt x="305298" y="162698"/>
                    </a:cubicBezTo>
                    <a:cubicBezTo>
                      <a:pt x="302758" y="158827"/>
                      <a:pt x="300340" y="154835"/>
                      <a:pt x="297800" y="150964"/>
                    </a:cubicBezTo>
                    <a:lnTo>
                      <a:pt x="297800" y="150722"/>
                    </a:lnTo>
                    <a:cubicBezTo>
                      <a:pt x="297074" y="149633"/>
                      <a:pt x="296469" y="148423"/>
                      <a:pt x="295744" y="147334"/>
                    </a:cubicBezTo>
                    <a:cubicBezTo>
                      <a:pt x="288487" y="135116"/>
                      <a:pt x="281230" y="123019"/>
                      <a:pt x="274094" y="110800"/>
                    </a:cubicBezTo>
                    <a:cubicBezTo>
                      <a:pt x="265386" y="95800"/>
                      <a:pt x="256799" y="80678"/>
                      <a:pt x="248091" y="65677"/>
                    </a:cubicBezTo>
                    <a:cubicBezTo>
                      <a:pt x="244342" y="59145"/>
                      <a:pt x="240714" y="52612"/>
                      <a:pt x="236723" y="46200"/>
                    </a:cubicBezTo>
                    <a:cubicBezTo>
                      <a:pt x="231401" y="37611"/>
                      <a:pt x="225838" y="29264"/>
                      <a:pt x="218702" y="22127"/>
                    </a:cubicBezTo>
                    <a:cubicBezTo>
                      <a:pt x="215557" y="18981"/>
                      <a:pt x="212171" y="16078"/>
                      <a:pt x="208905" y="13054"/>
                    </a:cubicBezTo>
                    <a:cubicBezTo>
                      <a:pt x="208179" y="12691"/>
                      <a:pt x="207333" y="12207"/>
                      <a:pt x="206607" y="11844"/>
                    </a:cubicBezTo>
                    <a:cubicBezTo>
                      <a:pt x="201286" y="8577"/>
                      <a:pt x="195601" y="5795"/>
                      <a:pt x="189675" y="3981"/>
                    </a:cubicBezTo>
                    <a:cubicBezTo>
                      <a:pt x="176855" y="-132"/>
                      <a:pt x="163672" y="-737"/>
                      <a:pt x="150368" y="714"/>
                    </a:cubicBezTo>
                    <a:cubicBezTo>
                      <a:pt x="144321" y="1319"/>
                      <a:pt x="138394" y="2529"/>
                      <a:pt x="132347" y="3376"/>
                    </a:cubicBezTo>
                    <a:cubicBezTo>
                      <a:pt x="131501" y="3738"/>
                      <a:pt x="130775" y="4223"/>
                      <a:pt x="129928" y="4464"/>
                    </a:cubicBezTo>
                    <a:cubicBezTo>
                      <a:pt x="125090" y="6279"/>
                      <a:pt x="120374" y="8457"/>
                      <a:pt x="115899" y="11239"/>
                    </a:cubicBezTo>
                    <a:cubicBezTo>
                      <a:pt x="105860" y="17530"/>
                      <a:pt x="97999" y="26119"/>
                      <a:pt x="91347" y="35676"/>
                    </a:cubicBezTo>
                    <a:cubicBezTo>
                      <a:pt x="81066" y="50313"/>
                      <a:pt x="71875" y="65798"/>
                      <a:pt x="62925" y="81283"/>
                    </a:cubicBezTo>
                    <a:cubicBezTo>
                      <a:pt x="57966" y="89993"/>
                      <a:pt x="53007" y="98703"/>
                      <a:pt x="47686" y="107171"/>
                    </a:cubicBezTo>
                    <a:cubicBezTo>
                      <a:pt x="43211" y="114309"/>
                      <a:pt x="39099" y="121567"/>
                      <a:pt x="34987" y="128946"/>
                    </a:cubicBezTo>
                    <a:cubicBezTo>
                      <a:pt x="32084" y="134027"/>
                      <a:pt x="29060" y="139109"/>
                      <a:pt x="26157" y="144189"/>
                    </a:cubicBezTo>
                    <a:cubicBezTo>
                      <a:pt x="22529" y="149875"/>
                      <a:pt x="19022" y="155560"/>
                      <a:pt x="15272" y="161246"/>
                    </a:cubicBezTo>
                    <a:cubicBezTo>
                      <a:pt x="14910" y="161246"/>
                      <a:pt x="14668" y="161609"/>
                      <a:pt x="14184" y="161489"/>
                    </a:cubicBezTo>
                    <a:cubicBezTo>
                      <a:pt x="14184" y="161368"/>
                      <a:pt x="13942" y="161125"/>
                      <a:pt x="13821" y="161004"/>
                    </a:cubicBezTo>
                    <a:lnTo>
                      <a:pt x="13821" y="163545"/>
                    </a:lnTo>
                    <a:cubicBezTo>
                      <a:pt x="13579" y="164029"/>
                      <a:pt x="13216" y="164513"/>
                      <a:pt x="12975" y="164876"/>
                    </a:cubicBezTo>
                    <a:cubicBezTo>
                      <a:pt x="9346" y="170319"/>
                      <a:pt x="5476" y="175642"/>
                      <a:pt x="2694" y="181691"/>
                    </a:cubicBezTo>
                    <a:cubicBezTo>
                      <a:pt x="880" y="185562"/>
                      <a:pt x="-208" y="189554"/>
                      <a:pt x="33" y="193909"/>
                    </a:cubicBezTo>
                    <a:cubicBezTo>
                      <a:pt x="275" y="198265"/>
                      <a:pt x="1848" y="201652"/>
                      <a:pt x="4871" y="204676"/>
                    </a:cubicBezTo>
                    <a:cubicBezTo>
                      <a:pt x="7411" y="207338"/>
                      <a:pt x="10435" y="208184"/>
                      <a:pt x="13942" y="208184"/>
                    </a:cubicBezTo>
                    <a:lnTo>
                      <a:pt x="13942" y="209515"/>
                    </a:lnTo>
                    <a:cubicBezTo>
                      <a:pt x="14789" y="209515"/>
                      <a:pt x="15756" y="209515"/>
                      <a:pt x="16603" y="209515"/>
                    </a:cubicBezTo>
                    <a:cubicBezTo>
                      <a:pt x="21199" y="208910"/>
                      <a:pt x="25190" y="207216"/>
                      <a:pt x="27972" y="203103"/>
                    </a:cubicBezTo>
                    <a:cubicBezTo>
                      <a:pt x="28576" y="202256"/>
                      <a:pt x="29302" y="201410"/>
                      <a:pt x="29907" y="200442"/>
                    </a:cubicBezTo>
                    <a:cubicBezTo>
                      <a:pt x="30270" y="199958"/>
                      <a:pt x="30633" y="199353"/>
                      <a:pt x="30874" y="198869"/>
                    </a:cubicBezTo>
                    <a:cubicBezTo>
                      <a:pt x="34140" y="194635"/>
                      <a:pt x="37405" y="190401"/>
                      <a:pt x="40308" y="186046"/>
                    </a:cubicBezTo>
                    <a:cubicBezTo>
                      <a:pt x="42001" y="183506"/>
                      <a:pt x="43574" y="180965"/>
                      <a:pt x="45267" y="178425"/>
                    </a:cubicBezTo>
                    <a:cubicBezTo>
                      <a:pt x="45267" y="177941"/>
                      <a:pt x="45025" y="177336"/>
                      <a:pt x="44904" y="176852"/>
                    </a:cubicBezTo>
                    <a:cubicBezTo>
                      <a:pt x="46113" y="174916"/>
                      <a:pt x="47444" y="172981"/>
                      <a:pt x="48653" y="171045"/>
                    </a:cubicBezTo>
                    <a:cubicBezTo>
                      <a:pt x="59055" y="154109"/>
                      <a:pt x="69214" y="136931"/>
                      <a:pt x="79373" y="119873"/>
                    </a:cubicBezTo>
                    <a:cubicBezTo>
                      <a:pt x="85783" y="109107"/>
                      <a:pt x="91952" y="98098"/>
                      <a:pt x="98241" y="87331"/>
                    </a:cubicBezTo>
                    <a:cubicBezTo>
                      <a:pt x="98966" y="86122"/>
                      <a:pt x="99692" y="84912"/>
                      <a:pt x="100539" y="83702"/>
                    </a:cubicBezTo>
                    <a:cubicBezTo>
                      <a:pt x="103320" y="79710"/>
                      <a:pt x="107191" y="79831"/>
                      <a:pt x="110456" y="81766"/>
                    </a:cubicBezTo>
                    <a:cubicBezTo>
                      <a:pt x="112149" y="82735"/>
                      <a:pt x="113601" y="84065"/>
                      <a:pt x="114931" y="85154"/>
                    </a:cubicBezTo>
                    <a:cubicBezTo>
                      <a:pt x="114931" y="86001"/>
                      <a:pt x="115052" y="86605"/>
                      <a:pt x="114931" y="87090"/>
                    </a:cubicBezTo>
                    <a:cubicBezTo>
                      <a:pt x="114447" y="88662"/>
                      <a:pt x="113964" y="90114"/>
                      <a:pt x="113238" y="91565"/>
                    </a:cubicBezTo>
                    <a:cubicBezTo>
                      <a:pt x="111545" y="95678"/>
                      <a:pt x="109489" y="99671"/>
                      <a:pt x="107916" y="103905"/>
                    </a:cubicBezTo>
                    <a:cubicBezTo>
                      <a:pt x="103320" y="116365"/>
                      <a:pt x="98966" y="128826"/>
                      <a:pt x="94612" y="141407"/>
                    </a:cubicBezTo>
                    <a:cubicBezTo>
                      <a:pt x="90500" y="153262"/>
                      <a:pt x="86872" y="165238"/>
                      <a:pt x="82881" y="177094"/>
                    </a:cubicBezTo>
                    <a:cubicBezTo>
                      <a:pt x="76833" y="195119"/>
                      <a:pt x="70786" y="213144"/>
                      <a:pt x="64739" y="231169"/>
                    </a:cubicBezTo>
                    <a:cubicBezTo>
                      <a:pt x="58813" y="248831"/>
                      <a:pt x="53007" y="266494"/>
                      <a:pt x="47081" y="284156"/>
                    </a:cubicBezTo>
                    <a:cubicBezTo>
                      <a:pt x="46113" y="287180"/>
                      <a:pt x="44904" y="290205"/>
                      <a:pt x="44178" y="293350"/>
                    </a:cubicBezTo>
                    <a:cubicBezTo>
                      <a:pt x="43816" y="294801"/>
                      <a:pt x="42969" y="296495"/>
                      <a:pt x="44299" y="297947"/>
                    </a:cubicBezTo>
                    <a:cubicBezTo>
                      <a:pt x="44662" y="297947"/>
                      <a:pt x="45025" y="298189"/>
                      <a:pt x="45388" y="298189"/>
                    </a:cubicBezTo>
                    <a:cubicBezTo>
                      <a:pt x="67158" y="298189"/>
                      <a:pt x="88807" y="298189"/>
                      <a:pt x="110577" y="298189"/>
                    </a:cubicBezTo>
                    <a:cubicBezTo>
                      <a:pt x="112754" y="298189"/>
                      <a:pt x="114810" y="298068"/>
                      <a:pt x="116866" y="298794"/>
                    </a:cubicBezTo>
                    <a:cubicBezTo>
                      <a:pt x="118318" y="301213"/>
                      <a:pt x="117713" y="303753"/>
                      <a:pt x="117713" y="306294"/>
                    </a:cubicBezTo>
                    <a:cubicBezTo>
                      <a:pt x="117713" y="309681"/>
                      <a:pt x="117350" y="313068"/>
                      <a:pt x="117350" y="316456"/>
                    </a:cubicBezTo>
                    <a:cubicBezTo>
                      <a:pt x="117350" y="354926"/>
                      <a:pt x="117350" y="393395"/>
                      <a:pt x="117108" y="431744"/>
                    </a:cubicBezTo>
                    <a:cubicBezTo>
                      <a:pt x="117108" y="437067"/>
                      <a:pt x="117834" y="442027"/>
                      <a:pt x="120616" y="446744"/>
                    </a:cubicBezTo>
                    <a:cubicBezTo>
                      <a:pt x="120857" y="447107"/>
                      <a:pt x="121220" y="447470"/>
                      <a:pt x="121462" y="447833"/>
                    </a:cubicBezTo>
                    <a:cubicBezTo>
                      <a:pt x="121825" y="448196"/>
                      <a:pt x="122067" y="448680"/>
                      <a:pt x="122430" y="449043"/>
                    </a:cubicBezTo>
                    <a:cubicBezTo>
                      <a:pt x="122792" y="449406"/>
                      <a:pt x="123155" y="449890"/>
                      <a:pt x="123518" y="450253"/>
                    </a:cubicBezTo>
                    <a:cubicBezTo>
                      <a:pt x="124244" y="450857"/>
                      <a:pt x="124970" y="451583"/>
                      <a:pt x="125816" y="452188"/>
                    </a:cubicBezTo>
                    <a:lnTo>
                      <a:pt x="125816" y="452188"/>
                    </a:lnTo>
                    <a:cubicBezTo>
                      <a:pt x="129444" y="453882"/>
                      <a:pt x="133073" y="454970"/>
                      <a:pt x="137185" y="454608"/>
                    </a:cubicBezTo>
                    <a:cubicBezTo>
                      <a:pt x="146256" y="453761"/>
                      <a:pt x="153512" y="446261"/>
                      <a:pt x="153754" y="437188"/>
                    </a:cubicBezTo>
                    <a:cubicBezTo>
                      <a:pt x="153754" y="433800"/>
                      <a:pt x="153754" y="430413"/>
                      <a:pt x="153754" y="427026"/>
                    </a:cubicBezTo>
                    <a:cubicBezTo>
                      <a:pt x="153754" y="384927"/>
                      <a:pt x="153633" y="342707"/>
                      <a:pt x="153512" y="300608"/>
                    </a:cubicBezTo>
                    <a:cubicBezTo>
                      <a:pt x="153512" y="299882"/>
                      <a:pt x="153633" y="299278"/>
                      <a:pt x="153633" y="298673"/>
                    </a:cubicBezTo>
                    <a:cubicBezTo>
                      <a:pt x="154117" y="298431"/>
                      <a:pt x="154480" y="298189"/>
                      <a:pt x="154843" y="298189"/>
                    </a:cubicBezTo>
                    <a:cubicBezTo>
                      <a:pt x="158108" y="298189"/>
                      <a:pt x="161253" y="298431"/>
                      <a:pt x="164518" y="298431"/>
                    </a:cubicBezTo>
                    <a:cubicBezTo>
                      <a:pt x="165244" y="298431"/>
                      <a:pt x="165970" y="298431"/>
                      <a:pt x="166695" y="298431"/>
                    </a:cubicBezTo>
                    <a:cubicBezTo>
                      <a:pt x="169598" y="298309"/>
                      <a:pt x="169840" y="298431"/>
                      <a:pt x="169719" y="301334"/>
                    </a:cubicBezTo>
                    <a:cubicBezTo>
                      <a:pt x="169719" y="302907"/>
                      <a:pt x="169840" y="304600"/>
                      <a:pt x="169840" y="306173"/>
                    </a:cubicBezTo>
                    <a:cubicBezTo>
                      <a:pt x="169840" y="347062"/>
                      <a:pt x="169840" y="387830"/>
                      <a:pt x="169840" y="428719"/>
                    </a:cubicBezTo>
                    <a:cubicBezTo>
                      <a:pt x="169840" y="433316"/>
                      <a:pt x="169598" y="438034"/>
                      <a:pt x="170808" y="442510"/>
                    </a:cubicBezTo>
                    <a:cubicBezTo>
                      <a:pt x="172259" y="445777"/>
                      <a:pt x="173952" y="448922"/>
                      <a:pt x="176371" y="451583"/>
                    </a:cubicBezTo>
                    <a:cubicBezTo>
                      <a:pt x="178790" y="452793"/>
                      <a:pt x="181209" y="453761"/>
                      <a:pt x="183991" y="454124"/>
                    </a:cubicBezTo>
                    <a:cubicBezTo>
                      <a:pt x="190038" y="454850"/>
                      <a:pt x="195238" y="453035"/>
                      <a:pt x="199834" y="449043"/>
                    </a:cubicBezTo>
                    <a:cubicBezTo>
                      <a:pt x="203705" y="445535"/>
                      <a:pt x="205156" y="441058"/>
                      <a:pt x="205398" y="436099"/>
                    </a:cubicBezTo>
                    <a:cubicBezTo>
                      <a:pt x="205519" y="432832"/>
                      <a:pt x="205398" y="429687"/>
                      <a:pt x="205398" y="426421"/>
                    </a:cubicBezTo>
                    <a:cubicBezTo>
                      <a:pt x="205156" y="384564"/>
                      <a:pt x="204793" y="342828"/>
                      <a:pt x="204551" y="300971"/>
                    </a:cubicBezTo>
                    <a:cubicBezTo>
                      <a:pt x="204551" y="300245"/>
                      <a:pt x="204551" y="299519"/>
                      <a:pt x="204551" y="298552"/>
                    </a:cubicBezTo>
                    <a:cubicBezTo>
                      <a:pt x="205519" y="298431"/>
                      <a:pt x="206365" y="298189"/>
                      <a:pt x="207212" y="298189"/>
                    </a:cubicBezTo>
                    <a:cubicBezTo>
                      <a:pt x="228619" y="298189"/>
                      <a:pt x="249905" y="298189"/>
                      <a:pt x="271313" y="298068"/>
                    </a:cubicBezTo>
                    <a:cubicBezTo>
                      <a:pt x="271676" y="298068"/>
                      <a:pt x="272038" y="298189"/>
                      <a:pt x="272401" y="298309"/>
                    </a:cubicBezTo>
                    <a:cubicBezTo>
                      <a:pt x="273490" y="297947"/>
                      <a:pt x="273369" y="296979"/>
                      <a:pt x="273611" y="296132"/>
                    </a:cubicBezTo>
                    <a:cubicBezTo>
                      <a:pt x="271797" y="289962"/>
                      <a:pt x="269982" y="283793"/>
                      <a:pt x="268047" y="277623"/>
                    </a:cubicBezTo>
                    <a:cubicBezTo>
                      <a:pt x="261516" y="256816"/>
                      <a:pt x="254985" y="235887"/>
                      <a:pt x="248575" y="215080"/>
                    </a:cubicBezTo>
                    <a:cubicBezTo>
                      <a:pt x="243133" y="197781"/>
                      <a:pt x="237932" y="180481"/>
                      <a:pt x="232368" y="163303"/>
                    </a:cubicBezTo>
                    <a:cubicBezTo>
                      <a:pt x="230312" y="157012"/>
                      <a:pt x="228014" y="150843"/>
                      <a:pt x="225958" y="144431"/>
                    </a:cubicBezTo>
                    <a:cubicBezTo>
                      <a:pt x="222572" y="133665"/>
                      <a:pt x="218944" y="123019"/>
                      <a:pt x="215436" y="112252"/>
                    </a:cubicBezTo>
                    <a:cubicBezTo>
                      <a:pt x="212896" y="104751"/>
                      <a:pt x="210236" y="97373"/>
                      <a:pt x="206849" y="90235"/>
                    </a:cubicBezTo>
                    <a:cubicBezTo>
                      <a:pt x="205761" y="88057"/>
                      <a:pt x="205156" y="85880"/>
                      <a:pt x="206003" y="83581"/>
                    </a:cubicBezTo>
                    <a:cubicBezTo>
                      <a:pt x="208990" y="81973"/>
                      <a:pt x="212207" y="81368"/>
                      <a:pt x="215678" y="81766"/>
                    </a:cubicBezTo>
                    <a:cubicBezTo>
                      <a:pt x="217613" y="82614"/>
                      <a:pt x="218581" y="84307"/>
                      <a:pt x="219548" y="86001"/>
                    </a:cubicBezTo>
                    <a:cubicBezTo>
                      <a:pt x="225958" y="97009"/>
                      <a:pt x="232490" y="107897"/>
                      <a:pt x="239020" y="118906"/>
                    </a:cubicBezTo>
                    <a:cubicBezTo>
                      <a:pt x="250873" y="138987"/>
                      <a:pt x="262726" y="159069"/>
                      <a:pt x="274578" y="179030"/>
                    </a:cubicBezTo>
                    <a:cubicBezTo>
                      <a:pt x="274820" y="179393"/>
                      <a:pt x="275062" y="179755"/>
                      <a:pt x="275304" y="180240"/>
                    </a:cubicBezTo>
                    <a:cubicBezTo>
                      <a:pt x="275304" y="180240"/>
                      <a:pt x="275304" y="180360"/>
                      <a:pt x="275304" y="180481"/>
                    </a:cubicBezTo>
                    <a:cubicBezTo>
                      <a:pt x="276997" y="183022"/>
                      <a:pt x="278569" y="185562"/>
                      <a:pt x="280263" y="188103"/>
                    </a:cubicBezTo>
                    <a:cubicBezTo>
                      <a:pt x="280867" y="189070"/>
                      <a:pt x="281714" y="190038"/>
                      <a:pt x="282440" y="191006"/>
                    </a:cubicBezTo>
                    <a:cubicBezTo>
                      <a:pt x="283407" y="192457"/>
                      <a:pt x="284254" y="193909"/>
                      <a:pt x="285221" y="195240"/>
                    </a:cubicBezTo>
                    <a:cubicBezTo>
                      <a:pt x="285826" y="196087"/>
                      <a:pt x="286552" y="196692"/>
                      <a:pt x="287157" y="197417"/>
                    </a:cubicBezTo>
                    <a:cubicBezTo>
                      <a:pt x="288003" y="198506"/>
                      <a:pt x="288850" y="199716"/>
                      <a:pt x="289696" y="200926"/>
                    </a:cubicBezTo>
                    <a:cubicBezTo>
                      <a:pt x="290059" y="201410"/>
                      <a:pt x="290422" y="202015"/>
                      <a:pt x="290664" y="202499"/>
                    </a:cubicBezTo>
                    <a:cubicBezTo>
                      <a:pt x="291269" y="203345"/>
                      <a:pt x="291994" y="204192"/>
                      <a:pt x="292599" y="205160"/>
                    </a:cubicBezTo>
                    <a:cubicBezTo>
                      <a:pt x="295260" y="209273"/>
                      <a:pt x="299251" y="210967"/>
                      <a:pt x="303968" y="211572"/>
                    </a:cubicBezTo>
                    <a:cubicBezTo>
                      <a:pt x="304935" y="211693"/>
                      <a:pt x="305782" y="211693"/>
                      <a:pt x="306629" y="211572"/>
                    </a:cubicBezTo>
                    <a:lnTo>
                      <a:pt x="306629" y="210241"/>
                    </a:lnTo>
                    <a:cubicBezTo>
                      <a:pt x="310015" y="210241"/>
                      <a:pt x="313160" y="209273"/>
                      <a:pt x="315699" y="206733"/>
                    </a:cubicBezTo>
                    <a:cubicBezTo>
                      <a:pt x="318602" y="203708"/>
                      <a:pt x="320295" y="200321"/>
                      <a:pt x="320537" y="195966"/>
                    </a:cubicBezTo>
                    <a:cubicBezTo>
                      <a:pt x="320779" y="191611"/>
                      <a:pt x="319691" y="187740"/>
                      <a:pt x="317877" y="183748"/>
                    </a:cubicBezTo>
                    <a:close/>
                  </a:path>
                </a:pathLst>
              </a:custGeom>
              <a:solidFill>
                <a:srgbClr val="A0D5D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grpSp>
          <p:nvGrpSpPr>
            <p:cNvPr id="269" name="Google Shape;269;p12"/>
            <p:cNvGrpSpPr/>
            <p:nvPr/>
          </p:nvGrpSpPr>
          <p:grpSpPr>
            <a:xfrm>
              <a:off x="5681508" y="5035168"/>
              <a:ext cx="560955" cy="582050"/>
              <a:chOff x="5681508" y="5035168"/>
              <a:chExt cx="560955" cy="582050"/>
            </a:xfrm>
          </p:grpSpPr>
          <p:sp>
            <p:nvSpPr>
              <p:cNvPr id="270" name="Google Shape;270;p12"/>
              <p:cNvSpPr/>
              <p:nvPr/>
            </p:nvSpPr>
            <p:spPr>
              <a:xfrm>
                <a:off x="5758154" y="5246388"/>
                <a:ext cx="61667" cy="61575"/>
              </a:xfrm>
              <a:custGeom>
                <a:avLst/>
                <a:gdLst/>
                <a:ahLst/>
                <a:cxnLst/>
                <a:rect l="l" t="t" r="r" b="b"/>
                <a:pathLst>
                  <a:path w="61667" h="61575" extrusionOk="0">
                    <a:moveTo>
                      <a:pt x="4401" y="47422"/>
                    </a:moveTo>
                    <a:cubicBezTo>
                      <a:pt x="10085" y="56495"/>
                      <a:pt x="18188" y="61334"/>
                      <a:pt x="29073" y="61334"/>
                    </a:cubicBezTo>
                    <a:cubicBezTo>
                      <a:pt x="29436" y="61334"/>
                      <a:pt x="29799" y="61334"/>
                      <a:pt x="30162" y="61334"/>
                    </a:cubicBezTo>
                    <a:cubicBezTo>
                      <a:pt x="30162" y="61334"/>
                      <a:pt x="30162" y="61455"/>
                      <a:pt x="30162" y="61576"/>
                    </a:cubicBezTo>
                    <a:cubicBezTo>
                      <a:pt x="32581" y="61334"/>
                      <a:pt x="35121" y="61091"/>
                      <a:pt x="37539" y="60729"/>
                    </a:cubicBezTo>
                    <a:cubicBezTo>
                      <a:pt x="42861" y="60003"/>
                      <a:pt x="47336" y="57583"/>
                      <a:pt x="51327" y="54196"/>
                    </a:cubicBezTo>
                    <a:cubicBezTo>
                      <a:pt x="56407" y="49841"/>
                      <a:pt x="59189" y="43914"/>
                      <a:pt x="60761" y="37623"/>
                    </a:cubicBezTo>
                    <a:cubicBezTo>
                      <a:pt x="61970" y="33147"/>
                      <a:pt x="61970" y="28550"/>
                      <a:pt x="60761" y="23953"/>
                    </a:cubicBezTo>
                    <a:cubicBezTo>
                      <a:pt x="59430" y="19114"/>
                      <a:pt x="57253" y="14759"/>
                      <a:pt x="53988" y="10887"/>
                    </a:cubicBezTo>
                    <a:cubicBezTo>
                      <a:pt x="49876" y="5807"/>
                      <a:pt x="44433" y="2540"/>
                      <a:pt x="38023" y="968"/>
                    </a:cubicBezTo>
                    <a:cubicBezTo>
                      <a:pt x="34032" y="0"/>
                      <a:pt x="29920" y="-242"/>
                      <a:pt x="25808" y="242"/>
                    </a:cubicBezTo>
                    <a:cubicBezTo>
                      <a:pt x="19035" y="1089"/>
                      <a:pt x="13834" y="4839"/>
                      <a:pt x="8755" y="8831"/>
                    </a:cubicBezTo>
                    <a:cubicBezTo>
                      <a:pt x="5489" y="12823"/>
                      <a:pt x="2949" y="17299"/>
                      <a:pt x="1014" y="22259"/>
                    </a:cubicBezTo>
                    <a:cubicBezTo>
                      <a:pt x="772" y="22864"/>
                      <a:pt x="651" y="23590"/>
                      <a:pt x="530" y="24316"/>
                    </a:cubicBezTo>
                    <a:cubicBezTo>
                      <a:pt x="-316" y="28066"/>
                      <a:pt x="47" y="31816"/>
                      <a:pt x="288" y="35567"/>
                    </a:cubicBezTo>
                    <a:cubicBezTo>
                      <a:pt x="530" y="39921"/>
                      <a:pt x="2103" y="43914"/>
                      <a:pt x="4401" y="47543"/>
                    </a:cubicBezTo>
                    <a:close/>
                  </a:path>
                </a:pathLst>
              </a:custGeom>
              <a:solidFill>
                <a:srgbClr val="50B4D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271" name="Google Shape;271;p12"/>
              <p:cNvSpPr/>
              <p:nvPr/>
            </p:nvSpPr>
            <p:spPr>
              <a:xfrm>
                <a:off x="5681508" y="5318149"/>
                <a:ext cx="179374" cy="299069"/>
              </a:xfrm>
              <a:custGeom>
                <a:avLst/>
                <a:gdLst/>
                <a:ahLst/>
                <a:cxnLst/>
                <a:rect l="l" t="t" r="r" b="b"/>
                <a:pathLst>
                  <a:path w="179374" h="299069" extrusionOk="0">
                    <a:moveTo>
                      <a:pt x="135955" y="7839"/>
                    </a:moveTo>
                    <a:cubicBezTo>
                      <a:pt x="132448" y="5661"/>
                      <a:pt x="128698" y="3847"/>
                      <a:pt x="124828" y="2637"/>
                    </a:cubicBezTo>
                    <a:cubicBezTo>
                      <a:pt x="116362" y="-24"/>
                      <a:pt x="107775" y="-508"/>
                      <a:pt x="98946" y="460"/>
                    </a:cubicBezTo>
                    <a:cubicBezTo>
                      <a:pt x="94955" y="944"/>
                      <a:pt x="91085" y="1670"/>
                      <a:pt x="87093" y="2274"/>
                    </a:cubicBezTo>
                    <a:cubicBezTo>
                      <a:pt x="86610" y="2517"/>
                      <a:pt x="86126" y="2758"/>
                      <a:pt x="85521" y="3000"/>
                    </a:cubicBezTo>
                    <a:cubicBezTo>
                      <a:pt x="82256" y="4210"/>
                      <a:pt x="79232" y="5541"/>
                      <a:pt x="76329" y="7476"/>
                    </a:cubicBezTo>
                    <a:cubicBezTo>
                      <a:pt x="69677" y="11590"/>
                      <a:pt x="64598" y="17275"/>
                      <a:pt x="60123" y="23566"/>
                    </a:cubicBezTo>
                    <a:cubicBezTo>
                      <a:pt x="53350" y="33244"/>
                      <a:pt x="47303" y="43284"/>
                      <a:pt x="41497" y="53567"/>
                    </a:cubicBezTo>
                    <a:cubicBezTo>
                      <a:pt x="38232" y="59253"/>
                      <a:pt x="34966" y="65060"/>
                      <a:pt x="31459" y="70625"/>
                    </a:cubicBezTo>
                    <a:cubicBezTo>
                      <a:pt x="28556" y="75342"/>
                      <a:pt x="25774" y="80181"/>
                      <a:pt x="23114" y="84899"/>
                    </a:cubicBezTo>
                    <a:cubicBezTo>
                      <a:pt x="21178" y="88287"/>
                      <a:pt x="19243" y="91553"/>
                      <a:pt x="17308" y="94940"/>
                    </a:cubicBezTo>
                    <a:cubicBezTo>
                      <a:pt x="14889" y="98691"/>
                      <a:pt x="12591" y="102440"/>
                      <a:pt x="10172" y="106191"/>
                    </a:cubicBezTo>
                    <a:cubicBezTo>
                      <a:pt x="9931" y="106191"/>
                      <a:pt x="9810" y="106433"/>
                      <a:pt x="9447" y="106433"/>
                    </a:cubicBezTo>
                    <a:cubicBezTo>
                      <a:pt x="9447" y="106433"/>
                      <a:pt x="9326" y="106191"/>
                      <a:pt x="9205" y="106070"/>
                    </a:cubicBezTo>
                    <a:lnTo>
                      <a:pt x="9205" y="107764"/>
                    </a:lnTo>
                    <a:cubicBezTo>
                      <a:pt x="8963" y="108005"/>
                      <a:pt x="8842" y="108369"/>
                      <a:pt x="8600" y="108610"/>
                    </a:cubicBezTo>
                    <a:cubicBezTo>
                      <a:pt x="6181" y="112239"/>
                      <a:pt x="3641" y="115748"/>
                      <a:pt x="1827" y="119619"/>
                    </a:cubicBezTo>
                    <a:cubicBezTo>
                      <a:pt x="618" y="122159"/>
                      <a:pt x="-108" y="124700"/>
                      <a:pt x="13" y="127603"/>
                    </a:cubicBezTo>
                    <a:cubicBezTo>
                      <a:pt x="134" y="130385"/>
                      <a:pt x="1223" y="132684"/>
                      <a:pt x="3158" y="134620"/>
                    </a:cubicBezTo>
                    <a:cubicBezTo>
                      <a:pt x="4851" y="136313"/>
                      <a:pt x="6786" y="136918"/>
                      <a:pt x="9084" y="136918"/>
                    </a:cubicBezTo>
                    <a:lnTo>
                      <a:pt x="9084" y="137765"/>
                    </a:lnTo>
                    <a:cubicBezTo>
                      <a:pt x="9689" y="137765"/>
                      <a:pt x="10293" y="137765"/>
                      <a:pt x="10898" y="137765"/>
                    </a:cubicBezTo>
                    <a:cubicBezTo>
                      <a:pt x="13922" y="137402"/>
                      <a:pt x="16583" y="136193"/>
                      <a:pt x="18397" y="133531"/>
                    </a:cubicBezTo>
                    <a:cubicBezTo>
                      <a:pt x="18760" y="132926"/>
                      <a:pt x="19243" y="132442"/>
                      <a:pt x="19606" y="131837"/>
                    </a:cubicBezTo>
                    <a:cubicBezTo>
                      <a:pt x="19848" y="131474"/>
                      <a:pt x="20090" y="131111"/>
                      <a:pt x="20332" y="130749"/>
                    </a:cubicBezTo>
                    <a:cubicBezTo>
                      <a:pt x="22509" y="127966"/>
                      <a:pt x="24686" y="125184"/>
                      <a:pt x="26621" y="122281"/>
                    </a:cubicBezTo>
                    <a:cubicBezTo>
                      <a:pt x="27709" y="120586"/>
                      <a:pt x="28798" y="118893"/>
                      <a:pt x="29886" y="117321"/>
                    </a:cubicBezTo>
                    <a:cubicBezTo>
                      <a:pt x="29886" y="116957"/>
                      <a:pt x="29766" y="116595"/>
                      <a:pt x="29645" y="116232"/>
                    </a:cubicBezTo>
                    <a:cubicBezTo>
                      <a:pt x="30491" y="114901"/>
                      <a:pt x="31338" y="113691"/>
                      <a:pt x="32063" y="112482"/>
                    </a:cubicBezTo>
                    <a:cubicBezTo>
                      <a:pt x="38957" y="101352"/>
                      <a:pt x="45609" y="90101"/>
                      <a:pt x="52261" y="78851"/>
                    </a:cubicBezTo>
                    <a:cubicBezTo>
                      <a:pt x="56494" y="71713"/>
                      <a:pt x="60486" y="64576"/>
                      <a:pt x="64719" y="57439"/>
                    </a:cubicBezTo>
                    <a:cubicBezTo>
                      <a:pt x="65202" y="56591"/>
                      <a:pt x="65686" y="55866"/>
                      <a:pt x="66291" y="55019"/>
                    </a:cubicBezTo>
                    <a:cubicBezTo>
                      <a:pt x="68105" y="52357"/>
                      <a:pt x="70645" y="52478"/>
                      <a:pt x="72822" y="53809"/>
                    </a:cubicBezTo>
                    <a:cubicBezTo>
                      <a:pt x="73910" y="54414"/>
                      <a:pt x="74878" y="55261"/>
                      <a:pt x="75846" y="55987"/>
                    </a:cubicBezTo>
                    <a:cubicBezTo>
                      <a:pt x="75846" y="56591"/>
                      <a:pt x="75846" y="56955"/>
                      <a:pt x="75846" y="57196"/>
                    </a:cubicBezTo>
                    <a:cubicBezTo>
                      <a:pt x="75483" y="58164"/>
                      <a:pt x="75120" y="59253"/>
                      <a:pt x="74757" y="60221"/>
                    </a:cubicBezTo>
                    <a:cubicBezTo>
                      <a:pt x="73548" y="62882"/>
                      <a:pt x="72338" y="65543"/>
                      <a:pt x="71250" y="68326"/>
                    </a:cubicBezTo>
                    <a:cubicBezTo>
                      <a:pt x="68226" y="76552"/>
                      <a:pt x="65323" y="84779"/>
                      <a:pt x="62542" y="93005"/>
                    </a:cubicBezTo>
                    <a:cubicBezTo>
                      <a:pt x="59881" y="100747"/>
                      <a:pt x="57462" y="108610"/>
                      <a:pt x="54801" y="116473"/>
                    </a:cubicBezTo>
                    <a:cubicBezTo>
                      <a:pt x="50810" y="128329"/>
                      <a:pt x="46819" y="140184"/>
                      <a:pt x="42828" y="152040"/>
                    </a:cubicBezTo>
                    <a:cubicBezTo>
                      <a:pt x="38957" y="163653"/>
                      <a:pt x="35087" y="175267"/>
                      <a:pt x="31217" y="186880"/>
                    </a:cubicBezTo>
                    <a:cubicBezTo>
                      <a:pt x="30491" y="188937"/>
                      <a:pt x="29766" y="190872"/>
                      <a:pt x="29282" y="192929"/>
                    </a:cubicBezTo>
                    <a:cubicBezTo>
                      <a:pt x="29040" y="193897"/>
                      <a:pt x="28556" y="194985"/>
                      <a:pt x="29282" y="195953"/>
                    </a:cubicBezTo>
                    <a:cubicBezTo>
                      <a:pt x="29524" y="195953"/>
                      <a:pt x="29766" y="196075"/>
                      <a:pt x="30007" y="196075"/>
                    </a:cubicBezTo>
                    <a:cubicBezTo>
                      <a:pt x="44279" y="196075"/>
                      <a:pt x="58550" y="196075"/>
                      <a:pt x="72822" y="196075"/>
                    </a:cubicBezTo>
                    <a:cubicBezTo>
                      <a:pt x="74273" y="196075"/>
                      <a:pt x="75604" y="196075"/>
                      <a:pt x="76934" y="196437"/>
                    </a:cubicBezTo>
                    <a:cubicBezTo>
                      <a:pt x="77902" y="198010"/>
                      <a:pt x="77539" y="199704"/>
                      <a:pt x="77539" y="201397"/>
                    </a:cubicBezTo>
                    <a:cubicBezTo>
                      <a:pt x="77539" y="203696"/>
                      <a:pt x="77297" y="205873"/>
                      <a:pt x="77297" y="208172"/>
                    </a:cubicBezTo>
                    <a:cubicBezTo>
                      <a:pt x="77297" y="233455"/>
                      <a:pt x="77297" y="258739"/>
                      <a:pt x="77176" y="284022"/>
                    </a:cubicBezTo>
                    <a:cubicBezTo>
                      <a:pt x="77176" y="287530"/>
                      <a:pt x="77660" y="290797"/>
                      <a:pt x="79474" y="293821"/>
                    </a:cubicBezTo>
                    <a:cubicBezTo>
                      <a:pt x="79716" y="294063"/>
                      <a:pt x="79837" y="294305"/>
                      <a:pt x="80079" y="294547"/>
                    </a:cubicBezTo>
                    <a:cubicBezTo>
                      <a:pt x="80320" y="294789"/>
                      <a:pt x="80562" y="295031"/>
                      <a:pt x="80683" y="295273"/>
                    </a:cubicBezTo>
                    <a:cubicBezTo>
                      <a:pt x="80925" y="295515"/>
                      <a:pt x="81167" y="295757"/>
                      <a:pt x="81409" y="296119"/>
                    </a:cubicBezTo>
                    <a:cubicBezTo>
                      <a:pt x="81893" y="296603"/>
                      <a:pt x="82377" y="296966"/>
                      <a:pt x="82860" y="297450"/>
                    </a:cubicBezTo>
                    <a:lnTo>
                      <a:pt x="82860" y="297450"/>
                    </a:lnTo>
                    <a:cubicBezTo>
                      <a:pt x="85279" y="298539"/>
                      <a:pt x="87698" y="299265"/>
                      <a:pt x="90359" y="299023"/>
                    </a:cubicBezTo>
                    <a:cubicBezTo>
                      <a:pt x="96285" y="298418"/>
                      <a:pt x="101123" y="293579"/>
                      <a:pt x="101244" y="287651"/>
                    </a:cubicBezTo>
                    <a:cubicBezTo>
                      <a:pt x="101244" y="285353"/>
                      <a:pt x="101244" y="283176"/>
                      <a:pt x="101244" y="280877"/>
                    </a:cubicBezTo>
                    <a:cubicBezTo>
                      <a:pt x="101244" y="253174"/>
                      <a:pt x="101244" y="225471"/>
                      <a:pt x="101123" y="197768"/>
                    </a:cubicBezTo>
                    <a:cubicBezTo>
                      <a:pt x="101123" y="197284"/>
                      <a:pt x="101123" y="196921"/>
                      <a:pt x="101123" y="196558"/>
                    </a:cubicBezTo>
                    <a:cubicBezTo>
                      <a:pt x="101486" y="196437"/>
                      <a:pt x="101728" y="196195"/>
                      <a:pt x="101849" y="196195"/>
                    </a:cubicBezTo>
                    <a:cubicBezTo>
                      <a:pt x="103905" y="196195"/>
                      <a:pt x="106082" y="196316"/>
                      <a:pt x="108138" y="196437"/>
                    </a:cubicBezTo>
                    <a:cubicBezTo>
                      <a:pt x="108622" y="196437"/>
                      <a:pt x="109105" y="196437"/>
                      <a:pt x="109589" y="196437"/>
                    </a:cubicBezTo>
                    <a:cubicBezTo>
                      <a:pt x="111524" y="196437"/>
                      <a:pt x="111645" y="196437"/>
                      <a:pt x="111524" y="198373"/>
                    </a:cubicBezTo>
                    <a:cubicBezTo>
                      <a:pt x="111524" y="199462"/>
                      <a:pt x="111524" y="200429"/>
                      <a:pt x="111524" y="201518"/>
                    </a:cubicBezTo>
                    <a:cubicBezTo>
                      <a:pt x="111524" y="228374"/>
                      <a:pt x="111524" y="255231"/>
                      <a:pt x="111524" y="282086"/>
                    </a:cubicBezTo>
                    <a:cubicBezTo>
                      <a:pt x="111524" y="285111"/>
                      <a:pt x="111403" y="288256"/>
                      <a:pt x="112129" y="291159"/>
                    </a:cubicBezTo>
                    <a:cubicBezTo>
                      <a:pt x="113097" y="293337"/>
                      <a:pt x="114185" y="295393"/>
                      <a:pt x="115757" y="297088"/>
                    </a:cubicBezTo>
                    <a:cubicBezTo>
                      <a:pt x="117330" y="297934"/>
                      <a:pt x="118902" y="298539"/>
                      <a:pt x="120716" y="298781"/>
                    </a:cubicBezTo>
                    <a:cubicBezTo>
                      <a:pt x="124707" y="299265"/>
                      <a:pt x="128094" y="298055"/>
                      <a:pt x="131117" y="295393"/>
                    </a:cubicBezTo>
                    <a:cubicBezTo>
                      <a:pt x="133657" y="293095"/>
                      <a:pt x="134625" y="290071"/>
                      <a:pt x="134746" y="286805"/>
                    </a:cubicBezTo>
                    <a:cubicBezTo>
                      <a:pt x="134746" y="284748"/>
                      <a:pt x="134746" y="282571"/>
                      <a:pt x="134746" y="280393"/>
                    </a:cubicBezTo>
                    <a:cubicBezTo>
                      <a:pt x="134504" y="252932"/>
                      <a:pt x="134383" y="225350"/>
                      <a:pt x="134141" y="197889"/>
                    </a:cubicBezTo>
                    <a:cubicBezTo>
                      <a:pt x="134141" y="197405"/>
                      <a:pt x="134141" y="196921"/>
                      <a:pt x="134141" y="196316"/>
                    </a:cubicBezTo>
                    <a:cubicBezTo>
                      <a:pt x="134746" y="196316"/>
                      <a:pt x="135350" y="196075"/>
                      <a:pt x="135834" y="196075"/>
                    </a:cubicBezTo>
                    <a:cubicBezTo>
                      <a:pt x="149864" y="196075"/>
                      <a:pt x="163893" y="196075"/>
                      <a:pt x="177923" y="196075"/>
                    </a:cubicBezTo>
                    <a:cubicBezTo>
                      <a:pt x="178165" y="196075"/>
                      <a:pt x="178407" y="196075"/>
                      <a:pt x="178649" y="196195"/>
                    </a:cubicBezTo>
                    <a:cubicBezTo>
                      <a:pt x="179374" y="195953"/>
                      <a:pt x="179253" y="195349"/>
                      <a:pt x="179374" y="194744"/>
                    </a:cubicBezTo>
                    <a:cubicBezTo>
                      <a:pt x="178165" y="190631"/>
                      <a:pt x="176955" y="186638"/>
                      <a:pt x="175746" y="182525"/>
                    </a:cubicBezTo>
                    <a:cubicBezTo>
                      <a:pt x="171513" y="168855"/>
                      <a:pt x="167159" y="155064"/>
                      <a:pt x="162926" y="141394"/>
                    </a:cubicBezTo>
                    <a:cubicBezTo>
                      <a:pt x="159418" y="130023"/>
                      <a:pt x="155911" y="118651"/>
                      <a:pt x="152283" y="107400"/>
                    </a:cubicBezTo>
                    <a:cubicBezTo>
                      <a:pt x="150952" y="103287"/>
                      <a:pt x="149380" y="99174"/>
                      <a:pt x="148050" y="95061"/>
                    </a:cubicBezTo>
                    <a:cubicBezTo>
                      <a:pt x="145752" y="88045"/>
                      <a:pt x="143454" y="80907"/>
                      <a:pt x="141156" y="73891"/>
                    </a:cubicBezTo>
                    <a:cubicBezTo>
                      <a:pt x="139462" y="68931"/>
                      <a:pt x="137769" y="64092"/>
                      <a:pt x="135471" y="59374"/>
                    </a:cubicBezTo>
                    <a:cubicBezTo>
                      <a:pt x="134746" y="57922"/>
                      <a:pt x="134383" y="56591"/>
                      <a:pt x="134988" y="55019"/>
                    </a:cubicBezTo>
                  </a:path>
                </a:pathLst>
              </a:custGeom>
              <a:solidFill>
                <a:srgbClr val="50B4D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nvGrpSpPr>
              <p:cNvPr id="272" name="Google Shape;272;p12"/>
              <p:cNvGrpSpPr/>
              <p:nvPr/>
            </p:nvGrpSpPr>
            <p:grpSpPr>
              <a:xfrm>
                <a:off x="5898463" y="5035168"/>
                <a:ext cx="344000" cy="581799"/>
                <a:chOff x="5898463" y="5035168"/>
                <a:chExt cx="344000" cy="581799"/>
              </a:xfrm>
            </p:grpSpPr>
            <p:sp>
              <p:nvSpPr>
                <p:cNvPr id="273" name="Google Shape;273;p12"/>
                <p:cNvSpPr/>
                <p:nvPr/>
              </p:nvSpPr>
              <p:spPr>
                <a:xfrm>
                  <a:off x="6021376" y="5035168"/>
                  <a:ext cx="99416" cy="101254"/>
                </a:xfrm>
                <a:custGeom>
                  <a:avLst/>
                  <a:gdLst/>
                  <a:ahLst/>
                  <a:cxnLst/>
                  <a:rect l="l" t="t" r="r" b="b"/>
                  <a:pathLst>
                    <a:path w="99416" h="101254" extrusionOk="0">
                      <a:moveTo>
                        <a:pt x="77647" y="92061"/>
                      </a:moveTo>
                      <a:cubicBezTo>
                        <a:pt x="77888" y="91819"/>
                        <a:pt x="78130" y="91819"/>
                        <a:pt x="78493" y="91819"/>
                      </a:cubicBezTo>
                      <a:cubicBezTo>
                        <a:pt x="83331" y="87101"/>
                        <a:pt x="87806" y="82262"/>
                        <a:pt x="91313" y="76455"/>
                      </a:cubicBezTo>
                      <a:cubicBezTo>
                        <a:pt x="92281" y="74883"/>
                        <a:pt x="93128" y="73068"/>
                        <a:pt x="93853" y="71374"/>
                      </a:cubicBezTo>
                      <a:cubicBezTo>
                        <a:pt x="95425" y="67745"/>
                        <a:pt x="96877" y="63995"/>
                        <a:pt x="98328" y="60366"/>
                      </a:cubicBezTo>
                      <a:lnTo>
                        <a:pt x="98328" y="60366"/>
                      </a:lnTo>
                      <a:cubicBezTo>
                        <a:pt x="98328" y="59640"/>
                        <a:pt x="98449" y="59035"/>
                        <a:pt x="98570" y="58309"/>
                      </a:cubicBezTo>
                      <a:cubicBezTo>
                        <a:pt x="98570" y="57946"/>
                        <a:pt x="98570" y="57583"/>
                        <a:pt x="98570" y="57220"/>
                      </a:cubicBezTo>
                      <a:cubicBezTo>
                        <a:pt x="98328" y="55527"/>
                        <a:pt x="98570" y="54075"/>
                        <a:pt x="99417" y="52624"/>
                      </a:cubicBezTo>
                      <a:cubicBezTo>
                        <a:pt x="99417" y="49599"/>
                        <a:pt x="99417" y="46454"/>
                        <a:pt x="99417" y="43429"/>
                      </a:cubicBezTo>
                      <a:cubicBezTo>
                        <a:pt x="99296" y="42946"/>
                        <a:pt x="99054" y="42582"/>
                        <a:pt x="98933" y="42099"/>
                      </a:cubicBezTo>
                      <a:cubicBezTo>
                        <a:pt x="98812" y="41010"/>
                        <a:pt x="98570" y="39921"/>
                        <a:pt x="98449" y="38712"/>
                      </a:cubicBezTo>
                      <a:cubicBezTo>
                        <a:pt x="98449" y="38107"/>
                        <a:pt x="98449" y="37502"/>
                        <a:pt x="98328" y="36897"/>
                      </a:cubicBezTo>
                      <a:cubicBezTo>
                        <a:pt x="97965" y="36292"/>
                        <a:pt x="97723" y="35808"/>
                        <a:pt x="97361" y="35203"/>
                      </a:cubicBezTo>
                      <a:cubicBezTo>
                        <a:pt x="97119" y="34840"/>
                        <a:pt x="97119" y="34598"/>
                        <a:pt x="97240" y="34235"/>
                      </a:cubicBezTo>
                      <a:cubicBezTo>
                        <a:pt x="96272" y="33752"/>
                        <a:pt x="96151" y="32783"/>
                        <a:pt x="96151" y="31695"/>
                      </a:cubicBezTo>
                      <a:cubicBezTo>
                        <a:pt x="96151" y="31695"/>
                        <a:pt x="96151" y="31695"/>
                        <a:pt x="96151" y="31695"/>
                      </a:cubicBezTo>
                      <a:cubicBezTo>
                        <a:pt x="94095" y="28187"/>
                        <a:pt x="92039" y="24679"/>
                        <a:pt x="89862" y="21170"/>
                      </a:cubicBezTo>
                      <a:cubicBezTo>
                        <a:pt x="87443" y="17299"/>
                        <a:pt x="84298" y="14032"/>
                        <a:pt x="80912" y="11008"/>
                      </a:cubicBezTo>
                      <a:cubicBezTo>
                        <a:pt x="80549" y="10645"/>
                        <a:pt x="80186" y="10162"/>
                        <a:pt x="79945" y="9678"/>
                      </a:cubicBezTo>
                      <a:cubicBezTo>
                        <a:pt x="72204" y="4355"/>
                        <a:pt x="63738" y="846"/>
                        <a:pt x="54425" y="0"/>
                      </a:cubicBezTo>
                      <a:cubicBezTo>
                        <a:pt x="51764" y="0"/>
                        <a:pt x="49224" y="0"/>
                        <a:pt x="46564" y="0"/>
                      </a:cubicBezTo>
                      <a:lnTo>
                        <a:pt x="46564" y="0"/>
                      </a:lnTo>
                      <a:cubicBezTo>
                        <a:pt x="45717" y="0"/>
                        <a:pt x="44871" y="0"/>
                        <a:pt x="44024" y="121"/>
                      </a:cubicBezTo>
                      <a:cubicBezTo>
                        <a:pt x="42935" y="121"/>
                        <a:pt x="41726" y="363"/>
                        <a:pt x="40637" y="363"/>
                      </a:cubicBezTo>
                      <a:cubicBezTo>
                        <a:pt x="39912" y="363"/>
                        <a:pt x="39307" y="363"/>
                        <a:pt x="38581" y="484"/>
                      </a:cubicBezTo>
                      <a:cubicBezTo>
                        <a:pt x="37977" y="1451"/>
                        <a:pt x="37009" y="1451"/>
                        <a:pt x="35921" y="1451"/>
                      </a:cubicBezTo>
                      <a:lnTo>
                        <a:pt x="35437" y="1694"/>
                      </a:lnTo>
                      <a:lnTo>
                        <a:pt x="34953" y="1694"/>
                      </a:lnTo>
                      <a:cubicBezTo>
                        <a:pt x="34469" y="1935"/>
                        <a:pt x="33985" y="2177"/>
                        <a:pt x="33623" y="2540"/>
                      </a:cubicBezTo>
                      <a:cubicBezTo>
                        <a:pt x="32897" y="2661"/>
                        <a:pt x="32171" y="2782"/>
                        <a:pt x="31325" y="2903"/>
                      </a:cubicBezTo>
                      <a:cubicBezTo>
                        <a:pt x="30841" y="3871"/>
                        <a:pt x="29873" y="3871"/>
                        <a:pt x="28906" y="3871"/>
                      </a:cubicBezTo>
                      <a:lnTo>
                        <a:pt x="28906" y="3871"/>
                      </a:lnTo>
                      <a:cubicBezTo>
                        <a:pt x="26850" y="5444"/>
                        <a:pt x="24673" y="6895"/>
                        <a:pt x="22012" y="7379"/>
                      </a:cubicBezTo>
                      <a:lnTo>
                        <a:pt x="22012" y="7379"/>
                      </a:lnTo>
                      <a:cubicBezTo>
                        <a:pt x="21649" y="7742"/>
                        <a:pt x="21165" y="8105"/>
                        <a:pt x="20802" y="8468"/>
                      </a:cubicBezTo>
                      <a:lnTo>
                        <a:pt x="20802" y="8468"/>
                      </a:lnTo>
                      <a:cubicBezTo>
                        <a:pt x="20440" y="8831"/>
                        <a:pt x="19956" y="9194"/>
                        <a:pt x="19593" y="9436"/>
                      </a:cubicBezTo>
                      <a:lnTo>
                        <a:pt x="19593" y="9436"/>
                      </a:lnTo>
                      <a:cubicBezTo>
                        <a:pt x="19351" y="10645"/>
                        <a:pt x="18384" y="10767"/>
                        <a:pt x="17416" y="10767"/>
                      </a:cubicBezTo>
                      <a:cubicBezTo>
                        <a:pt x="17416" y="10767"/>
                        <a:pt x="17416" y="10767"/>
                        <a:pt x="17416" y="10767"/>
                      </a:cubicBezTo>
                      <a:cubicBezTo>
                        <a:pt x="17053" y="11129"/>
                        <a:pt x="16690" y="11493"/>
                        <a:pt x="16206" y="11855"/>
                      </a:cubicBezTo>
                      <a:lnTo>
                        <a:pt x="16206" y="11855"/>
                      </a:lnTo>
                      <a:cubicBezTo>
                        <a:pt x="15844" y="12218"/>
                        <a:pt x="15360" y="12581"/>
                        <a:pt x="14997" y="12944"/>
                      </a:cubicBezTo>
                      <a:lnTo>
                        <a:pt x="14997" y="12944"/>
                      </a:lnTo>
                      <a:cubicBezTo>
                        <a:pt x="14634" y="13307"/>
                        <a:pt x="14271" y="13791"/>
                        <a:pt x="13909" y="14154"/>
                      </a:cubicBezTo>
                      <a:lnTo>
                        <a:pt x="13909" y="14154"/>
                      </a:lnTo>
                      <a:cubicBezTo>
                        <a:pt x="13546" y="14517"/>
                        <a:pt x="13183" y="14880"/>
                        <a:pt x="12820" y="15363"/>
                      </a:cubicBezTo>
                      <a:lnTo>
                        <a:pt x="12820" y="15363"/>
                      </a:lnTo>
                      <a:cubicBezTo>
                        <a:pt x="12457" y="15727"/>
                        <a:pt x="12094" y="16210"/>
                        <a:pt x="11732" y="16573"/>
                      </a:cubicBezTo>
                      <a:lnTo>
                        <a:pt x="11732" y="16573"/>
                      </a:lnTo>
                      <a:cubicBezTo>
                        <a:pt x="11369" y="16936"/>
                        <a:pt x="11006" y="17420"/>
                        <a:pt x="10643" y="17783"/>
                      </a:cubicBezTo>
                      <a:cubicBezTo>
                        <a:pt x="10643" y="17783"/>
                        <a:pt x="10643" y="17783"/>
                        <a:pt x="10643" y="17783"/>
                      </a:cubicBezTo>
                      <a:cubicBezTo>
                        <a:pt x="10643" y="18751"/>
                        <a:pt x="10522" y="19597"/>
                        <a:pt x="9313" y="19961"/>
                      </a:cubicBezTo>
                      <a:lnTo>
                        <a:pt x="9313" y="19961"/>
                      </a:lnTo>
                      <a:cubicBezTo>
                        <a:pt x="8950" y="20444"/>
                        <a:pt x="8587" y="20928"/>
                        <a:pt x="8345" y="21412"/>
                      </a:cubicBezTo>
                      <a:cubicBezTo>
                        <a:pt x="7861" y="22138"/>
                        <a:pt x="7499" y="22864"/>
                        <a:pt x="7015" y="23590"/>
                      </a:cubicBezTo>
                      <a:cubicBezTo>
                        <a:pt x="7015" y="24557"/>
                        <a:pt x="7015" y="25404"/>
                        <a:pt x="5926" y="25767"/>
                      </a:cubicBezTo>
                      <a:lnTo>
                        <a:pt x="5926" y="25767"/>
                      </a:lnTo>
                      <a:cubicBezTo>
                        <a:pt x="5563" y="26251"/>
                        <a:pt x="5321" y="26735"/>
                        <a:pt x="4959" y="27219"/>
                      </a:cubicBezTo>
                      <a:cubicBezTo>
                        <a:pt x="4959" y="27582"/>
                        <a:pt x="4959" y="27824"/>
                        <a:pt x="4717" y="28187"/>
                      </a:cubicBezTo>
                      <a:cubicBezTo>
                        <a:pt x="4717" y="29154"/>
                        <a:pt x="4717" y="30001"/>
                        <a:pt x="3628" y="30485"/>
                      </a:cubicBezTo>
                      <a:lnTo>
                        <a:pt x="3628" y="30485"/>
                      </a:lnTo>
                      <a:cubicBezTo>
                        <a:pt x="3265" y="32663"/>
                        <a:pt x="2661" y="34719"/>
                        <a:pt x="1451" y="36534"/>
                      </a:cubicBezTo>
                      <a:cubicBezTo>
                        <a:pt x="1451" y="36897"/>
                        <a:pt x="1451" y="37139"/>
                        <a:pt x="1330" y="37502"/>
                      </a:cubicBezTo>
                      <a:cubicBezTo>
                        <a:pt x="1330" y="39195"/>
                        <a:pt x="1330" y="41010"/>
                        <a:pt x="1088" y="42703"/>
                      </a:cubicBezTo>
                      <a:cubicBezTo>
                        <a:pt x="1088" y="43429"/>
                        <a:pt x="484" y="44034"/>
                        <a:pt x="242" y="44760"/>
                      </a:cubicBezTo>
                      <a:cubicBezTo>
                        <a:pt x="242" y="47421"/>
                        <a:pt x="121" y="49962"/>
                        <a:pt x="0" y="52624"/>
                      </a:cubicBezTo>
                      <a:cubicBezTo>
                        <a:pt x="0" y="53349"/>
                        <a:pt x="0" y="54196"/>
                        <a:pt x="0" y="54922"/>
                      </a:cubicBezTo>
                      <a:cubicBezTo>
                        <a:pt x="0" y="56373"/>
                        <a:pt x="121" y="57704"/>
                        <a:pt x="242" y="59156"/>
                      </a:cubicBezTo>
                      <a:cubicBezTo>
                        <a:pt x="1209" y="59882"/>
                        <a:pt x="1330" y="60850"/>
                        <a:pt x="1209" y="61938"/>
                      </a:cubicBezTo>
                      <a:cubicBezTo>
                        <a:pt x="1209" y="62664"/>
                        <a:pt x="1209" y="63269"/>
                        <a:pt x="1330" y="63995"/>
                      </a:cubicBezTo>
                      <a:cubicBezTo>
                        <a:pt x="2661" y="64963"/>
                        <a:pt x="2298" y="66414"/>
                        <a:pt x="2540" y="67624"/>
                      </a:cubicBezTo>
                      <a:cubicBezTo>
                        <a:pt x="3991" y="70527"/>
                        <a:pt x="5443" y="73310"/>
                        <a:pt x="6652" y="76334"/>
                      </a:cubicBezTo>
                      <a:cubicBezTo>
                        <a:pt x="8224" y="80084"/>
                        <a:pt x="10159" y="83472"/>
                        <a:pt x="13425" y="86012"/>
                      </a:cubicBezTo>
                      <a:cubicBezTo>
                        <a:pt x="13909" y="86375"/>
                        <a:pt x="14271" y="86738"/>
                        <a:pt x="14634" y="87222"/>
                      </a:cubicBezTo>
                      <a:cubicBezTo>
                        <a:pt x="18142" y="92061"/>
                        <a:pt x="23221" y="94601"/>
                        <a:pt x="28543" y="96658"/>
                      </a:cubicBezTo>
                      <a:cubicBezTo>
                        <a:pt x="29631" y="97021"/>
                        <a:pt x="30599" y="97625"/>
                        <a:pt x="31687" y="97989"/>
                      </a:cubicBezTo>
                      <a:cubicBezTo>
                        <a:pt x="33623" y="98714"/>
                        <a:pt x="35558" y="99561"/>
                        <a:pt x="37614" y="99924"/>
                      </a:cubicBezTo>
                      <a:cubicBezTo>
                        <a:pt x="42331" y="100529"/>
                        <a:pt x="47168" y="100771"/>
                        <a:pt x="51885" y="101255"/>
                      </a:cubicBezTo>
                      <a:cubicBezTo>
                        <a:pt x="52490" y="100892"/>
                        <a:pt x="53095" y="100408"/>
                        <a:pt x="53699" y="100287"/>
                      </a:cubicBezTo>
                      <a:cubicBezTo>
                        <a:pt x="55876" y="100166"/>
                        <a:pt x="58054" y="100166"/>
                        <a:pt x="60230" y="100045"/>
                      </a:cubicBezTo>
                      <a:cubicBezTo>
                        <a:pt x="60472" y="99924"/>
                        <a:pt x="60835" y="99924"/>
                        <a:pt x="61077" y="100045"/>
                      </a:cubicBezTo>
                      <a:cubicBezTo>
                        <a:pt x="62045" y="98714"/>
                        <a:pt x="63496" y="99077"/>
                        <a:pt x="64826" y="98956"/>
                      </a:cubicBezTo>
                      <a:cubicBezTo>
                        <a:pt x="65552" y="97504"/>
                        <a:pt x="67003" y="97868"/>
                        <a:pt x="68213" y="97747"/>
                      </a:cubicBezTo>
                      <a:cubicBezTo>
                        <a:pt x="68213" y="97747"/>
                        <a:pt x="68213" y="97747"/>
                        <a:pt x="68213" y="97747"/>
                      </a:cubicBezTo>
                      <a:cubicBezTo>
                        <a:pt x="68576" y="97504"/>
                        <a:pt x="69059" y="97142"/>
                        <a:pt x="69422" y="96899"/>
                      </a:cubicBezTo>
                      <a:cubicBezTo>
                        <a:pt x="69664" y="96658"/>
                        <a:pt x="70027" y="96658"/>
                        <a:pt x="70390" y="96658"/>
                      </a:cubicBezTo>
                      <a:cubicBezTo>
                        <a:pt x="72325" y="95448"/>
                        <a:pt x="73897" y="93512"/>
                        <a:pt x="76316" y="93150"/>
                      </a:cubicBezTo>
                      <a:cubicBezTo>
                        <a:pt x="76316" y="93150"/>
                        <a:pt x="76316" y="93150"/>
                        <a:pt x="76316" y="93150"/>
                      </a:cubicBezTo>
                      <a:cubicBezTo>
                        <a:pt x="76679" y="92786"/>
                        <a:pt x="77163" y="92424"/>
                        <a:pt x="77526" y="92182"/>
                      </a:cubicBezTo>
                      <a:close/>
                    </a:path>
                  </a:pathLst>
                </a:custGeom>
                <a:solidFill>
                  <a:srgbClr val="F3745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274" name="Google Shape;274;p12"/>
                <p:cNvSpPr/>
                <p:nvPr/>
              </p:nvSpPr>
              <p:spPr>
                <a:xfrm>
                  <a:off x="5898463" y="5149246"/>
                  <a:ext cx="344000" cy="467721"/>
                </a:xfrm>
                <a:custGeom>
                  <a:avLst/>
                  <a:gdLst/>
                  <a:ahLst/>
                  <a:cxnLst/>
                  <a:rect l="l" t="t" r="r" b="b"/>
                  <a:pathLst>
                    <a:path w="344000" h="467721" extrusionOk="0">
                      <a:moveTo>
                        <a:pt x="342670" y="182428"/>
                      </a:moveTo>
                      <a:cubicBezTo>
                        <a:pt x="342670" y="181823"/>
                        <a:pt x="342065" y="181218"/>
                        <a:pt x="341703" y="180614"/>
                      </a:cubicBezTo>
                      <a:cubicBezTo>
                        <a:pt x="341703" y="180130"/>
                        <a:pt x="341582" y="179767"/>
                        <a:pt x="341461" y="179283"/>
                      </a:cubicBezTo>
                      <a:cubicBezTo>
                        <a:pt x="341219" y="178920"/>
                        <a:pt x="340856" y="178436"/>
                        <a:pt x="340614" y="178074"/>
                      </a:cubicBezTo>
                      <a:cubicBezTo>
                        <a:pt x="340735" y="176743"/>
                        <a:pt x="340009" y="175654"/>
                        <a:pt x="339284" y="174686"/>
                      </a:cubicBezTo>
                      <a:cubicBezTo>
                        <a:pt x="338921" y="174323"/>
                        <a:pt x="338558" y="173960"/>
                        <a:pt x="338316" y="173597"/>
                      </a:cubicBezTo>
                      <a:lnTo>
                        <a:pt x="338316" y="173597"/>
                      </a:lnTo>
                      <a:cubicBezTo>
                        <a:pt x="337832" y="170573"/>
                        <a:pt x="335776" y="168396"/>
                        <a:pt x="334809" y="165613"/>
                      </a:cubicBezTo>
                      <a:cubicBezTo>
                        <a:pt x="334446" y="165250"/>
                        <a:pt x="334204" y="164766"/>
                        <a:pt x="333841" y="164403"/>
                      </a:cubicBezTo>
                      <a:cubicBezTo>
                        <a:pt x="333599" y="164040"/>
                        <a:pt x="333478" y="163798"/>
                        <a:pt x="333599" y="163315"/>
                      </a:cubicBezTo>
                      <a:cubicBezTo>
                        <a:pt x="333357" y="162831"/>
                        <a:pt x="332995" y="162467"/>
                        <a:pt x="332753" y="161984"/>
                      </a:cubicBezTo>
                      <a:cubicBezTo>
                        <a:pt x="332511" y="161742"/>
                        <a:pt x="332390" y="161379"/>
                        <a:pt x="332511" y="161016"/>
                      </a:cubicBezTo>
                      <a:cubicBezTo>
                        <a:pt x="332148" y="161016"/>
                        <a:pt x="331785" y="160774"/>
                        <a:pt x="331422" y="160774"/>
                      </a:cubicBezTo>
                      <a:cubicBezTo>
                        <a:pt x="331422" y="160411"/>
                        <a:pt x="331422" y="160048"/>
                        <a:pt x="331422" y="159685"/>
                      </a:cubicBezTo>
                      <a:lnTo>
                        <a:pt x="331422" y="159685"/>
                      </a:lnTo>
                      <a:cubicBezTo>
                        <a:pt x="331180" y="159685"/>
                        <a:pt x="330817" y="159685"/>
                        <a:pt x="330576" y="159564"/>
                      </a:cubicBezTo>
                      <a:cubicBezTo>
                        <a:pt x="330455" y="158838"/>
                        <a:pt x="330334" y="158113"/>
                        <a:pt x="330213" y="157387"/>
                      </a:cubicBezTo>
                      <a:cubicBezTo>
                        <a:pt x="329487" y="156177"/>
                        <a:pt x="328761" y="154967"/>
                        <a:pt x="328036" y="153758"/>
                      </a:cubicBezTo>
                      <a:cubicBezTo>
                        <a:pt x="327673" y="153394"/>
                        <a:pt x="327431" y="153032"/>
                        <a:pt x="327068" y="152669"/>
                      </a:cubicBezTo>
                      <a:cubicBezTo>
                        <a:pt x="326826" y="152427"/>
                        <a:pt x="326705" y="152064"/>
                        <a:pt x="326705" y="151701"/>
                      </a:cubicBezTo>
                      <a:cubicBezTo>
                        <a:pt x="326343" y="151217"/>
                        <a:pt x="325980" y="150733"/>
                        <a:pt x="325617" y="150250"/>
                      </a:cubicBezTo>
                      <a:cubicBezTo>
                        <a:pt x="324891" y="149040"/>
                        <a:pt x="324045" y="147951"/>
                        <a:pt x="323319" y="146741"/>
                      </a:cubicBezTo>
                      <a:cubicBezTo>
                        <a:pt x="322956" y="146378"/>
                        <a:pt x="322714" y="146016"/>
                        <a:pt x="322351" y="145652"/>
                      </a:cubicBezTo>
                      <a:cubicBezTo>
                        <a:pt x="322110" y="145411"/>
                        <a:pt x="321989" y="145047"/>
                        <a:pt x="322110" y="144685"/>
                      </a:cubicBezTo>
                      <a:cubicBezTo>
                        <a:pt x="321747" y="144201"/>
                        <a:pt x="321505" y="143717"/>
                        <a:pt x="321142" y="143354"/>
                      </a:cubicBezTo>
                      <a:cubicBezTo>
                        <a:pt x="318844" y="141055"/>
                        <a:pt x="317876" y="138031"/>
                        <a:pt x="316425" y="135369"/>
                      </a:cubicBezTo>
                      <a:cubicBezTo>
                        <a:pt x="316062" y="135007"/>
                        <a:pt x="315820" y="134523"/>
                        <a:pt x="315458" y="134160"/>
                      </a:cubicBezTo>
                      <a:cubicBezTo>
                        <a:pt x="315216" y="133918"/>
                        <a:pt x="315216" y="133555"/>
                        <a:pt x="315216" y="133192"/>
                      </a:cubicBezTo>
                      <a:cubicBezTo>
                        <a:pt x="314853" y="132708"/>
                        <a:pt x="314490" y="132224"/>
                        <a:pt x="314248" y="131861"/>
                      </a:cubicBezTo>
                      <a:lnTo>
                        <a:pt x="314248" y="131861"/>
                      </a:lnTo>
                      <a:cubicBezTo>
                        <a:pt x="314006" y="131499"/>
                        <a:pt x="313643" y="131135"/>
                        <a:pt x="313402" y="130773"/>
                      </a:cubicBezTo>
                      <a:cubicBezTo>
                        <a:pt x="310620" y="126055"/>
                        <a:pt x="307838" y="121457"/>
                        <a:pt x="305056" y="116740"/>
                      </a:cubicBezTo>
                      <a:cubicBezTo>
                        <a:pt x="304814" y="116377"/>
                        <a:pt x="304452" y="116014"/>
                        <a:pt x="304210" y="115651"/>
                      </a:cubicBezTo>
                      <a:cubicBezTo>
                        <a:pt x="304210" y="115288"/>
                        <a:pt x="303968" y="114804"/>
                        <a:pt x="303847" y="114441"/>
                      </a:cubicBezTo>
                      <a:cubicBezTo>
                        <a:pt x="303605" y="114078"/>
                        <a:pt x="303242" y="113715"/>
                        <a:pt x="303000" y="113353"/>
                      </a:cubicBezTo>
                      <a:cubicBezTo>
                        <a:pt x="301791" y="111780"/>
                        <a:pt x="300581" y="110207"/>
                        <a:pt x="299251" y="108634"/>
                      </a:cubicBezTo>
                      <a:cubicBezTo>
                        <a:pt x="299130" y="108271"/>
                        <a:pt x="299009" y="107788"/>
                        <a:pt x="298888" y="107424"/>
                      </a:cubicBezTo>
                      <a:cubicBezTo>
                        <a:pt x="298646" y="107062"/>
                        <a:pt x="298404" y="106820"/>
                        <a:pt x="298162" y="106457"/>
                      </a:cubicBezTo>
                      <a:cubicBezTo>
                        <a:pt x="298162" y="106094"/>
                        <a:pt x="298162" y="105731"/>
                        <a:pt x="298162" y="105247"/>
                      </a:cubicBezTo>
                      <a:cubicBezTo>
                        <a:pt x="297800" y="104884"/>
                        <a:pt x="297558" y="104400"/>
                        <a:pt x="297195" y="104037"/>
                      </a:cubicBezTo>
                      <a:cubicBezTo>
                        <a:pt x="296953" y="103795"/>
                        <a:pt x="296953" y="103433"/>
                        <a:pt x="296953" y="103070"/>
                      </a:cubicBezTo>
                      <a:cubicBezTo>
                        <a:pt x="296590" y="102585"/>
                        <a:pt x="296348" y="102102"/>
                        <a:pt x="295985" y="101739"/>
                      </a:cubicBezTo>
                      <a:lnTo>
                        <a:pt x="295985" y="101739"/>
                      </a:lnTo>
                      <a:cubicBezTo>
                        <a:pt x="295623" y="101739"/>
                        <a:pt x="295260" y="101618"/>
                        <a:pt x="294897" y="101497"/>
                      </a:cubicBezTo>
                      <a:cubicBezTo>
                        <a:pt x="294897" y="101255"/>
                        <a:pt x="294897" y="100892"/>
                        <a:pt x="295139" y="100650"/>
                      </a:cubicBezTo>
                      <a:cubicBezTo>
                        <a:pt x="294292" y="99077"/>
                        <a:pt x="293325" y="97505"/>
                        <a:pt x="292478" y="95932"/>
                      </a:cubicBezTo>
                      <a:cubicBezTo>
                        <a:pt x="291389" y="95569"/>
                        <a:pt x="291269" y="94602"/>
                        <a:pt x="291148" y="93755"/>
                      </a:cubicBezTo>
                      <a:cubicBezTo>
                        <a:pt x="288487" y="89883"/>
                        <a:pt x="285826" y="86012"/>
                        <a:pt x="283286" y="82020"/>
                      </a:cubicBezTo>
                      <a:cubicBezTo>
                        <a:pt x="282682" y="81052"/>
                        <a:pt x="282440" y="79964"/>
                        <a:pt x="281956" y="78875"/>
                      </a:cubicBezTo>
                      <a:cubicBezTo>
                        <a:pt x="281593" y="78391"/>
                        <a:pt x="281230" y="77907"/>
                        <a:pt x="280988" y="77423"/>
                      </a:cubicBezTo>
                      <a:lnTo>
                        <a:pt x="280988" y="77423"/>
                      </a:lnTo>
                      <a:cubicBezTo>
                        <a:pt x="280746" y="77060"/>
                        <a:pt x="280384" y="76697"/>
                        <a:pt x="280142" y="76335"/>
                      </a:cubicBezTo>
                      <a:cubicBezTo>
                        <a:pt x="279295" y="75246"/>
                        <a:pt x="278328" y="74036"/>
                        <a:pt x="277481" y="72947"/>
                      </a:cubicBezTo>
                      <a:cubicBezTo>
                        <a:pt x="276755" y="71374"/>
                        <a:pt x="275909" y="69802"/>
                        <a:pt x="275183" y="68108"/>
                      </a:cubicBezTo>
                      <a:cubicBezTo>
                        <a:pt x="274941" y="67745"/>
                        <a:pt x="274578" y="67383"/>
                        <a:pt x="274336" y="67019"/>
                      </a:cubicBezTo>
                      <a:cubicBezTo>
                        <a:pt x="274336" y="66657"/>
                        <a:pt x="274094" y="66293"/>
                        <a:pt x="273973" y="65931"/>
                      </a:cubicBezTo>
                      <a:cubicBezTo>
                        <a:pt x="273611" y="65931"/>
                        <a:pt x="273248" y="65931"/>
                        <a:pt x="273006" y="65810"/>
                      </a:cubicBezTo>
                      <a:cubicBezTo>
                        <a:pt x="273006" y="65447"/>
                        <a:pt x="273006" y="65084"/>
                        <a:pt x="273006" y="64721"/>
                      </a:cubicBezTo>
                      <a:cubicBezTo>
                        <a:pt x="272764" y="64479"/>
                        <a:pt x="272643" y="64116"/>
                        <a:pt x="272643" y="63753"/>
                      </a:cubicBezTo>
                      <a:cubicBezTo>
                        <a:pt x="271313" y="62906"/>
                        <a:pt x="270345" y="61818"/>
                        <a:pt x="270345" y="60124"/>
                      </a:cubicBezTo>
                      <a:lnTo>
                        <a:pt x="270345" y="60124"/>
                      </a:lnTo>
                      <a:cubicBezTo>
                        <a:pt x="269982" y="59761"/>
                        <a:pt x="269740" y="59277"/>
                        <a:pt x="269378" y="58914"/>
                      </a:cubicBezTo>
                      <a:cubicBezTo>
                        <a:pt x="267442" y="56253"/>
                        <a:pt x="265386" y="53471"/>
                        <a:pt x="263451" y="50809"/>
                      </a:cubicBezTo>
                      <a:cubicBezTo>
                        <a:pt x="263451" y="50446"/>
                        <a:pt x="263451" y="50083"/>
                        <a:pt x="263451" y="49599"/>
                      </a:cubicBezTo>
                      <a:cubicBezTo>
                        <a:pt x="263209" y="49237"/>
                        <a:pt x="262847" y="48752"/>
                        <a:pt x="262605" y="48389"/>
                      </a:cubicBezTo>
                      <a:lnTo>
                        <a:pt x="262605" y="48147"/>
                      </a:lnTo>
                      <a:cubicBezTo>
                        <a:pt x="262000" y="47906"/>
                        <a:pt x="261637" y="47542"/>
                        <a:pt x="261153" y="47301"/>
                      </a:cubicBezTo>
                      <a:cubicBezTo>
                        <a:pt x="261153" y="46938"/>
                        <a:pt x="261153" y="46575"/>
                        <a:pt x="261153" y="46091"/>
                      </a:cubicBezTo>
                      <a:lnTo>
                        <a:pt x="261153" y="46091"/>
                      </a:lnTo>
                      <a:cubicBezTo>
                        <a:pt x="260911" y="45728"/>
                        <a:pt x="260549" y="45365"/>
                        <a:pt x="260307" y="45002"/>
                      </a:cubicBezTo>
                      <a:cubicBezTo>
                        <a:pt x="259460" y="44155"/>
                        <a:pt x="258613" y="43308"/>
                        <a:pt x="257767" y="42462"/>
                      </a:cubicBezTo>
                      <a:lnTo>
                        <a:pt x="257767" y="42462"/>
                      </a:lnTo>
                      <a:cubicBezTo>
                        <a:pt x="257404" y="40042"/>
                        <a:pt x="255348" y="38833"/>
                        <a:pt x="254139" y="36897"/>
                      </a:cubicBezTo>
                      <a:cubicBezTo>
                        <a:pt x="251720" y="33873"/>
                        <a:pt x="249301" y="30848"/>
                        <a:pt x="246882" y="27824"/>
                      </a:cubicBezTo>
                      <a:cubicBezTo>
                        <a:pt x="246156" y="26977"/>
                        <a:pt x="245551" y="26130"/>
                        <a:pt x="244826" y="25162"/>
                      </a:cubicBezTo>
                      <a:cubicBezTo>
                        <a:pt x="244463" y="24800"/>
                        <a:pt x="244100" y="24437"/>
                        <a:pt x="243737" y="24074"/>
                      </a:cubicBezTo>
                      <a:lnTo>
                        <a:pt x="243737" y="24074"/>
                      </a:lnTo>
                      <a:cubicBezTo>
                        <a:pt x="243374" y="23590"/>
                        <a:pt x="243012" y="23227"/>
                        <a:pt x="242649" y="22864"/>
                      </a:cubicBezTo>
                      <a:cubicBezTo>
                        <a:pt x="238416" y="19477"/>
                        <a:pt x="234062" y="15969"/>
                        <a:pt x="229829" y="12581"/>
                      </a:cubicBezTo>
                      <a:cubicBezTo>
                        <a:pt x="228861" y="12097"/>
                        <a:pt x="227773" y="11735"/>
                        <a:pt x="226805" y="11130"/>
                      </a:cubicBezTo>
                      <a:cubicBezTo>
                        <a:pt x="225233" y="10162"/>
                        <a:pt x="223781" y="8952"/>
                        <a:pt x="221725" y="8831"/>
                      </a:cubicBezTo>
                      <a:cubicBezTo>
                        <a:pt x="221362" y="7742"/>
                        <a:pt x="220395" y="7742"/>
                        <a:pt x="219427" y="7621"/>
                      </a:cubicBezTo>
                      <a:cubicBezTo>
                        <a:pt x="218943" y="6532"/>
                        <a:pt x="217976" y="6532"/>
                        <a:pt x="217008" y="6654"/>
                      </a:cubicBezTo>
                      <a:cubicBezTo>
                        <a:pt x="216283" y="5081"/>
                        <a:pt x="214831" y="5444"/>
                        <a:pt x="213622" y="5444"/>
                      </a:cubicBezTo>
                      <a:lnTo>
                        <a:pt x="213622" y="5444"/>
                      </a:lnTo>
                      <a:cubicBezTo>
                        <a:pt x="213138" y="4355"/>
                        <a:pt x="212292" y="4355"/>
                        <a:pt x="211324" y="4476"/>
                      </a:cubicBezTo>
                      <a:cubicBezTo>
                        <a:pt x="210840" y="4113"/>
                        <a:pt x="210356" y="3629"/>
                        <a:pt x="209873" y="3267"/>
                      </a:cubicBezTo>
                      <a:lnTo>
                        <a:pt x="209389" y="3267"/>
                      </a:lnTo>
                      <a:cubicBezTo>
                        <a:pt x="209389" y="3267"/>
                        <a:pt x="209026" y="3267"/>
                        <a:pt x="209026" y="3267"/>
                      </a:cubicBezTo>
                      <a:cubicBezTo>
                        <a:pt x="207817" y="3267"/>
                        <a:pt x="206728" y="3267"/>
                        <a:pt x="205519" y="3267"/>
                      </a:cubicBezTo>
                      <a:cubicBezTo>
                        <a:pt x="205519" y="2903"/>
                        <a:pt x="205519" y="2541"/>
                        <a:pt x="205277" y="2298"/>
                      </a:cubicBezTo>
                      <a:cubicBezTo>
                        <a:pt x="204188" y="2298"/>
                        <a:pt x="203100" y="2298"/>
                        <a:pt x="202011" y="2298"/>
                      </a:cubicBezTo>
                      <a:cubicBezTo>
                        <a:pt x="200923" y="2298"/>
                        <a:pt x="199834" y="2057"/>
                        <a:pt x="198746" y="1936"/>
                      </a:cubicBezTo>
                      <a:cubicBezTo>
                        <a:pt x="196932" y="605"/>
                        <a:pt x="195117" y="363"/>
                        <a:pt x="193303" y="1936"/>
                      </a:cubicBezTo>
                      <a:cubicBezTo>
                        <a:pt x="193061" y="1936"/>
                        <a:pt x="192819" y="1936"/>
                        <a:pt x="192699" y="1694"/>
                      </a:cubicBezTo>
                      <a:cubicBezTo>
                        <a:pt x="192094" y="1210"/>
                        <a:pt x="191610" y="726"/>
                        <a:pt x="190643" y="0"/>
                      </a:cubicBezTo>
                      <a:lnTo>
                        <a:pt x="151335" y="0"/>
                      </a:lnTo>
                      <a:cubicBezTo>
                        <a:pt x="151093" y="242"/>
                        <a:pt x="150852" y="605"/>
                        <a:pt x="150489" y="726"/>
                      </a:cubicBezTo>
                      <a:cubicBezTo>
                        <a:pt x="147949" y="1210"/>
                        <a:pt x="145409" y="1572"/>
                        <a:pt x="142869" y="1936"/>
                      </a:cubicBezTo>
                      <a:cubicBezTo>
                        <a:pt x="141781" y="1936"/>
                        <a:pt x="140692" y="2177"/>
                        <a:pt x="139604" y="2298"/>
                      </a:cubicBezTo>
                      <a:cubicBezTo>
                        <a:pt x="138394" y="3992"/>
                        <a:pt x="136459" y="3145"/>
                        <a:pt x="134887" y="3629"/>
                      </a:cubicBezTo>
                      <a:cubicBezTo>
                        <a:pt x="134040" y="4839"/>
                        <a:pt x="132710" y="4476"/>
                        <a:pt x="131500" y="4597"/>
                      </a:cubicBezTo>
                      <a:cubicBezTo>
                        <a:pt x="130654" y="6049"/>
                        <a:pt x="129202" y="5565"/>
                        <a:pt x="127993" y="5928"/>
                      </a:cubicBezTo>
                      <a:cubicBezTo>
                        <a:pt x="126300" y="7137"/>
                        <a:pt x="124244" y="7621"/>
                        <a:pt x="122309" y="8105"/>
                      </a:cubicBezTo>
                      <a:cubicBezTo>
                        <a:pt x="121825" y="8347"/>
                        <a:pt x="121462" y="8710"/>
                        <a:pt x="120978" y="8952"/>
                      </a:cubicBezTo>
                      <a:cubicBezTo>
                        <a:pt x="120615" y="9194"/>
                        <a:pt x="120253" y="9315"/>
                        <a:pt x="119890" y="9194"/>
                      </a:cubicBezTo>
                      <a:cubicBezTo>
                        <a:pt x="119527" y="9557"/>
                        <a:pt x="119043" y="9799"/>
                        <a:pt x="118680" y="10162"/>
                      </a:cubicBezTo>
                      <a:cubicBezTo>
                        <a:pt x="118438" y="10404"/>
                        <a:pt x="118076" y="10525"/>
                        <a:pt x="117713" y="10525"/>
                      </a:cubicBezTo>
                      <a:cubicBezTo>
                        <a:pt x="116866" y="11855"/>
                        <a:pt x="115778" y="12823"/>
                        <a:pt x="114084" y="12823"/>
                      </a:cubicBezTo>
                      <a:cubicBezTo>
                        <a:pt x="114084" y="12823"/>
                        <a:pt x="114084" y="12823"/>
                        <a:pt x="114084" y="12823"/>
                      </a:cubicBezTo>
                      <a:cubicBezTo>
                        <a:pt x="113721" y="13186"/>
                        <a:pt x="113238" y="13549"/>
                        <a:pt x="112875" y="13912"/>
                      </a:cubicBezTo>
                      <a:lnTo>
                        <a:pt x="112875" y="13912"/>
                      </a:lnTo>
                      <a:cubicBezTo>
                        <a:pt x="112512" y="14275"/>
                        <a:pt x="112149" y="14638"/>
                        <a:pt x="111665" y="15001"/>
                      </a:cubicBezTo>
                      <a:lnTo>
                        <a:pt x="111665" y="15001"/>
                      </a:lnTo>
                      <a:cubicBezTo>
                        <a:pt x="111303" y="15364"/>
                        <a:pt x="110940" y="15727"/>
                        <a:pt x="110698" y="15969"/>
                      </a:cubicBezTo>
                      <a:cubicBezTo>
                        <a:pt x="109972" y="16453"/>
                        <a:pt x="109247" y="16936"/>
                        <a:pt x="108521" y="17420"/>
                      </a:cubicBezTo>
                      <a:cubicBezTo>
                        <a:pt x="108158" y="17783"/>
                        <a:pt x="107674" y="18146"/>
                        <a:pt x="107312" y="18509"/>
                      </a:cubicBezTo>
                      <a:lnTo>
                        <a:pt x="107312" y="18509"/>
                      </a:lnTo>
                      <a:cubicBezTo>
                        <a:pt x="106949" y="18872"/>
                        <a:pt x="106465" y="19235"/>
                        <a:pt x="106102" y="19477"/>
                      </a:cubicBezTo>
                      <a:lnTo>
                        <a:pt x="106102" y="19477"/>
                      </a:lnTo>
                      <a:cubicBezTo>
                        <a:pt x="105739" y="19961"/>
                        <a:pt x="105376" y="20323"/>
                        <a:pt x="105014" y="20687"/>
                      </a:cubicBezTo>
                      <a:lnTo>
                        <a:pt x="105014" y="20687"/>
                      </a:lnTo>
                      <a:cubicBezTo>
                        <a:pt x="104651" y="21170"/>
                        <a:pt x="104288" y="21413"/>
                        <a:pt x="103925" y="21775"/>
                      </a:cubicBezTo>
                      <a:lnTo>
                        <a:pt x="103804" y="21775"/>
                      </a:lnTo>
                      <a:cubicBezTo>
                        <a:pt x="103441" y="22259"/>
                        <a:pt x="103078" y="22622"/>
                        <a:pt x="102716" y="22985"/>
                      </a:cubicBezTo>
                      <a:lnTo>
                        <a:pt x="102716" y="22985"/>
                      </a:lnTo>
                      <a:cubicBezTo>
                        <a:pt x="102353" y="23469"/>
                        <a:pt x="101990" y="23832"/>
                        <a:pt x="101748" y="24316"/>
                      </a:cubicBezTo>
                      <a:cubicBezTo>
                        <a:pt x="100660" y="25526"/>
                        <a:pt x="99571" y="26735"/>
                        <a:pt x="98482" y="27945"/>
                      </a:cubicBezTo>
                      <a:cubicBezTo>
                        <a:pt x="98241" y="28792"/>
                        <a:pt x="98241" y="29881"/>
                        <a:pt x="97031" y="30001"/>
                      </a:cubicBezTo>
                      <a:cubicBezTo>
                        <a:pt x="96668" y="30486"/>
                        <a:pt x="96306" y="30848"/>
                        <a:pt x="95943" y="31332"/>
                      </a:cubicBezTo>
                      <a:cubicBezTo>
                        <a:pt x="95580" y="31816"/>
                        <a:pt x="95217" y="32179"/>
                        <a:pt x="94854" y="32663"/>
                      </a:cubicBezTo>
                      <a:cubicBezTo>
                        <a:pt x="94491" y="33026"/>
                        <a:pt x="94128" y="33389"/>
                        <a:pt x="93887" y="33752"/>
                      </a:cubicBezTo>
                      <a:cubicBezTo>
                        <a:pt x="93645" y="34599"/>
                        <a:pt x="93645" y="35687"/>
                        <a:pt x="92435" y="35808"/>
                      </a:cubicBezTo>
                      <a:lnTo>
                        <a:pt x="92435" y="35808"/>
                      </a:lnTo>
                      <a:cubicBezTo>
                        <a:pt x="92072" y="36292"/>
                        <a:pt x="91831" y="36655"/>
                        <a:pt x="91468" y="37139"/>
                      </a:cubicBezTo>
                      <a:lnTo>
                        <a:pt x="91468" y="37139"/>
                      </a:lnTo>
                      <a:cubicBezTo>
                        <a:pt x="91105" y="37623"/>
                        <a:pt x="90863" y="37986"/>
                        <a:pt x="90500" y="38469"/>
                      </a:cubicBezTo>
                      <a:cubicBezTo>
                        <a:pt x="90500" y="38469"/>
                        <a:pt x="90500" y="38469"/>
                        <a:pt x="90500" y="38469"/>
                      </a:cubicBezTo>
                      <a:cubicBezTo>
                        <a:pt x="90137" y="38833"/>
                        <a:pt x="89774" y="39316"/>
                        <a:pt x="89412" y="39679"/>
                      </a:cubicBezTo>
                      <a:cubicBezTo>
                        <a:pt x="89412" y="39679"/>
                        <a:pt x="89412" y="39679"/>
                        <a:pt x="89412" y="39679"/>
                      </a:cubicBezTo>
                      <a:cubicBezTo>
                        <a:pt x="89412" y="40647"/>
                        <a:pt x="89412" y="41615"/>
                        <a:pt x="88202" y="41978"/>
                      </a:cubicBezTo>
                      <a:cubicBezTo>
                        <a:pt x="88202" y="41978"/>
                        <a:pt x="88202" y="41978"/>
                        <a:pt x="88202" y="41978"/>
                      </a:cubicBezTo>
                      <a:cubicBezTo>
                        <a:pt x="87839" y="42462"/>
                        <a:pt x="87477" y="42946"/>
                        <a:pt x="87114" y="43429"/>
                      </a:cubicBezTo>
                      <a:lnTo>
                        <a:pt x="87114" y="43429"/>
                      </a:lnTo>
                      <a:cubicBezTo>
                        <a:pt x="87114" y="43672"/>
                        <a:pt x="87114" y="44034"/>
                        <a:pt x="86872" y="44277"/>
                      </a:cubicBezTo>
                      <a:cubicBezTo>
                        <a:pt x="86509" y="44760"/>
                        <a:pt x="86146" y="45123"/>
                        <a:pt x="85783" y="45607"/>
                      </a:cubicBezTo>
                      <a:cubicBezTo>
                        <a:pt x="85058" y="46696"/>
                        <a:pt x="84211" y="47906"/>
                        <a:pt x="83485" y="48994"/>
                      </a:cubicBezTo>
                      <a:cubicBezTo>
                        <a:pt x="81429" y="52261"/>
                        <a:pt x="79494" y="55527"/>
                        <a:pt x="77438" y="58672"/>
                      </a:cubicBezTo>
                      <a:cubicBezTo>
                        <a:pt x="72358" y="66536"/>
                        <a:pt x="67279" y="74399"/>
                        <a:pt x="62078" y="82262"/>
                      </a:cubicBezTo>
                      <a:cubicBezTo>
                        <a:pt x="56636" y="90609"/>
                        <a:pt x="50951" y="98715"/>
                        <a:pt x="45751" y="107183"/>
                      </a:cubicBezTo>
                      <a:cubicBezTo>
                        <a:pt x="35228" y="124119"/>
                        <a:pt x="24585" y="140934"/>
                        <a:pt x="13579" y="157508"/>
                      </a:cubicBezTo>
                      <a:cubicBezTo>
                        <a:pt x="9830" y="163193"/>
                        <a:pt x="5718" y="168879"/>
                        <a:pt x="2815" y="175170"/>
                      </a:cubicBezTo>
                      <a:cubicBezTo>
                        <a:pt x="880" y="179283"/>
                        <a:pt x="-208" y="183396"/>
                        <a:pt x="33" y="187872"/>
                      </a:cubicBezTo>
                      <a:cubicBezTo>
                        <a:pt x="275" y="192348"/>
                        <a:pt x="1969" y="195977"/>
                        <a:pt x="5113" y="199123"/>
                      </a:cubicBezTo>
                      <a:cubicBezTo>
                        <a:pt x="8016" y="202147"/>
                        <a:pt x="11523" y="203236"/>
                        <a:pt x="15635" y="202994"/>
                      </a:cubicBezTo>
                      <a:cubicBezTo>
                        <a:pt x="15998" y="202994"/>
                        <a:pt x="16361" y="202994"/>
                        <a:pt x="16845" y="202994"/>
                      </a:cubicBezTo>
                      <a:cubicBezTo>
                        <a:pt x="22045" y="203357"/>
                        <a:pt x="26278" y="201059"/>
                        <a:pt x="29423" y="197066"/>
                      </a:cubicBezTo>
                      <a:cubicBezTo>
                        <a:pt x="33898" y="191381"/>
                        <a:pt x="38373" y="185574"/>
                        <a:pt x="42485" y="179525"/>
                      </a:cubicBezTo>
                      <a:cubicBezTo>
                        <a:pt x="51072" y="166823"/>
                        <a:pt x="59175" y="153758"/>
                        <a:pt x="67762" y="141055"/>
                      </a:cubicBezTo>
                      <a:cubicBezTo>
                        <a:pt x="76229" y="128474"/>
                        <a:pt x="84332" y="115651"/>
                        <a:pt x="92193" y="102707"/>
                      </a:cubicBezTo>
                      <a:cubicBezTo>
                        <a:pt x="96668" y="95085"/>
                        <a:pt x="101264" y="87585"/>
                        <a:pt x="105860" y="80085"/>
                      </a:cubicBezTo>
                      <a:cubicBezTo>
                        <a:pt x="107674" y="77181"/>
                        <a:pt x="109126" y="73915"/>
                        <a:pt x="112754" y="71737"/>
                      </a:cubicBezTo>
                      <a:cubicBezTo>
                        <a:pt x="113843" y="71858"/>
                        <a:pt x="115294" y="72100"/>
                        <a:pt x="116745" y="72342"/>
                      </a:cubicBezTo>
                      <a:cubicBezTo>
                        <a:pt x="116866" y="72342"/>
                        <a:pt x="116987" y="72584"/>
                        <a:pt x="117108" y="72826"/>
                      </a:cubicBezTo>
                      <a:cubicBezTo>
                        <a:pt x="117108" y="75487"/>
                        <a:pt x="117592" y="78270"/>
                        <a:pt x="117108" y="80810"/>
                      </a:cubicBezTo>
                      <a:cubicBezTo>
                        <a:pt x="116261" y="84682"/>
                        <a:pt x="116382" y="88432"/>
                        <a:pt x="116382" y="92303"/>
                      </a:cubicBezTo>
                      <a:cubicBezTo>
                        <a:pt x="116382" y="99077"/>
                        <a:pt x="116382" y="105852"/>
                        <a:pt x="116382" y="112506"/>
                      </a:cubicBezTo>
                      <a:cubicBezTo>
                        <a:pt x="116382" y="198760"/>
                        <a:pt x="116382" y="285014"/>
                        <a:pt x="116382" y="371268"/>
                      </a:cubicBezTo>
                      <a:cubicBezTo>
                        <a:pt x="116382" y="395342"/>
                        <a:pt x="116382" y="419537"/>
                        <a:pt x="116382" y="443611"/>
                      </a:cubicBezTo>
                      <a:cubicBezTo>
                        <a:pt x="116382" y="450022"/>
                        <a:pt x="117592" y="455829"/>
                        <a:pt x="122671" y="460305"/>
                      </a:cubicBezTo>
                      <a:cubicBezTo>
                        <a:pt x="122913" y="460547"/>
                        <a:pt x="123034" y="461031"/>
                        <a:pt x="123155" y="461273"/>
                      </a:cubicBezTo>
                      <a:cubicBezTo>
                        <a:pt x="124365" y="461515"/>
                        <a:pt x="125090" y="462362"/>
                        <a:pt x="125574" y="463450"/>
                      </a:cubicBezTo>
                      <a:cubicBezTo>
                        <a:pt x="125816" y="463934"/>
                        <a:pt x="126300" y="464176"/>
                        <a:pt x="126663" y="464539"/>
                      </a:cubicBezTo>
                      <a:cubicBezTo>
                        <a:pt x="127025" y="464902"/>
                        <a:pt x="127509" y="465265"/>
                        <a:pt x="127872" y="465507"/>
                      </a:cubicBezTo>
                      <a:cubicBezTo>
                        <a:pt x="127872" y="465507"/>
                        <a:pt x="127872" y="465507"/>
                        <a:pt x="127872" y="465507"/>
                      </a:cubicBezTo>
                      <a:cubicBezTo>
                        <a:pt x="128356" y="465870"/>
                        <a:pt x="128719" y="466233"/>
                        <a:pt x="129202" y="466716"/>
                      </a:cubicBezTo>
                      <a:cubicBezTo>
                        <a:pt x="129565" y="466716"/>
                        <a:pt x="129807" y="466716"/>
                        <a:pt x="130170" y="466716"/>
                      </a:cubicBezTo>
                      <a:cubicBezTo>
                        <a:pt x="131984" y="466837"/>
                        <a:pt x="133919" y="466837"/>
                        <a:pt x="135734" y="467201"/>
                      </a:cubicBezTo>
                      <a:cubicBezTo>
                        <a:pt x="143111" y="468773"/>
                        <a:pt x="149400" y="466716"/>
                        <a:pt x="154964" y="461999"/>
                      </a:cubicBezTo>
                      <a:cubicBezTo>
                        <a:pt x="156536" y="460668"/>
                        <a:pt x="158592" y="459821"/>
                        <a:pt x="159076" y="457402"/>
                      </a:cubicBezTo>
                      <a:cubicBezTo>
                        <a:pt x="159076" y="456434"/>
                        <a:pt x="159076" y="455466"/>
                        <a:pt x="160043" y="454982"/>
                      </a:cubicBezTo>
                      <a:cubicBezTo>
                        <a:pt x="160164" y="450506"/>
                        <a:pt x="160406" y="446151"/>
                        <a:pt x="160406" y="441675"/>
                      </a:cubicBezTo>
                      <a:cubicBezTo>
                        <a:pt x="160406" y="376591"/>
                        <a:pt x="160406" y="311628"/>
                        <a:pt x="160406" y="246544"/>
                      </a:cubicBezTo>
                      <a:cubicBezTo>
                        <a:pt x="160406" y="243278"/>
                        <a:pt x="161132" y="240133"/>
                        <a:pt x="161858" y="236625"/>
                      </a:cubicBezTo>
                      <a:cubicBezTo>
                        <a:pt x="162825" y="235536"/>
                        <a:pt x="164035" y="234326"/>
                        <a:pt x="165002" y="233237"/>
                      </a:cubicBezTo>
                      <a:cubicBezTo>
                        <a:pt x="168389" y="231786"/>
                        <a:pt x="171533" y="231302"/>
                        <a:pt x="174799" y="231302"/>
                      </a:cubicBezTo>
                      <a:cubicBezTo>
                        <a:pt x="179636" y="231302"/>
                        <a:pt x="184716" y="234326"/>
                        <a:pt x="184595" y="240980"/>
                      </a:cubicBezTo>
                      <a:cubicBezTo>
                        <a:pt x="184474" y="250295"/>
                        <a:pt x="184595" y="259489"/>
                        <a:pt x="184595" y="268804"/>
                      </a:cubicBezTo>
                      <a:cubicBezTo>
                        <a:pt x="184595" y="304491"/>
                        <a:pt x="184716" y="340178"/>
                        <a:pt x="184837" y="375866"/>
                      </a:cubicBezTo>
                      <a:cubicBezTo>
                        <a:pt x="186288" y="392076"/>
                        <a:pt x="185442" y="408165"/>
                        <a:pt x="185684" y="424376"/>
                      </a:cubicBezTo>
                      <a:cubicBezTo>
                        <a:pt x="185684" y="433449"/>
                        <a:pt x="185684" y="442522"/>
                        <a:pt x="185684" y="451595"/>
                      </a:cubicBezTo>
                      <a:cubicBezTo>
                        <a:pt x="185805" y="451837"/>
                        <a:pt x="185926" y="452200"/>
                        <a:pt x="185684" y="452442"/>
                      </a:cubicBezTo>
                      <a:cubicBezTo>
                        <a:pt x="187014" y="453409"/>
                        <a:pt x="186772" y="454861"/>
                        <a:pt x="186772" y="456192"/>
                      </a:cubicBezTo>
                      <a:cubicBezTo>
                        <a:pt x="186893" y="456434"/>
                        <a:pt x="186893" y="456676"/>
                        <a:pt x="186772" y="457038"/>
                      </a:cubicBezTo>
                      <a:cubicBezTo>
                        <a:pt x="188103" y="457402"/>
                        <a:pt x="189191" y="458128"/>
                        <a:pt x="188949" y="459700"/>
                      </a:cubicBezTo>
                      <a:cubicBezTo>
                        <a:pt x="194392" y="466596"/>
                        <a:pt x="201648" y="468168"/>
                        <a:pt x="209994" y="467080"/>
                      </a:cubicBezTo>
                      <a:cubicBezTo>
                        <a:pt x="211082" y="466959"/>
                        <a:pt x="212171" y="466837"/>
                        <a:pt x="213259" y="466716"/>
                      </a:cubicBezTo>
                      <a:cubicBezTo>
                        <a:pt x="214106" y="466475"/>
                        <a:pt x="214831" y="466112"/>
                        <a:pt x="215678" y="465870"/>
                      </a:cubicBezTo>
                      <a:cubicBezTo>
                        <a:pt x="215920" y="466233"/>
                        <a:pt x="216041" y="466354"/>
                        <a:pt x="216162" y="466475"/>
                      </a:cubicBezTo>
                      <a:cubicBezTo>
                        <a:pt x="216041" y="466475"/>
                        <a:pt x="215799" y="466233"/>
                        <a:pt x="215678" y="465870"/>
                      </a:cubicBezTo>
                      <a:cubicBezTo>
                        <a:pt x="216041" y="465870"/>
                        <a:pt x="216404" y="465628"/>
                        <a:pt x="216767" y="465507"/>
                      </a:cubicBezTo>
                      <a:lnTo>
                        <a:pt x="216767" y="465507"/>
                      </a:lnTo>
                      <a:cubicBezTo>
                        <a:pt x="217129" y="465144"/>
                        <a:pt x="217492" y="464902"/>
                        <a:pt x="217855" y="464660"/>
                      </a:cubicBezTo>
                      <a:cubicBezTo>
                        <a:pt x="218218" y="464660"/>
                        <a:pt x="218702" y="464418"/>
                        <a:pt x="219065" y="464297"/>
                      </a:cubicBezTo>
                      <a:cubicBezTo>
                        <a:pt x="219427" y="463208"/>
                        <a:pt x="220395" y="463087"/>
                        <a:pt x="221362" y="463087"/>
                      </a:cubicBezTo>
                      <a:cubicBezTo>
                        <a:pt x="221362" y="463087"/>
                        <a:pt x="221362" y="463087"/>
                        <a:pt x="221362" y="463087"/>
                      </a:cubicBezTo>
                      <a:cubicBezTo>
                        <a:pt x="221725" y="462724"/>
                        <a:pt x="222088" y="462362"/>
                        <a:pt x="222572" y="461877"/>
                      </a:cubicBezTo>
                      <a:cubicBezTo>
                        <a:pt x="223660" y="460668"/>
                        <a:pt x="224749" y="459579"/>
                        <a:pt x="225717" y="458369"/>
                      </a:cubicBezTo>
                      <a:cubicBezTo>
                        <a:pt x="225958" y="457523"/>
                        <a:pt x="226079" y="456434"/>
                        <a:pt x="227168" y="456071"/>
                      </a:cubicBezTo>
                      <a:cubicBezTo>
                        <a:pt x="228740" y="450506"/>
                        <a:pt x="229829" y="444941"/>
                        <a:pt x="229345" y="439135"/>
                      </a:cubicBezTo>
                      <a:cubicBezTo>
                        <a:pt x="229345" y="437804"/>
                        <a:pt x="229103" y="436473"/>
                        <a:pt x="228861" y="435143"/>
                      </a:cubicBezTo>
                      <a:cubicBezTo>
                        <a:pt x="228377" y="432118"/>
                        <a:pt x="228256" y="429094"/>
                        <a:pt x="228861" y="425949"/>
                      </a:cubicBezTo>
                      <a:cubicBezTo>
                        <a:pt x="229103" y="424860"/>
                        <a:pt x="229345" y="423650"/>
                        <a:pt x="229224" y="422561"/>
                      </a:cubicBezTo>
                      <a:cubicBezTo>
                        <a:pt x="229103" y="420505"/>
                        <a:pt x="228498" y="418448"/>
                        <a:pt x="228498" y="416271"/>
                      </a:cubicBezTo>
                      <a:cubicBezTo>
                        <a:pt x="228498" y="414456"/>
                        <a:pt x="229103" y="412641"/>
                        <a:pt x="228498" y="410706"/>
                      </a:cubicBezTo>
                      <a:cubicBezTo>
                        <a:pt x="228014" y="409133"/>
                        <a:pt x="228014" y="407198"/>
                        <a:pt x="228498" y="405504"/>
                      </a:cubicBezTo>
                      <a:cubicBezTo>
                        <a:pt x="229587" y="401633"/>
                        <a:pt x="229224" y="397882"/>
                        <a:pt x="229224" y="394012"/>
                      </a:cubicBezTo>
                      <a:cubicBezTo>
                        <a:pt x="229224" y="297112"/>
                        <a:pt x="229224" y="200212"/>
                        <a:pt x="229345" y="103311"/>
                      </a:cubicBezTo>
                      <a:cubicBezTo>
                        <a:pt x="229345" y="97747"/>
                        <a:pt x="229345" y="92182"/>
                        <a:pt x="229466" y="86496"/>
                      </a:cubicBezTo>
                      <a:cubicBezTo>
                        <a:pt x="229466" y="84561"/>
                        <a:pt x="229466" y="82625"/>
                        <a:pt x="229345" y="80690"/>
                      </a:cubicBezTo>
                      <a:cubicBezTo>
                        <a:pt x="229345" y="80326"/>
                        <a:pt x="229345" y="79843"/>
                        <a:pt x="229345" y="79480"/>
                      </a:cubicBezTo>
                      <a:cubicBezTo>
                        <a:pt x="229103" y="78996"/>
                        <a:pt x="228740" y="78391"/>
                        <a:pt x="228619" y="77907"/>
                      </a:cubicBezTo>
                      <a:cubicBezTo>
                        <a:pt x="228135" y="76213"/>
                        <a:pt x="228135" y="74520"/>
                        <a:pt x="229466" y="72947"/>
                      </a:cubicBezTo>
                      <a:cubicBezTo>
                        <a:pt x="230675" y="71374"/>
                        <a:pt x="232247" y="71012"/>
                        <a:pt x="234424" y="71374"/>
                      </a:cubicBezTo>
                      <a:cubicBezTo>
                        <a:pt x="236360" y="72584"/>
                        <a:pt x="237811" y="74520"/>
                        <a:pt x="239141" y="76697"/>
                      </a:cubicBezTo>
                      <a:cubicBezTo>
                        <a:pt x="245189" y="87343"/>
                        <a:pt x="251236" y="97989"/>
                        <a:pt x="257525" y="108514"/>
                      </a:cubicBezTo>
                      <a:cubicBezTo>
                        <a:pt x="261395" y="115046"/>
                        <a:pt x="265628" y="121579"/>
                        <a:pt x="269619" y="127990"/>
                      </a:cubicBezTo>
                      <a:cubicBezTo>
                        <a:pt x="277844" y="141177"/>
                        <a:pt x="286068" y="154241"/>
                        <a:pt x="294413" y="167306"/>
                      </a:cubicBezTo>
                      <a:cubicBezTo>
                        <a:pt x="298162" y="173235"/>
                        <a:pt x="302154" y="179162"/>
                        <a:pt x="306024" y="185090"/>
                      </a:cubicBezTo>
                      <a:cubicBezTo>
                        <a:pt x="307959" y="188114"/>
                        <a:pt x="309773" y="191260"/>
                        <a:pt x="311587" y="194405"/>
                      </a:cubicBezTo>
                      <a:cubicBezTo>
                        <a:pt x="312071" y="195251"/>
                        <a:pt x="312434" y="196099"/>
                        <a:pt x="313039" y="196824"/>
                      </a:cubicBezTo>
                      <a:cubicBezTo>
                        <a:pt x="313764" y="197792"/>
                        <a:pt x="314611" y="198518"/>
                        <a:pt x="314490" y="198518"/>
                      </a:cubicBezTo>
                      <a:cubicBezTo>
                        <a:pt x="317756" y="200212"/>
                        <a:pt x="319932" y="201300"/>
                        <a:pt x="322110" y="202389"/>
                      </a:cubicBezTo>
                      <a:cubicBezTo>
                        <a:pt x="322351" y="202389"/>
                        <a:pt x="322472" y="202389"/>
                        <a:pt x="322714" y="202389"/>
                      </a:cubicBezTo>
                      <a:cubicBezTo>
                        <a:pt x="328399" y="204203"/>
                        <a:pt x="333115" y="202268"/>
                        <a:pt x="337228" y="198276"/>
                      </a:cubicBezTo>
                      <a:cubicBezTo>
                        <a:pt x="338679" y="196824"/>
                        <a:pt x="340251" y="195373"/>
                        <a:pt x="341703" y="193921"/>
                      </a:cubicBezTo>
                      <a:cubicBezTo>
                        <a:pt x="342307" y="192106"/>
                        <a:pt x="342912" y="190171"/>
                        <a:pt x="343396" y="188356"/>
                      </a:cubicBezTo>
                      <a:cubicBezTo>
                        <a:pt x="343033" y="187630"/>
                        <a:pt x="343396" y="187388"/>
                        <a:pt x="344000" y="187147"/>
                      </a:cubicBezTo>
                      <a:cubicBezTo>
                        <a:pt x="344000" y="185452"/>
                        <a:pt x="344000" y="183880"/>
                        <a:pt x="343759" y="182187"/>
                      </a:cubicBezTo>
                      <a:close/>
                    </a:path>
                  </a:pathLst>
                </a:custGeom>
                <a:solidFill>
                  <a:srgbClr val="F3745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sp>
            <p:nvSpPr>
              <p:cNvPr id="275" name="Google Shape;275;p12"/>
              <p:cNvSpPr/>
              <p:nvPr/>
            </p:nvSpPr>
            <p:spPr>
              <a:xfrm>
                <a:off x="6118298" y="5178681"/>
                <a:ext cx="112964" cy="166509"/>
              </a:xfrm>
              <a:custGeom>
                <a:avLst/>
                <a:gdLst/>
                <a:ahLst/>
                <a:cxnLst/>
                <a:rect l="l" t="t" r="r" b="b"/>
                <a:pathLst>
                  <a:path w="112964" h="166509" extrusionOk="0">
                    <a:moveTo>
                      <a:pt x="112796" y="164970"/>
                    </a:moveTo>
                    <a:cubicBezTo>
                      <a:pt x="80625" y="117548"/>
                      <a:pt x="48454" y="70126"/>
                      <a:pt x="16283" y="22583"/>
                    </a:cubicBezTo>
                    <a:cubicBezTo>
                      <a:pt x="11807" y="16051"/>
                      <a:pt x="7333" y="9397"/>
                      <a:pt x="2858" y="2865"/>
                    </a:cubicBezTo>
                    <a:cubicBezTo>
                      <a:pt x="-1617" y="-3668"/>
                      <a:pt x="318" y="2865"/>
                      <a:pt x="1043" y="3953"/>
                    </a:cubicBezTo>
                    <a:cubicBezTo>
                      <a:pt x="33215" y="51375"/>
                      <a:pt x="65386" y="98797"/>
                      <a:pt x="97557" y="146339"/>
                    </a:cubicBezTo>
                    <a:cubicBezTo>
                      <a:pt x="102032" y="152872"/>
                      <a:pt x="106507" y="159526"/>
                      <a:pt x="110982" y="166058"/>
                    </a:cubicBezTo>
                    <a:cubicBezTo>
                      <a:pt x="111708" y="167147"/>
                      <a:pt x="113522" y="166058"/>
                      <a:pt x="112796" y="164970"/>
                    </a:cubicBezTo>
                    <a:lnTo>
                      <a:pt x="112796" y="164970"/>
                    </a:lnTo>
                    <a:close/>
                  </a:path>
                </a:pathLst>
              </a:custGeom>
              <a:solidFill>
                <a:srgbClr val="F3745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276" name="Google Shape;276;p12"/>
              <p:cNvSpPr/>
              <p:nvPr/>
            </p:nvSpPr>
            <p:spPr>
              <a:xfrm>
                <a:off x="5905238" y="5180732"/>
                <a:ext cx="113887" cy="165833"/>
              </a:xfrm>
              <a:custGeom>
                <a:avLst/>
                <a:gdLst/>
                <a:ahLst/>
                <a:cxnLst/>
                <a:rect l="l" t="t" r="r" b="b"/>
                <a:pathLst>
                  <a:path w="113887" h="165833" extrusionOk="0">
                    <a:moveTo>
                      <a:pt x="3539" y="163403"/>
                    </a:moveTo>
                    <a:cubicBezTo>
                      <a:pt x="35831" y="115981"/>
                      <a:pt x="68002" y="68559"/>
                      <a:pt x="100295" y="21259"/>
                    </a:cubicBezTo>
                    <a:cubicBezTo>
                      <a:pt x="104770" y="14726"/>
                      <a:pt x="109244" y="8073"/>
                      <a:pt x="113720" y="1540"/>
                    </a:cubicBezTo>
                    <a:cubicBezTo>
                      <a:pt x="114445" y="451"/>
                      <a:pt x="112631" y="-638"/>
                      <a:pt x="111905" y="451"/>
                    </a:cubicBezTo>
                    <a:cubicBezTo>
                      <a:pt x="79613" y="47873"/>
                      <a:pt x="47442" y="95294"/>
                      <a:pt x="15150" y="142595"/>
                    </a:cubicBezTo>
                    <a:cubicBezTo>
                      <a:pt x="10674" y="149128"/>
                      <a:pt x="6200" y="155781"/>
                      <a:pt x="1725" y="162314"/>
                    </a:cubicBezTo>
                    <a:cubicBezTo>
                      <a:pt x="-2750" y="168847"/>
                      <a:pt x="2813" y="164491"/>
                      <a:pt x="3539" y="163403"/>
                    </a:cubicBezTo>
                    <a:lnTo>
                      <a:pt x="3539" y="163403"/>
                    </a:lnTo>
                    <a:close/>
                  </a:path>
                </a:pathLst>
              </a:custGeom>
              <a:solidFill>
                <a:srgbClr val="F3745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277" name="Google Shape;277;p12"/>
              <p:cNvSpPr/>
              <p:nvPr/>
            </p:nvSpPr>
            <p:spPr>
              <a:xfrm>
                <a:off x="5772351" y="5318470"/>
                <a:ext cx="143451" cy="42337"/>
              </a:xfrm>
              <a:custGeom>
                <a:avLst/>
                <a:gdLst/>
                <a:ahLst/>
                <a:cxnLst/>
                <a:rect l="l" t="t" r="r" b="b"/>
                <a:pathLst>
                  <a:path w="143451" h="42337" extrusionOk="0">
                    <a:moveTo>
                      <a:pt x="38339" y="26996"/>
                    </a:moveTo>
                    <a:cubicBezTo>
                      <a:pt x="39549" y="26391"/>
                      <a:pt x="40879" y="26632"/>
                      <a:pt x="42089" y="26996"/>
                    </a:cubicBezTo>
                    <a:cubicBezTo>
                      <a:pt x="50313" y="28568"/>
                      <a:pt x="58537" y="30020"/>
                      <a:pt x="66761" y="31593"/>
                    </a:cubicBezTo>
                    <a:cubicBezTo>
                      <a:pt x="81880" y="34375"/>
                      <a:pt x="96877" y="37157"/>
                      <a:pt x="111995" y="39940"/>
                    </a:cubicBezTo>
                    <a:cubicBezTo>
                      <a:pt x="112358" y="39940"/>
                      <a:pt x="112600" y="39940"/>
                      <a:pt x="112963" y="40061"/>
                    </a:cubicBezTo>
                    <a:cubicBezTo>
                      <a:pt x="112963" y="40061"/>
                      <a:pt x="112963" y="40061"/>
                      <a:pt x="112963" y="40061"/>
                    </a:cubicBezTo>
                    <a:cubicBezTo>
                      <a:pt x="114898" y="40303"/>
                      <a:pt x="116954" y="40666"/>
                      <a:pt x="118889" y="40908"/>
                    </a:cubicBezTo>
                    <a:cubicBezTo>
                      <a:pt x="119614" y="40908"/>
                      <a:pt x="120461" y="40908"/>
                      <a:pt x="121187" y="41149"/>
                    </a:cubicBezTo>
                    <a:cubicBezTo>
                      <a:pt x="122275" y="41270"/>
                      <a:pt x="123364" y="41513"/>
                      <a:pt x="124573" y="41633"/>
                    </a:cubicBezTo>
                    <a:cubicBezTo>
                      <a:pt x="125178" y="41633"/>
                      <a:pt x="125904" y="41633"/>
                      <a:pt x="126508" y="41633"/>
                    </a:cubicBezTo>
                    <a:cubicBezTo>
                      <a:pt x="127476" y="41633"/>
                      <a:pt x="128443" y="41754"/>
                      <a:pt x="129290" y="41875"/>
                    </a:cubicBezTo>
                    <a:cubicBezTo>
                      <a:pt x="129653" y="41875"/>
                      <a:pt x="130137" y="41996"/>
                      <a:pt x="130500" y="41996"/>
                    </a:cubicBezTo>
                    <a:cubicBezTo>
                      <a:pt x="131225" y="41996"/>
                      <a:pt x="131951" y="41996"/>
                      <a:pt x="132556" y="42238"/>
                    </a:cubicBezTo>
                    <a:cubicBezTo>
                      <a:pt x="135700" y="42722"/>
                      <a:pt x="138361" y="41392"/>
                      <a:pt x="140659" y="39456"/>
                    </a:cubicBezTo>
                    <a:cubicBezTo>
                      <a:pt x="141143" y="39093"/>
                      <a:pt x="141505" y="38609"/>
                      <a:pt x="141868" y="38125"/>
                    </a:cubicBezTo>
                    <a:lnTo>
                      <a:pt x="141263" y="37520"/>
                    </a:lnTo>
                    <a:cubicBezTo>
                      <a:pt x="142715" y="35827"/>
                      <a:pt x="143561" y="33891"/>
                      <a:pt x="143441" y="31471"/>
                    </a:cubicBezTo>
                    <a:cubicBezTo>
                      <a:pt x="143199" y="28689"/>
                      <a:pt x="142231" y="26391"/>
                      <a:pt x="140175" y="24455"/>
                    </a:cubicBezTo>
                    <a:cubicBezTo>
                      <a:pt x="138119" y="22519"/>
                      <a:pt x="135700" y="21310"/>
                      <a:pt x="133039" y="20584"/>
                    </a:cubicBezTo>
                    <a:cubicBezTo>
                      <a:pt x="128806" y="19374"/>
                      <a:pt x="124573" y="19011"/>
                      <a:pt x="120219" y="18407"/>
                    </a:cubicBezTo>
                    <a:cubicBezTo>
                      <a:pt x="119856" y="18407"/>
                      <a:pt x="119493" y="18407"/>
                      <a:pt x="119131" y="18285"/>
                    </a:cubicBezTo>
                    <a:lnTo>
                      <a:pt x="117921" y="17197"/>
                    </a:lnTo>
                    <a:cubicBezTo>
                      <a:pt x="117921" y="17318"/>
                      <a:pt x="117921" y="17438"/>
                      <a:pt x="117921" y="17559"/>
                    </a:cubicBezTo>
                    <a:cubicBezTo>
                      <a:pt x="117679" y="17802"/>
                      <a:pt x="117558" y="17802"/>
                      <a:pt x="117316" y="18043"/>
                    </a:cubicBezTo>
                    <a:cubicBezTo>
                      <a:pt x="114293" y="17681"/>
                      <a:pt x="111269" y="17197"/>
                      <a:pt x="108246" y="16713"/>
                    </a:cubicBezTo>
                    <a:lnTo>
                      <a:pt x="108246" y="16713"/>
                    </a:lnTo>
                    <a:cubicBezTo>
                      <a:pt x="107399" y="16471"/>
                      <a:pt x="106552" y="16350"/>
                      <a:pt x="105706" y="16108"/>
                    </a:cubicBezTo>
                    <a:cubicBezTo>
                      <a:pt x="96514" y="14414"/>
                      <a:pt x="87443" y="12842"/>
                      <a:pt x="78251" y="11027"/>
                    </a:cubicBezTo>
                    <a:cubicBezTo>
                      <a:pt x="67003" y="8850"/>
                      <a:pt x="55876" y="6551"/>
                      <a:pt x="44629" y="4373"/>
                    </a:cubicBezTo>
                    <a:cubicBezTo>
                      <a:pt x="39791" y="3406"/>
                      <a:pt x="34953" y="2438"/>
                      <a:pt x="30115" y="1591"/>
                    </a:cubicBezTo>
                    <a:cubicBezTo>
                      <a:pt x="23584" y="502"/>
                      <a:pt x="17053" y="-344"/>
                      <a:pt x="10401" y="139"/>
                    </a:cubicBezTo>
                    <a:cubicBezTo>
                      <a:pt x="7499" y="382"/>
                      <a:pt x="4596" y="744"/>
                      <a:pt x="1693" y="1107"/>
                    </a:cubicBezTo>
                    <a:cubicBezTo>
                      <a:pt x="1088" y="1349"/>
                      <a:pt x="605" y="1591"/>
                      <a:pt x="0" y="1712"/>
                    </a:cubicBezTo>
                  </a:path>
                </a:pathLst>
              </a:custGeom>
              <a:solidFill>
                <a:srgbClr val="50B4D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grpSp>
          <p:nvGrpSpPr>
            <p:cNvPr id="278" name="Google Shape;278;p12"/>
            <p:cNvGrpSpPr/>
            <p:nvPr/>
          </p:nvGrpSpPr>
          <p:grpSpPr>
            <a:xfrm>
              <a:off x="6615687" y="5133568"/>
              <a:ext cx="269367" cy="473526"/>
              <a:chOff x="6615687" y="5133568"/>
              <a:chExt cx="269367" cy="473526"/>
            </a:xfrm>
          </p:grpSpPr>
          <p:sp>
            <p:nvSpPr>
              <p:cNvPr id="279" name="Google Shape;279;p12"/>
              <p:cNvSpPr/>
              <p:nvPr/>
            </p:nvSpPr>
            <p:spPr>
              <a:xfrm>
                <a:off x="6713721" y="5133568"/>
                <a:ext cx="78482" cy="78705"/>
              </a:xfrm>
              <a:custGeom>
                <a:avLst/>
                <a:gdLst/>
                <a:ahLst/>
                <a:cxnLst/>
                <a:rect l="l" t="t" r="r" b="b"/>
                <a:pathLst>
                  <a:path w="78482" h="78705" extrusionOk="0">
                    <a:moveTo>
                      <a:pt x="5386" y="60680"/>
                    </a:moveTo>
                    <a:cubicBezTo>
                      <a:pt x="12642" y="72293"/>
                      <a:pt x="23044" y="78463"/>
                      <a:pt x="36831" y="78463"/>
                    </a:cubicBezTo>
                    <a:cubicBezTo>
                      <a:pt x="37315" y="78463"/>
                      <a:pt x="37678" y="78463"/>
                      <a:pt x="38162" y="78463"/>
                    </a:cubicBezTo>
                    <a:cubicBezTo>
                      <a:pt x="38162" y="78463"/>
                      <a:pt x="38162" y="78705"/>
                      <a:pt x="38162" y="78705"/>
                    </a:cubicBezTo>
                    <a:cubicBezTo>
                      <a:pt x="41306" y="78342"/>
                      <a:pt x="44451" y="78100"/>
                      <a:pt x="47595" y="77616"/>
                    </a:cubicBezTo>
                    <a:cubicBezTo>
                      <a:pt x="54368" y="76648"/>
                      <a:pt x="60174" y="73624"/>
                      <a:pt x="65253" y="69269"/>
                    </a:cubicBezTo>
                    <a:cubicBezTo>
                      <a:pt x="71784" y="63583"/>
                      <a:pt x="75171" y="56204"/>
                      <a:pt x="77348" y="48098"/>
                    </a:cubicBezTo>
                    <a:cubicBezTo>
                      <a:pt x="78799" y="42292"/>
                      <a:pt x="78920" y="36485"/>
                      <a:pt x="77348" y="30678"/>
                    </a:cubicBezTo>
                    <a:cubicBezTo>
                      <a:pt x="75655" y="24508"/>
                      <a:pt x="72752" y="18823"/>
                      <a:pt x="68761" y="13984"/>
                    </a:cubicBezTo>
                    <a:cubicBezTo>
                      <a:pt x="63439" y="7452"/>
                      <a:pt x="56545" y="3338"/>
                      <a:pt x="48442" y="1282"/>
                    </a:cubicBezTo>
                    <a:cubicBezTo>
                      <a:pt x="43362" y="-49"/>
                      <a:pt x="38162" y="-291"/>
                      <a:pt x="32840" y="314"/>
                    </a:cubicBezTo>
                    <a:cubicBezTo>
                      <a:pt x="24253" y="1403"/>
                      <a:pt x="17480" y="6121"/>
                      <a:pt x="11070" y="11322"/>
                    </a:cubicBezTo>
                    <a:cubicBezTo>
                      <a:pt x="6837" y="16525"/>
                      <a:pt x="3571" y="22210"/>
                      <a:pt x="1274" y="28380"/>
                    </a:cubicBezTo>
                    <a:cubicBezTo>
                      <a:pt x="911" y="29227"/>
                      <a:pt x="790" y="30073"/>
                      <a:pt x="669" y="31042"/>
                    </a:cubicBezTo>
                    <a:cubicBezTo>
                      <a:pt x="-420" y="35759"/>
                      <a:pt x="64" y="40598"/>
                      <a:pt x="427" y="45316"/>
                    </a:cubicBezTo>
                    <a:cubicBezTo>
                      <a:pt x="790" y="50881"/>
                      <a:pt x="2725" y="55962"/>
                      <a:pt x="5628" y="60559"/>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280" name="Google Shape;280;p12"/>
              <p:cNvSpPr/>
              <p:nvPr/>
            </p:nvSpPr>
            <p:spPr>
              <a:xfrm>
                <a:off x="6615687" y="5225467"/>
                <a:ext cx="269367" cy="381627"/>
              </a:xfrm>
              <a:custGeom>
                <a:avLst/>
                <a:gdLst/>
                <a:ahLst/>
                <a:cxnLst/>
                <a:rect l="l" t="t" r="r" b="b"/>
                <a:pathLst>
                  <a:path w="269367" h="381627" extrusionOk="0">
                    <a:moveTo>
                      <a:pt x="266937" y="153871"/>
                    </a:moveTo>
                    <a:cubicBezTo>
                      <a:pt x="264518" y="148790"/>
                      <a:pt x="261373" y="144314"/>
                      <a:pt x="258350" y="139717"/>
                    </a:cubicBezTo>
                    <a:cubicBezTo>
                      <a:pt x="258108" y="139355"/>
                      <a:pt x="257866" y="138991"/>
                      <a:pt x="257624" y="138629"/>
                    </a:cubicBezTo>
                    <a:lnTo>
                      <a:pt x="257624" y="136451"/>
                    </a:lnTo>
                    <a:cubicBezTo>
                      <a:pt x="257624" y="136572"/>
                      <a:pt x="257382" y="136814"/>
                      <a:pt x="257261" y="136935"/>
                    </a:cubicBezTo>
                    <a:cubicBezTo>
                      <a:pt x="256898" y="136935"/>
                      <a:pt x="256656" y="136814"/>
                      <a:pt x="256294" y="136693"/>
                    </a:cubicBezTo>
                    <a:cubicBezTo>
                      <a:pt x="254117" y="133426"/>
                      <a:pt x="252060" y="130161"/>
                      <a:pt x="250004" y="126894"/>
                    </a:cubicBezTo>
                    <a:lnTo>
                      <a:pt x="250004" y="126894"/>
                    </a:lnTo>
                    <a:cubicBezTo>
                      <a:pt x="249400" y="125805"/>
                      <a:pt x="248916" y="124838"/>
                      <a:pt x="248311" y="123870"/>
                    </a:cubicBezTo>
                    <a:cubicBezTo>
                      <a:pt x="242264" y="113587"/>
                      <a:pt x="236096" y="103425"/>
                      <a:pt x="230169" y="93142"/>
                    </a:cubicBezTo>
                    <a:cubicBezTo>
                      <a:pt x="222792" y="80561"/>
                      <a:pt x="215656" y="67859"/>
                      <a:pt x="208399" y="55278"/>
                    </a:cubicBezTo>
                    <a:cubicBezTo>
                      <a:pt x="205255" y="49834"/>
                      <a:pt x="202231" y="44269"/>
                      <a:pt x="198845" y="38946"/>
                    </a:cubicBezTo>
                    <a:cubicBezTo>
                      <a:pt x="194370" y="31809"/>
                      <a:pt x="189774" y="24792"/>
                      <a:pt x="183727" y="18744"/>
                    </a:cubicBezTo>
                    <a:cubicBezTo>
                      <a:pt x="181066" y="16082"/>
                      <a:pt x="178163" y="13662"/>
                      <a:pt x="175502" y="11122"/>
                    </a:cubicBezTo>
                    <a:cubicBezTo>
                      <a:pt x="174898" y="10759"/>
                      <a:pt x="174172" y="10397"/>
                      <a:pt x="173567" y="10033"/>
                    </a:cubicBezTo>
                    <a:cubicBezTo>
                      <a:pt x="169092" y="7251"/>
                      <a:pt x="164375" y="4953"/>
                      <a:pt x="159296" y="3380"/>
                    </a:cubicBezTo>
                    <a:cubicBezTo>
                      <a:pt x="148532" y="-128"/>
                      <a:pt x="137526" y="-612"/>
                      <a:pt x="126278" y="598"/>
                    </a:cubicBezTo>
                    <a:cubicBezTo>
                      <a:pt x="121198" y="1202"/>
                      <a:pt x="116239" y="2049"/>
                      <a:pt x="111160" y="2896"/>
                    </a:cubicBezTo>
                    <a:cubicBezTo>
                      <a:pt x="110555" y="3259"/>
                      <a:pt x="109829" y="3622"/>
                      <a:pt x="109225" y="3864"/>
                    </a:cubicBezTo>
                    <a:cubicBezTo>
                      <a:pt x="105112" y="5315"/>
                      <a:pt x="101242" y="7130"/>
                      <a:pt x="97493" y="9549"/>
                    </a:cubicBezTo>
                    <a:cubicBezTo>
                      <a:pt x="89027" y="14872"/>
                      <a:pt x="82496" y="22010"/>
                      <a:pt x="76811" y="30115"/>
                    </a:cubicBezTo>
                    <a:cubicBezTo>
                      <a:pt x="68103" y="42455"/>
                      <a:pt x="60484" y="55398"/>
                      <a:pt x="52985" y="68343"/>
                    </a:cubicBezTo>
                    <a:cubicBezTo>
                      <a:pt x="48752" y="75601"/>
                      <a:pt x="44640" y="82981"/>
                      <a:pt x="40165" y="90118"/>
                    </a:cubicBezTo>
                    <a:cubicBezTo>
                      <a:pt x="36416" y="96167"/>
                      <a:pt x="32908" y="102215"/>
                      <a:pt x="29522" y="108385"/>
                    </a:cubicBezTo>
                    <a:cubicBezTo>
                      <a:pt x="27103" y="112740"/>
                      <a:pt x="24563" y="116974"/>
                      <a:pt x="22023" y="121209"/>
                    </a:cubicBezTo>
                    <a:cubicBezTo>
                      <a:pt x="19000" y="126048"/>
                      <a:pt x="15976" y="130765"/>
                      <a:pt x="12953" y="135483"/>
                    </a:cubicBezTo>
                    <a:cubicBezTo>
                      <a:pt x="12590" y="135483"/>
                      <a:pt x="12469" y="135725"/>
                      <a:pt x="11985" y="135725"/>
                    </a:cubicBezTo>
                    <a:cubicBezTo>
                      <a:pt x="11985" y="135604"/>
                      <a:pt x="11743" y="135483"/>
                      <a:pt x="11622" y="135241"/>
                    </a:cubicBezTo>
                    <a:lnTo>
                      <a:pt x="11622" y="137419"/>
                    </a:lnTo>
                    <a:cubicBezTo>
                      <a:pt x="11380" y="137782"/>
                      <a:pt x="11138" y="138145"/>
                      <a:pt x="10896" y="138508"/>
                    </a:cubicBezTo>
                    <a:cubicBezTo>
                      <a:pt x="7873" y="143104"/>
                      <a:pt x="4607" y="147581"/>
                      <a:pt x="2309" y="152662"/>
                    </a:cubicBezTo>
                    <a:cubicBezTo>
                      <a:pt x="737" y="155928"/>
                      <a:pt x="-110" y="159194"/>
                      <a:pt x="11" y="162823"/>
                    </a:cubicBezTo>
                    <a:cubicBezTo>
                      <a:pt x="132" y="166453"/>
                      <a:pt x="1584" y="169356"/>
                      <a:pt x="4003" y="171896"/>
                    </a:cubicBezTo>
                    <a:cubicBezTo>
                      <a:pt x="6180" y="174074"/>
                      <a:pt x="8720" y="174921"/>
                      <a:pt x="11622" y="174800"/>
                    </a:cubicBezTo>
                    <a:lnTo>
                      <a:pt x="11622" y="175888"/>
                    </a:lnTo>
                    <a:cubicBezTo>
                      <a:pt x="12348" y="175888"/>
                      <a:pt x="13073" y="175888"/>
                      <a:pt x="13920" y="175888"/>
                    </a:cubicBezTo>
                    <a:cubicBezTo>
                      <a:pt x="17790" y="175405"/>
                      <a:pt x="21177" y="173953"/>
                      <a:pt x="23475" y="170445"/>
                    </a:cubicBezTo>
                    <a:cubicBezTo>
                      <a:pt x="23959" y="169719"/>
                      <a:pt x="24563" y="168993"/>
                      <a:pt x="25047" y="168267"/>
                    </a:cubicBezTo>
                    <a:cubicBezTo>
                      <a:pt x="25289" y="167783"/>
                      <a:pt x="25652" y="167420"/>
                      <a:pt x="25894" y="166936"/>
                    </a:cubicBezTo>
                    <a:cubicBezTo>
                      <a:pt x="28675" y="163428"/>
                      <a:pt x="31336" y="159920"/>
                      <a:pt x="33876" y="156170"/>
                    </a:cubicBezTo>
                    <a:cubicBezTo>
                      <a:pt x="35327" y="154113"/>
                      <a:pt x="36658" y="151936"/>
                      <a:pt x="38109" y="149758"/>
                    </a:cubicBezTo>
                    <a:cubicBezTo>
                      <a:pt x="38109" y="149274"/>
                      <a:pt x="37988" y="148911"/>
                      <a:pt x="37867" y="148428"/>
                    </a:cubicBezTo>
                    <a:cubicBezTo>
                      <a:pt x="38956" y="146855"/>
                      <a:pt x="40044" y="145161"/>
                      <a:pt x="41012" y="143589"/>
                    </a:cubicBezTo>
                    <a:cubicBezTo>
                      <a:pt x="49720" y="129313"/>
                      <a:pt x="58307" y="115039"/>
                      <a:pt x="66894" y="100643"/>
                    </a:cubicBezTo>
                    <a:cubicBezTo>
                      <a:pt x="72216" y="91570"/>
                      <a:pt x="77416" y="82376"/>
                      <a:pt x="82738" y="73303"/>
                    </a:cubicBezTo>
                    <a:cubicBezTo>
                      <a:pt x="83342" y="72214"/>
                      <a:pt x="83947" y="71246"/>
                      <a:pt x="84673" y="70279"/>
                    </a:cubicBezTo>
                    <a:cubicBezTo>
                      <a:pt x="86971" y="66891"/>
                      <a:pt x="90357" y="67012"/>
                      <a:pt x="93018" y="68705"/>
                    </a:cubicBezTo>
                    <a:cubicBezTo>
                      <a:pt x="94469" y="69553"/>
                      <a:pt x="95679" y="70641"/>
                      <a:pt x="96767" y="71488"/>
                    </a:cubicBezTo>
                    <a:cubicBezTo>
                      <a:pt x="96767" y="72214"/>
                      <a:pt x="96767" y="72698"/>
                      <a:pt x="96767" y="73061"/>
                    </a:cubicBezTo>
                    <a:cubicBezTo>
                      <a:pt x="96405" y="74392"/>
                      <a:pt x="95921" y="75601"/>
                      <a:pt x="95437" y="76811"/>
                    </a:cubicBezTo>
                    <a:cubicBezTo>
                      <a:pt x="93986" y="80319"/>
                      <a:pt x="92292" y="83707"/>
                      <a:pt x="90962" y="87215"/>
                    </a:cubicBezTo>
                    <a:cubicBezTo>
                      <a:pt x="87092" y="97619"/>
                      <a:pt x="83463" y="108143"/>
                      <a:pt x="79835" y="118668"/>
                    </a:cubicBezTo>
                    <a:cubicBezTo>
                      <a:pt x="76449" y="128587"/>
                      <a:pt x="73304" y="138629"/>
                      <a:pt x="69918" y="148669"/>
                    </a:cubicBezTo>
                    <a:cubicBezTo>
                      <a:pt x="64838" y="163791"/>
                      <a:pt x="59758" y="178913"/>
                      <a:pt x="54679" y="194034"/>
                    </a:cubicBezTo>
                    <a:cubicBezTo>
                      <a:pt x="49720" y="208915"/>
                      <a:pt x="44761" y="223673"/>
                      <a:pt x="39923" y="238553"/>
                    </a:cubicBezTo>
                    <a:cubicBezTo>
                      <a:pt x="39077" y="241093"/>
                      <a:pt x="38109" y="243634"/>
                      <a:pt x="37383" y="246295"/>
                    </a:cubicBezTo>
                    <a:cubicBezTo>
                      <a:pt x="37021" y="247505"/>
                      <a:pt x="36416" y="248956"/>
                      <a:pt x="37383" y="250166"/>
                    </a:cubicBezTo>
                    <a:cubicBezTo>
                      <a:pt x="37746" y="250166"/>
                      <a:pt x="37988" y="250408"/>
                      <a:pt x="38230" y="250408"/>
                    </a:cubicBezTo>
                    <a:cubicBezTo>
                      <a:pt x="56493" y="250408"/>
                      <a:pt x="74755" y="250408"/>
                      <a:pt x="92897" y="250408"/>
                    </a:cubicBezTo>
                    <a:cubicBezTo>
                      <a:pt x="94711" y="250408"/>
                      <a:pt x="96525" y="250408"/>
                      <a:pt x="98219" y="250892"/>
                    </a:cubicBezTo>
                    <a:cubicBezTo>
                      <a:pt x="99428" y="252949"/>
                      <a:pt x="98944" y="255126"/>
                      <a:pt x="98944" y="257183"/>
                    </a:cubicBezTo>
                    <a:cubicBezTo>
                      <a:pt x="98944" y="260086"/>
                      <a:pt x="98702" y="262868"/>
                      <a:pt x="98702" y="265772"/>
                    </a:cubicBezTo>
                    <a:cubicBezTo>
                      <a:pt x="98702" y="298072"/>
                      <a:pt x="98702" y="330372"/>
                      <a:pt x="98461" y="362551"/>
                    </a:cubicBezTo>
                    <a:cubicBezTo>
                      <a:pt x="98461" y="367027"/>
                      <a:pt x="99065" y="371261"/>
                      <a:pt x="101363" y="375132"/>
                    </a:cubicBezTo>
                    <a:cubicBezTo>
                      <a:pt x="101605" y="375374"/>
                      <a:pt x="101847" y="375737"/>
                      <a:pt x="102089" y="375979"/>
                    </a:cubicBezTo>
                    <a:cubicBezTo>
                      <a:pt x="102331" y="376342"/>
                      <a:pt x="102694" y="376705"/>
                      <a:pt x="102936" y="376947"/>
                    </a:cubicBezTo>
                    <a:cubicBezTo>
                      <a:pt x="103298" y="377310"/>
                      <a:pt x="103540" y="377673"/>
                      <a:pt x="103903" y="377914"/>
                    </a:cubicBezTo>
                    <a:cubicBezTo>
                      <a:pt x="104508" y="378519"/>
                      <a:pt x="105112" y="379003"/>
                      <a:pt x="105838" y="379608"/>
                    </a:cubicBezTo>
                    <a:lnTo>
                      <a:pt x="105838" y="379608"/>
                    </a:lnTo>
                    <a:cubicBezTo>
                      <a:pt x="108862" y="381060"/>
                      <a:pt x="112006" y="381907"/>
                      <a:pt x="115393" y="381544"/>
                    </a:cubicBezTo>
                    <a:cubicBezTo>
                      <a:pt x="123012" y="380818"/>
                      <a:pt x="129060" y="374527"/>
                      <a:pt x="129301" y="366906"/>
                    </a:cubicBezTo>
                    <a:cubicBezTo>
                      <a:pt x="129301" y="364002"/>
                      <a:pt x="129301" y="361220"/>
                      <a:pt x="129301" y="358317"/>
                    </a:cubicBezTo>
                    <a:cubicBezTo>
                      <a:pt x="129301" y="322993"/>
                      <a:pt x="129301" y="287547"/>
                      <a:pt x="129181" y="252223"/>
                    </a:cubicBezTo>
                    <a:cubicBezTo>
                      <a:pt x="129181" y="251618"/>
                      <a:pt x="129181" y="251134"/>
                      <a:pt x="129301" y="250650"/>
                    </a:cubicBezTo>
                    <a:cubicBezTo>
                      <a:pt x="129785" y="250408"/>
                      <a:pt x="130027" y="250166"/>
                      <a:pt x="130269" y="250287"/>
                    </a:cubicBezTo>
                    <a:cubicBezTo>
                      <a:pt x="132930" y="250287"/>
                      <a:pt x="135712" y="250408"/>
                      <a:pt x="138372" y="250529"/>
                    </a:cubicBezTo>
                    <a:cubicBezTo>
                      <a:pt x="138977" y="250529"/>
                      <a:pt x="139582" y="250529"/>
                      <a:pt x="140186" y="250529"/>
                    </a:cubicBezTo>
                    <a:cubicBezTo>
                      <a:pt x="142605" y="250408"/>
                      <a:pt x="142847" y="250529"/>
                      <a:pt x="142726" y="252949"/>
                    </a:cubicBezTo>
                    <a:cubicBezTo>
                      <a:pt x="142726" y="254280"/>
                      <a:pt x="142847" y="255610"/>
                      <a:pt x="142847" y="256941"/>
                    </a:cubicBezTo>
                    <a:cubicBezTo>
                      <a:pt x="142847" y="291177"/>
                      <a:pt x="142847" y="325533"/>
                      <a:pt x="142847" y="359768"/>
                    </a:cubicBezTo>
                    <a:cubicBezTo>
                      <a:pt x="142847" y="363640"/>
                      <a:pt x="142605" y="367632"/>
                      <a:pt x="143694" y="371382"/>
                    </a:cubicBezTo>
                    <a:cubicBezTo>
                      <a:pt x="144903" y="374164"/>
                      <a:pt x="146234" y="376826"/>
                      <a:pt x="148411" y="379003"/>
                    </a:cubicBezTo>
                    <a:cubicBezTo>
                      <a:pt x="150467" y="379971"/>
                      <a:pt x="152523" y="380818"/>
                      <a:pt x="154821" y="381181"/>
                    </a:cubicBezTo>
                    <a:cubicBezTo>
                      <a:pt x="159901" y="381786"/>
                      <a:pt x="164255" y="380213"/>
                      <a:pt x="168125" y="376826"/>
                    </a:cubicBezTo>
                    <a:cubicBezTo>
                      <a:pt x="171390" y="373923"/>
                      <a:pt x="172600" y="370051"/>
                      <a:pt x="172721" y="365938"/>
                    </a:cubicBezTo>
                    <a:cubicBezTo>
                      <a:pt x="172842" y="363277"/>
                      <a:pt x="172721" y="360494"/>
                      <a:pt x="172721" y="357833"/>
                    </a:cubicBezTo>
                    <a:cubicBezTo>
                      <a:pt x="172479" y="322750"/>
                      <a:pt x="172237" y="287668"/>
                      <a:pt x="171995" y="252586"/>
                    </a:cubicBezTo>
                    <a:cubicBezTo>
                      <a:pt x="171995" y="251981"/>
                      <a:pt x="171995" y="251376"/>
                      <a:pt x="171995" y="250529"/>
                    </a:cubicBezTo>
                    <a:cubicBezTo>
                      <a:pt x="172842" y="250408"/>
                      <a:pt x="173567" y="250166"/>
                      <a:pt x="174172" y="250166"/>
                    </a:cubicBezTo>
                    <a:cubicBezTo>
                      <a:pt x="192072" y="250166"/>
                      <a:pt x="209972" y="250166"/>
                      <a:pt x="227992" y="250046"/>
                    </a:cubicBezTo>
                    <a:cubicBezTo>
                      <a:pt x="228234" y="250046"/>
                      <a:pt x="228597" y="250046"/>
                      <a:pt x="228839" y="250166"/>
                    </a:cubicBezTo>
                    <a:cubicBezTo>
                      <a:pt x="229686" y="249803"/>
                      <a:pt x="229686" y="249077"/>
                      <a:pt x="229807" y="248351"/>
                    </a:cubicBezTo>
                    <a:cubicBezTo>
                      <a:pt x="228234" y="243150"/>
                      <a:pt x="226783" y="237948"/>
                      <a:pt x="225211" y="232746"/>
                    </a:cubicBezTo>
                    <a:cubicBezTo>
                      <a:pt x="219768" y="215205"/>
                      <a:pt x="214326" y="197785"/>
                      <a:pt x="208762" y="180244"/>
                    </a:cubicBezTo>
                    <a:cubicBezTo>
                      <a:pt x="204287" y="165727"/>
                      <a:pt x="199812" y="151210"/>
                      <a:pt x="195095" y="136814"/>
                    </a:cubicBezTo>
                    <a:cubicBezTo>
                      <a:pt x="193402" y="131491"/>
                      <a:pt x="191467" y="126289"/>
                      <a:pt x="189774" y="120966"/>
                    </a:cubicBezTo>
                    <a:cubicBezTo>
                      <a:pt x="186871" y="111893"/>
                      <a:pt x="183969" y="102941"/>
                      <a:pt x="180945" y="93989"/>
                    </a:cubicBezTo>
                    <a:cubicBezTo>
                      <a:pt x="178889" y="87699"/>
                      <a:pt x="176591" y="81529"/>
                      <a:pt x="173688" y="75480"/>
                    </a:cubicBezTo>
                    <a:cubicBezTo>
                      <a:pt x="172842" y="73666"/>
                      <a:pt x="172237" y="71851"/>
                      <a:pt x="172963" y="69915"/>
                    </a:cubicBezTo>
                    <a:cubicBezTo>
                      <a:pt x="175466" y="68621"/>
                      <a:pt x="178163" y="68101"/>
                      <a:pt x="181066" y="68343"/>
                    </a:cubicBezTo>
                    <a:cubicBezTo>
                      <a:pt x="182638" y="69069"/>
                      <a:pt x="183485" y="70520"/>
                      <a:pt x="184331" y="71972"/>
                    </a:cubicBezTo>
                    <a:cubicBezTo>
                      <a:pt x="189774" y="81166"/>
                      <a:pt x="195216" y="90360"/>
                      <a:pt x="200659" y="99554"/>
                    </a:cubicBezTo>
                    <a:cubicBezTo>
                      <a:pt x="210576" y="116370"/>
                      <a:pt x="220494" y="133306"/>
                      <a:pt x="230532" y="150000"/>
                    </a:cubicBezTo>
                    <a:cubicBezTo>
                      <a:pt x="230774" y="150363"/>
                      <a:pt x="231016" y="150605"/>
                      <a:pt x="231137" y="150968"/>
                    </a:cubicBezTo>
                    <a:cubicBezTo>
                      <a:pt x="231137" y="150968"/>
                      <a:pt x="231137" y="151089"/>
                      <a:pt x="231137" y="151210"/>
                    </a:cubicBezTo>
                    <a:cubicBezTo>
                      <a:pt x="232588" y="153387"/>
                      <a:pt x="233919" y="155444"/>
                      <a:pt x="235370" y="157621"/>
                    </a:cubicBezTo>
                    <a:cubicBezTo>
                      <a:pt x="235975" y="158468"/>
                      <a:pt x="236580" y="159194"/>
                      <a:pt x="237184" y="160041"/>
                    </a:cubicBezTo>
                    <a:cubicBezTo>
                      <a:pt x="238031" y="161250"/>
                      <a:pt x="238757" y="162460"/>
                      <a:pt x="239603" y="163670"/>
                    </a:cubicBezTo>
                    <a:cubicBezTo>
                      <a:pt x="240087" y="164396"/>
                      <a:pt x="240692" y="164880"/>
                      <a:pt x="241296" y="165484"/>
                    </a:cubicBezTo>
                    <a:cubicBezTo>
                      <a:pt x="242022" y="166453"/>
                      <a:pt x="242748" y="167420"/>
                      <a:pt x="243473" y="168388"/>
                    </a:cubicBezTo>
                    <a:cubicBezTo>
                      <a:pt x="243715" y="168872"/>
                      <a:pt x="244078" y="169235"/>
                      <a:pt x="244320" y="169719"/>
                    </a:cubicBezTo>
                    <a:cubicBezTo>
                      <a:pt x="244804" y="170445"/>
                      <a:pt x="245408" y="171170"/>
                      <a:pt x="245892" y="171896"/>
                    </a:cubicBezTo>
                    <a:cubicBezTo>
                      <a:pt x="248190" y="175283"/>
                      <a:pt x="251456" y="176735"/>
                      <a:pt x="255447" y="177340"/>
                    </a:cubicBezTo>
                    <a:cubicBezTo>
                      <a:pt x="256173" y="177340"/>
                      <a:pt x="257019" y="177461"/>
                      <a:pt x="257745" y="177340"/>
                    </a:cubicBezTo>
                    <a:lnTo>
                      <a:pt x="257745" y="176252"/>
                    </a:lnTo>
                    <a:cubicBezTo>
                      <a:pt x="260648" y="176252"/>
                      <a:pt x="263187" y="175526"/>
                      <a:pt x="265364" y="173348"/>
                    </a:cubicBezTo>
                    <a:cubicBezTo>
                      <a:pt x="267783" y="170808"/>
                      <a:pt x="269235" y="167904"/>
                      <a:pt x="269356" y="164275"/>
                    </a:cubicBezTo>
                    <a:cubicBezTo>
                      <a:pt x="269477" y="160646"/>
                      <a:pt x="268630" y="157380"/>
                      <a:pt x="267058" y="154113"/>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grpSp>
          <p:nvGrpSpPr>
            <p:cNvPr id="281" name="Google Shape;281;p12"/>
            <p:cNvGrpSpPr/>
            <p:nvPr/>
          </p:nvGrpSpPr>
          <p:grpSpPr>
            <a:xfrm>
              <a:off x="6890349" y="5271792"/>
              <a:ext cx="197760" cy="335077"/>
              <a:chOff x="6890349" y="5271792"/>
              <a:chExt cx="197760" cy="335077"/>
            </a:xfrm>
          </p:grpSpPr>
          <p:sp>
            <p:nvSpPr>
              <p:cNvPr id="282" name="Google Shape;282;p12"/>
              <p:cNvSpPr/>
              <p:nvPr/>
            </p:nvSpPr>
            <p:spPr>
              <a:xfrm>
                <a:off x="6962085" y="5271792"/>
                <a:ext cx="56360" cy="58309"/>
              </a:xfrm>
              <a:custGeom>
                <a:avLst/>
                <a:gdLst/>
                <a:ahLst/>
                <a:cxnLst/>
                <a:rect l="l" t="t" r="r" b="b"/>
                <a:pathLst>
                  <a:path w="56360" h="58309" extrusionOk="0">
                    <a:moveTo>
                      <a:pt x="44024" y="52866"/>
                    </a:moveTo>
                    <a:cubicBezTo>
                      <a:pt x="44145" y="52866"/>
                      <a:pt x="44266" y="52745"/>
                      <a:pt x="44508" y="52745"/>
                    </a:cubicBezTo>
                    <a:cubicBezTo>
                      <a:pt x="47289" y="50084"/>
                      <a:pt x="49950" y="47180"/>
                      <a:pt x="51885" y="43914"/>
                    </a:cubicBezTo>
                    <a:cubicBezTo>
                      <a:pt x="52490" y="42946"/>
                      <a:pt x="52974" y="41978"/>
                      <a:pt x="53337" y="41011"/>
                    </a:cubicBezTo>
                    <a:cubicBezTo>
                      <a:pt x="54183" y="38954"/>
                      <a:pt x="55030" y="36776"/>
                      <a:pt x="55877" y="34720"/>
                    </a:cubicBezTo>
                    <a:lnTo>
                      <a:pt x="55877" y="34720"/>
                    </a:lnTo>
                    <a:cubicBezTo>
                      <a:pt x="55877" y="34357"/>
                      <a:pt x="55877" y="33994"/>
                      <a:pt x="55877" y="33510"/>
                    </a:cubicBezTo>
                    <a:cubicBezTo>
                      <a:pt x="55877" y="33268"/>
                      <a:pt x="55877" y="33026"/>
                      <a:pt x="55877" y="32905"/>
                    </a:cubicBezTo>
                    <a:cubicBezTo>
                      <a:pt x="55756" y="31938"/>
                      <a:pt x="55877" y="31090"/>
                      <a:pt x="56360" y="30243"/>
                    </a:cubicBezTo>
                    <a:cubicBezTo>
                      <a:pt x="56360" y="28429"/>
                      <a:pt x="56360" y="26735"/>
                      <a:pt x="56360" y="24921"/>
                    </a:cubicBezTo>
                    <a:cubicBezTo>
                      <a:pt x="56360" y="24679"/>
                      <a:pt x="56118" y="24437"/>
                      <a:pt x="56118" y="24195"/>
                    </a:cubicBezTo>
                    <a:cubicBezTo>
                      <a:pt x="56118" y="23590"/>
                      <a:pt x="55877" y="22865"/>
                      <a:pt x="55877" y="22260"/>
                    </a:cubicBezTo>
                    <a:cubicBezTo>
                      <a:pt x="55877" y="21896"/>
                      <a:pt x="55877" y="21534"/>
                      <a:pt x="55877" y="21170"/>
                    </a:cubicBezTo>
                    <a:cubicBezTo>
                      <a:pt x="55756" y="20808"/>
                      <a:pt x="55514" y="20566"/>
                      <a:pt x="55393" y="20203"/>
                    </a:cubicBezTo>
                    <a:cubicBezTo>
                      <a:pt x="55393" y="20082"/>
                      <a:pt x="55272" y="19840"/>
                      <a:pt x="55393" y="19598"/>
                    </a:cubicBezTo>
                    <a:cubicBezTo>
                      <a:pt x="54788" y="19235"/>
                      <a:pt x="54788" y="18751"/>
                      <a:pt x="54788" y="18146"/>
                    </a:cubicBezTo>
                    <a:cubicBezTo>
                      <a:pt x="54788" y="18146"/>
                      <a:pt x="54788" y="18146"/>
                      <a:pt x="54788" y="18146"/>
                    </a:cubicBezTo>
                    <a:cubicBezTo>
                      <a:pt x="53579" y="16090"/>
                      <a:pt x="52369" y="14033"/>
                      <a:pt x="51160" y="12097"/>
                    </a:cubicBezTo>
                    <a:cubicBezTo>
                      <a:pt x="49829" y="9799"/>
                      <a:pt x="48015" y="7984"/>
                      <a:pt x="46080" y="6291"/>
                    </a:cubicBezTo>
                    <a:cubicBezTo>
                      <a:pt x="45838" y="6049"/>
                      <a:pt x="45717" y="5807"/>
                      <a:pt x="45475" y="5565"/>
                    </a:cubicBezTo>
                    <a:cubicBezTo>
                      <a:pt x="41000" y="2541"/>
                      <a:pt x="36163" y="484"/>
                      <a:pt x="30720" y="0"/>
                    </a:cubicBezTo>
                    <a:cubicBezTo>
                      <a:pt x="29148" y="0"/>
                      <a:pt x="27696" y="0"/>
                      <a:pt x="26124" y="0"/>
                    </a:cubicBezTo>
                    <a:lnTo>
                      <a:pt x="26124" y="0"/>
                    </a:lnTo>
                    <a:cubicBezTo>
                      <a:pt x="25640" y="0"/>
                      <a:pt x="25157" y="0"/>
                      <a:pt x="24673" y="0"/>
                    </a:cubicBezTo>
                    <a:cubicBezTo>
                      <a:pt x="24068" y="0"/>
                      <a:pt x="23342" y="0"/>
                      <a:pt x="22738" y="121"/>
                    </a:cubicBezTo>
                    <a:cubicBezTo>
                      <a:pt x="22375" y="121"/>
                      <a:pt x="22012" y="121"/>
                      <a:pt x="21528" y="121"/>
                    </a:cubicBezTo>
                    <a:cubicBezTo>
                      <a:pt x="21165" y="605"/>
                      <a:pt x="20561" y="726"/>
                      <a:pt x="20077" y="726"/>
                    </a:cubicBezTo>
                    <a:lnTo>
                      <a:pt x="19835" y="726"/>
                    </a:lnTo>
                    <a:cubicBezTo>
                      <a:pt x="19835" y="726"/>
                      <a:pt x="19593" y="726"/>
                      <a:pt x="19593" y="726"/>
                    </a:cubicBezTo>
                    <a:cubicBezTo>
                      <a:pt x="19351" y="847"/>
                      <a:pt x="19109" y="1089"/>
                      <a:pt x="18746" y="1210"/>
                    </a:cubicBezTo>
                    <a:cubicBezTo>
                      <a:pt x="18263" y="1210"/>
                      <a:pt x="17900" y="1331"/>
                      <a:pt x="17416" y="1452"/>
                    </a:cubicBezTo>
                    <a:cubicBezTo>
                      <a:pt x="17174" y="2057"/>
                      <a:pt x="16570" y="2057"/>
                      <a:pt x="16086" y="2057"/>
                    </a:cubicBezTo>
                    <a:lnTo>
                      <a:pt x="16086" y="2057"/>
                    </a:lnTo>
                    <a:cubicBezTo>
                      <a:pt x="14876" y="2904"/>
                      <a:pt x="13667" y="3871"/>
                      <a:pt x="12094" y="4114"/>
                    </a:cubicBezTo>
                    <a:lnTo>
                      <a:pt x="12094" y="4114"/>
                    </a:lnTo>
                    <a:cubicBezTo>
                      <a:pt x="11853" y="4355"/>
                      <a:pt x="11611" y="4476"/>
                      <a:pt x="11369" y="4718"/>
                    </a:cubicBezTo>
                    <a:lnTo>
                      <a:pt x="11369" y="4718"/>
                    </a:lnTo>
                    <a:cubicBezTo>
                      <a:pt x="11127" y="4960"/>
                      <a:pt x="10885" y="5081"/>
                      <a:pt x="10643" y="5323"/>
                    </a:cubicBezTo>
                    <a:lnTo>
                      <a:pt x="10643" y="5323"/>
                    </a:lnTo>
                    <a:cubicBezTo>
                      <a:pt x="10522" y="6049"/>
                      <a:pt x="9918" y="6049"/>
                      <a:pt x="9434" y="6170"/>
                    </a:cubicBezTo>
                    <a:cubicBezTo>
                      <a:pt x="9434" y="6170"/>
                      <a:pt x="9434" y="6170"/>
                      <a:pt x="9434" y="6170"/>
                    </a:cubicBezTo>
                    <a:cubicBezTo>
                      <a:pt x="9192" y="6412"/>
                      <a:pt x="8950" y="6654"/>
                      <a:pt x="8708" y="6775"/>
                    </a:cubicBezTo>
                    <a:lnTo>
                      <a:pt x="8708" y="6775"/>
                    </a:lnTo>
                    <a:cubicBezTo>
                      <a:pt x="8466" y="7017"/>
                      <a:pt x="8224" y="7138"/>
                      <a:pt x="7982" y="7380"/>
                    </a:cubicBezTo>
                    <a:lnTo>
                      <a:pt x="7982" y="7380"/>
                    </a:lnTo>
                    <a:cubicBezTo>
                      <a:pt x="7740" y="7622"/>
                      <a:pt x="7499" y="7863"/>
                      <a:pt x="7378" y="8105"/>
                    </a:cubicBezTo>
                    <a:lnTo>
                      <a:pt x="7378" y="8105"/>
                    </a:lnTo>
                    <a:cubicBezTo>
                      <a:pt x="7136" y="8348"/>
                      <a:pt x="6894" y="8589"/>
                      <a:pt x="6773" y="8831"/>
                    </a:cubicBezTo>
                    <a:lnTo>
                      <a:pt x="6773" y="8831"/>
                    </a:lnTo>
                    <a:cubicBezTo>
                      <a:pt x="6531" y="9073"/>
                      <a:pt x="6289" y="9315"/>
                      <a:pt x="6168" y="9557"/>
                    </a:cubicBezTo>
                    <a:lnTo>
                      <a:pt x="6168" y="9557"/>
                    </a:lnTo>
                    <a:cubicBezTo>
                      <a:pt x="5926" y="9799"/>
                      <a:pt x="5805" y="10041"/>
                      <a:pt x="5563" y="10283"/>
                    </a:cubicBezTo>
                    <a:cubicBezTo>
                      <a:pt x="5563" y="10283"/>
                      <a:pt x="5563" y="10283"/>
                      <a:pt x="5563" y="10283"/>
                    </a:cubicBezTo>
                    <a:cubicBezTo>
                      <a:pt x="5563" y="10888"/>
                      <a:pt x="5563" y="11372"/>
                      <a:pt x="4838" y="11493"/>
                    </a:cubicBezTo>
                    <a:lnTo>
                      <a:pt x="4838" y="11493"/>
                    </a:lnTo>
                    <a:cubicBezTo>
                      <a:pt x="4596" y="11856"/>
                      <a:pt x="4475" y="12097"/>
                      <a:pt x="4233" y="12340"/>
                    </a:cubicBezTo>
                    <a:cubicBezTo>
                      <a:pt x="3991" y="12702"/>
                      <a:pt x="3749" y="13187"/>
                      <a:pt x="3507" y="13549"/>
                    </a:cubicBezTo>
                    <a:cubicBezTo>
                      <a:pt x="3507" y="14033"/>
                      <a:pt x="3507" y="14638"/>
                      <a:pt x="2903" y="14880"/>
                    </a:cubicBezTo>
                    <a:lnTo>
                      <a:pt x="2903" y="14880"/>
                    </a:lnTo>
                    <a:cubicBezTo>
                      <a:pt x="2661" y="15243"/>
                      <a:pt x="2540" y="15485"/>
                      <a:pt x="2298" y="15727"/>
                    </a:cubicBezTo>
                    <a:cubicBezTo>
                      <a:pt x="2298" y="15969"/>
                      <a:pt x="2298" y="16090"/>
                      <a:pt x="2298" y="16211"/>
                    </a:cubicBezTo>
                    <a:cubicBezTo>
                      <a:pt x="2298" y="16816"/>
                      <a:pt x="2298" y="17300"/>
                      <a:pt x="1693" y="17541"/>
                    </a:cubicBezTo>
                    <a:lnTo>
                      <a:pt x="1693" y="17541"/>
                    </a:lnTo>
                    <a:cubicBezTo>
                      <a:pt x="1451" y="18751"/>
                      <a:pt x="1209" y="19961"/>
                      <a:pt x="484" y="21050"/>
                    </a:cubicBezTo>
                    <a:cubicBezTo>
                      <a:pt x="484" y="21291"/>
                      <a:pt x="484" y="21413"/>
                      <a:pt x="484" y="21655"/>
                    </a:cubicBezTo>
                    <a:cubicBezTo>
                      <a:pt x="484" y="22622"/>
                      <a:pt x="484" y="23590"/>
                      <a:pt x="484" y="24679"/>
                    </a:cubicBezTo>
                    <a:cubicBezTo>
                      <a:pt x="484" y="25042"/>
                      <a:pt x="121" y="25404"/>
                      <a:pt x="0" y="25889"/>
                    </a:cubicBezTo>
                    <a:cubicBezTo>
                      <a:pt x="0" y="27340"/>
                      <a:pt x="0" y="28913"/>
                      <a:pt x="0" y="30365"/>
                    </a:cubicBezTo>
                    <a:cubicBezTo>
                      <a:pt x="0" y="30848"/>
                      <a:pt x="0" y="31212"/>
                      <a:pt x="0" y="31695"/>
                    </a:cubicBezTo>
                    <a:cubicBezTo>
                      <a:pt x="0" y="32542"/>
                      <a:pt x="0" y="33268"/>
                      <a:pt x="121" y="34115"/>
                    </a:cubicBezTo>
                    <a:cubicBezTo>
                      <a:pt x="726" y="34478"/>
                      <a:pt x="726" y="35082"/>
                      <a:pt x="605" y="35687"/>
                    </a:cubicBezTo>
                    <a:cubicBezTo>
                      <a:pt x="605" y="36051"/>
                      <a:pt x="605" y="36534"/>
                      <a:pt x="605" y="36897"/>
                    </a:cubicBezTo>
                    <a:cubicBezTo>
                      <a:pt x="1330" y="37381"/>
                      <a:pt x="1209" y="38228"/>
                      <a:pt x="1330" y="38954"/>
                    </a:cubicBezTo>
                    <a:cubicBezTo>
                      <a:pt x="2177" y="40647"/>
                      <a:pt x="3024" y="42220"/>
                      <a:pt x="3749" y="43914"/>
                    </a:cubicBezTo>
                    <a:cubicBezTo>
                      <a:pt x="4596" y="46091"/>
                      <a:pt x="5805" y="48027"/>
                      <a:pt x="7620" y="49479"/>
                    </a:cubicBezTo>
                    <a:cubicBezTo>
                      <a:pt x="7861" y="49720"/>
                      <a:pt x="8103" y="49963"/>
                      <a:pt x="8345" y="50204"/>
                    </a:cubicBezTo>
                    <a:cubicBezTo>
                      <a:pt x="10401" y="52987"/>
                      <a:pt x="13304" y="54438"/>
                      <a:pt x="16448" y="55648"/>
                    </a:cubicBezTo>
                    <a:cubicBezTo>
                      <a:pt x="17053" y="55890"/>
                      <a:pt x="17658" y="56253"/>
                      <a:pt x="18263" y="56495"/>
                    </a:cubicBezTo>
                    <a:cubicBezTo>
                      <a:pt x="19351" y="56858"/>
                      <a:pt x="20561" y="57463"/>
                      <a:pt x="21649" y="57584"/>
                    </a:cubicBezTo>
                    <a:cubicBezTo>
                      <a:pt x="24431" y="57947"/>
                      <a:pt x="27092" y="58067"/>
                      <a:pt x="29873" y="58310"/>
                    </a:cubicBezTo>
                    <a:cubicBezTo>
                      <a:pt x="30236" y="58067"/>
                      <a:pt x="30599" y="57826"/>
                      <a:pt x="30962" y="57826"/>
                    </a:cubicBezTo>
                    <a:cubicBezTo>
                      <a:pt x="32171" y="57826"/>
                      <a:pt x="33502" y="57826"/>
                      <a:pt x="34711" y="57705"/>
                    </a:cubicBezTo>
                    <a:cubicBezTo>
                      <a:pt x="34832" y="57705"/>
                      <a:pt x="35074" y="57705"/>
                      <a:pt x="35195" y="57705"/>
                    </a:cubicBezTo>
                    <a:cubicBezTo>
                      <a:pt x="35800" y="56979"/>
                      <a:pt x="36525" y="57100"/>
                      <a:pt x="37372" y="57100"/>
                    </a:cubicBezTo>
                    <a:cubicBezTo>
                      <a:pt x="37856" y="56253"/>
                      <a:pt x="38581" y="56495"/>
                      <a:pt x="39307" y="56374"/>
                    </a:cubicBezTo>
                    <a:cubicBezTo>
                      <a:pt x="39307" y="56374"/>
                      <a:pt x="39307" y="56374"/>
                      <a:pt x="39307" y="56374"/>
                    </a:cubicBezTo>
                    <a:cubicBezTo>
                      <a:pt x="39549" y="56253"/>
                      <a:pt x="39791" y="56011"/>
                      <a:pt x="40033" y="55890"/>
                    </a:cubicBezTo>
                    <a:cubicBezTo>
                      <a:pt x="40154" y="55890"/>
                      <a:pt x="40396" y="55769"/>
                      <a:pt x="40637" y="55769"/>
                    </a:cubicBezTo>
                    <a:cubicBezTo>
                      <a:pt x="41726" y="55043"/>
                      <a:pt x="42694" y="53954"/>
                      <a:pt x="44024" y="53833"/>
                    </a:cubicBezTo>
                    <a:cubicBezTo>
                      <a:pt x="44024" y="53833"/>
                      <a:pt x="44024" y="53833"/>
                      <a:pt x="44024" y="53833"/>
                    </a:cubicBezTo>
                    <a:cubicBezTo>
                      <a:pt x="44266" y="53592"/>
                      <a:pt x="44508" y="53471"/>
                      <a:pt x="44750" y="53228"/>
                    </a:cubicBezTo>
                    <a:close/>
                  </a:path>
                </a:pathLst>
              </a:custGeom>
              <a:solidFill>
                <a:srgbClr val="8CAA4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283" name="Google Shape;283;p12"/>
              <p:cNvSpPr/>
              <p:nvPr/>
            </p:nvSpPr>
            <p:spPr>
              <a:xfrm>
                <a:off x="6890349" y="5337239"/>
                <a:ext cx="197760" cy="269630"/>
              </a:xfrm>
              <a:custGeom>
                <a:avLst/>
                <a:gdLst/>
                <a:ahLst/>
                <a:cxnLst/>
                <a:rect l="l" t="t" r="r" b="b"/>
                <a:pathLst>
                  <a:path w="197760" h="269630" extrusionOk="0">
                    <a:moveTo>
                      <a:pt x="197639" y="105247"/>
                    </a:moveTo>
                    <a:cubicBezTo>
                      <a:pt x="197639" y="104884"/>
                      <a:pt x="197276" y="104521"/>
                      <a:pt x="197034" y="104280"/>
                    </a:cubicBezTo>
                    <a:cubicBezTo>
                      <a:pt x="197034" y="104037"/>
                      <a:pt x="197034" y="103796"/>
                      <a:pt x="196913" y="103554"/>
                    </a:cubicBezTo>
                    <a:cubicBezTo>
                      <a:pt x="196792" y="103311"/>
                      <a:pt x="196551" y="103070"/>
                      <a:pt x="196430" y="102828"/>
                    </a:cubicBezTo>
                    <a:cubicBezTo>
                      <a:pt x="196430" y="101981"/>
                      <a:pt x="196067" y="101497"/>
                      <a:pt x="195704" y="100892"/>
                    </a:cubicBezTo>
                    <a:cubicBezTo>
                      <a:pt x="195462" y="100650"/>
                      <a:pt x="195341" y="100408"/>
                      <a:pt x="195099" y="100287"/>
                    </a:cubicBezTo>
                    <a:lnTo>
                      <a:pt x="195099" y="100287"/>
                    </a:lnTo>
                    <a:cubicBezTo>
                      <a:pt x="194857" y="98594"/>
                      <a:pt x="193648" y="97263"/>
                      <a:pt x="193043" y="95690"/>
                    </a:cubicBezTo>
                    <a:cubicBezTo>
                      <a:pt x="192922" y="95448"/>
                      <a:pt x="192680" y="95207"/>
                      <a:pt x="192559" y="94964"/>
                    </a:cubicBezTo>
                    <a:cubicBezTo>
                      <a:pt x="192438" y="94843"/>
                      <a:pt x="192318" y="94602"/>
                      <a:pt x="192438" y="94360"/>
                    </a:cubicBezTo>
                    <a:cubicBezTo>
                      <a:pt x="192318" y="94118"/>
                      <a:pt x="192076" y="93876"/>
                      <a:pt x="191955" y="93634"/>
                    </a:cubicBezTo>
                    <a:cubicBezTo>
                      <a:pt x="191834" y="93513"/>
                      <a:pt x="191713" y="93271"/>
                      <a:pt x="191834" y="93029"/>
                    </a:cubicBezTo>
                    <a:cubicBezTo>
                      <a:pt x="191592" y="93029"/>
                      <a:pt x="191471" y="93029"/>
                      <a:pt x="191229" y="92908"/>
                    </a:cubicBezTo>
                    <a:cubicBezTo>
                      <a:pt x="191229" y="92666"/>
                      <a:pt x="191229" y="92424"/>
                      <a:pt x="191229" y="92303"/>
                    </a:cubicBezTo>
                    <a:lnTo>
                      <a:pt x="191229" y="92303"/>
                    </a:lnTo>
                    <a:cubicBezTo>
                      <a:pt x="191108" y="92303"/>
                      <a:pt x="190866" y="92303"/>
                      <a:pt x="190745" y="92303"/>
                    </a:cubicBezTo>
                    <a:cubicBezTo>
                      <a:pt x="190745" y="91940"/>
                      <a:pt x="190624" y="91456"/>
                      <a:pt x="190503" y="91094"/>
                    </a:cubicBezTo>
                    <a:cubicBezTo>
                      <a:pt x="190020" y="90368"/>
                      <a:pt x="189657" y="89763"/>
                      <a:pt x="189173" y="89037"/>
                    </a:cubicBezTo>
                    <a:cubicBezTo>
                      <a:pt x="189052" y="88795"/>
                      <a:pt x="188810" y="88674"/>
                      <a:pt x="188689" y="88432"/>
                    </a:cubicBezTo>
                    <a:cubicBezTo>
                      <a:pt x="188568" y="88311"/>
                      <a:pt x="188447" y="88069"/>
                      <a:pt x="188447" y="87827"/>
                    </a:cubicBezTo>
                    <a:cubicBezTo>
                      <a:pt x="188205" y="87585"/>
                      <a:pt x="188085" y="87343"/>
                      <a:pt x="187843" y="86980"/>
                    </a:cubicBezTo>
                    <a:cubicBezTo>
                      <a:pt x="187359" y="86255"/>
                      <a:pt x="186996" y="85650"/>
                      <a:pt x="186512" y="84924"/>
                    </a:cubicBezTo>
                    <a:cubicBezTo>
                      <a:pt x="186391" y="84682"/>
                      <a:pt x="186149" y="84440"/>
                      <a:pt x="186028" y="84319"/>
                    </a:cubicBezTo>
                    <a:cubicBezTo>
                      <a:pt x="185907" y="84198"/>
                      <a:pt x="185787" y="83956"/>
                      <a:pt x="185907" y="83714"/>
                    </a:cubicBezTo>
                    <a:cubicBezTo>
                      <a:pt x="185666" y="83472"/>
                      <a:pt x="185545" y="83230"/>
                      <a:pt x="185303" y="82867"/>
                    </a:cubicBezTo>
                    <a:cubicBezTo>
                      <a:pt x="183972" y="81536"/>
                      <a:pt x="183489" y="79843"/>
                      <a:pt x="182521" y="78270"/>
                    </a:cubicBezTo>
                    <a:cubicBezTo>
                      <a:pt x="182279" y="78028"/>
                      <a:pt x="182158" y="77786"/>
                      <a:pt x="181916" y="77544"/>
                    </a:cubicBezTo>
                    <a:cubicBezTo>
                      <a:pt x="181795" y="77423"/>
                      <a:pt x="181795" y="77182"/>
                      <a:pt x="181795" y="76939"/>
                    </a:cubicBezTo>
                    <a:cubicBezTo>
                      <a:pt x="181553" y="76697"/>
                      <a:pt x="181433" y="76456"/>
                      <a:pt x="181191" y="76092"/>
                    </a:cubicBezTo>
                    <a:lnTo>
                      <a:pt x="181191" y="76092"/>
                    </a:lnTo>
                    <a:cubicBezTo>
                      <a:pt x="181070" y="75851"/>
                      <a:pt x="180828" y="75609"/>
                      <a:pt x="180707" y="75487"/>
                    </a:cubicBezTo>
                    <a:cubicBezTo>
                      <a:pt x="179135" y="72826"/>
                      <a:pt x="177441" y="70165"/>
                      <a:pt x="175869" y="67383"/>
                    </a:cubicBezTo>
                    <a:cubicBezTo>
                      <a:pt x="175748" y="67140"/>
                      <a:pt x="175506" y="67019"/>
                      <a:pt x="175385" y="66778"/>
                    </a:cubicBezTo>
                    <a:cubicBezTo>
                      <a:pt x="175385" y="66536"/>
                      <a:pt x="175264" y="66294"/>
                      <a:pt x="175143" y="66052"/>
                    </a:cubicBezTo>
                    <a:cubicBezTo>
                      <a:pt x="175022" y="65810"/>
                      <a:pt x="174781" y="65568"/>
                      <a:pt x="174660" y="65447"/>
                    </a:cubicBezTo>
                    <a:cubicBezTo>
                      <a:pt x="173934" y="64600"/>
                      <a:pt x="173208" y="63632"/>
                      <a:pt x="172483" y="62785"/>
                    </a:cubicBezTo>
                    <a:cubicBezTo>
                      <a:pt x="172483" y="62544"/>
                      <a:pt x="172362" y="62301"/>
                      <a:pt x="172241" y="62060"/>
                    </a:cubicBezTo>
                    <a:cubicBezTo>
                      <a:pt x="172120" y="61818"/>
                      <a:pt x="171999" y="61697"/>
                      <a:pt x="171757" y="61455"/>
                    </a:cubicBezTo>
                    <a:cubicBezTo>
                      <a:pt x="171757" y="61213"/>
                      <a:pt x="171757" y="60971"/>
                      <a:pt x="171757" y="60729"/>
                    </a:cubicBezTo>
                    <a:cubicBezTo>
                      <a:pt x="171515" y="60487"/>
                      <a:pt x="171394" y="60245"/>
                      <a:pt x="171152" y="60003"/>
                    </a:cubicBezTo>
                    <a:cubicBezTo>
                      <a:pt x="171031" y="59882"/>
                      <a:pt x="171031" y="59640"/>
                      <a:pt x="171031" y="59398"/>
                    </a:cubicBezTo>
                    <a:cubicBezTo>
                      <a:pt x="170789" y="59156"/>
                      <a:pt x="170668" y="58914"/>
                      <a:pt x="170426" y="58551"/>
                    </a:cubicBezTo>
                    <a:lnTo>
                      <a:pt x="170426" y="58551"/>
                    </a:lnTo>
                    <a:cubicBezTo>
                      <a:pt x="170185" y="58551"/>
                      <a:pt x="170064" y="58551"/>
                      <a:pt x="169822" y="58431"/>
                    </a:cubicBezTo>
                    <a:cubicBezTo>
                      <a:pt x="169822" y="58310"/>
                      <a:pt x="169822" y="58067"/>
                      <a:pt x="169822" y="57946"/>
                    </a:cubicBezTo>
                    <a:cubicBezTo>
                      <a:pt x="169338" y="57100"/>
                      <a:pt x="168854" y="56132"/>
                      <a:pt x="168250" y="55285"/>
                    </a:cubicBezTo>
                    <a:cubicBezTo>
                      <a:pt x="167645" y="55043"/>
                      <a:pt x="167524" y="54559"/>
                      <a:pt x="167524" y="53954"/>
                    </a:cubicBezTo>
                    <a:cubicBezTo>
                      <a:pt x="165952" y="51656"/>
                      <a:pt x="164500" y="49478"/>
                      <a:pt x="163049" y="47180"/>
                    </a:cubicBezTo>
                    <a:cubicBezTo>
                      <a:pt x="162686" y="46696"/>
                      <a:pt x="162565" y="45970"/>
                      <a:pt x="162323" y="45365"/>
                    </a:cubicBezTo>
                    <a:cubicBezTo>
                      <a:pt x="162081" y="45124"/>
                      <a:pt x="161960" y="44760"/>
                      <a:pt x="161718" y="44519"/>
                    </a:cubicBezTo>
                    <a:lnTo>
                      <a:pt x="161718" y="44519"/>
                    </a:lnTo>
                    <a:cubicBezTo>
                      <a:pt x="161598" y="44277"/>
                      <a:pt x="161356" y="44034"/>
                      <a:pt x="161235" y="43914"/>
                    </a:cubicBezTo>
                    <a:cubicBezTo>
                      <a:pt x="160751" y="43309"/>
                      <a:pt x="160267" y="42583"/>
                      <a:pt x="159662" y="41978"/>
                    </a:cubicBezTo>
                    <a:cubicBezTo>
                      <a:pt x="159179" y="41010"/>
                      <a:pt x="158816" y="40164"/>
                      <a:pt x="158332" y="39195"/>
                    </a:cubicBezTo>
                    <a:cubicBezTo>
                      <a:pt x="158211" y="38954"/>
                      <a:pt x="157969" y="38833"/>
                      <a:pt x="157848" y="38590"/>
                    </a:cubicBezTo>
                    <a:cubicBezTo>
                      <a:pt x="157848" y="38349"/>
                      <a:pt x="157727" y="38107"/>
                      <a:pt x="157606" y="37986"/>
                    </a:cubicBezTo>
                    <a:cubicBezTo>
                      <a:pt x="157364" y="37986"/>
                      <a:pt x="157244" y="37986"/>
                      <a:pt x="157002" y="37986"/>
                    </a:cubicBezTo>
                    <a:cubicBezTo>
                      <a:pt x="157002" y="37744"/>
                      <a:pt x="157002" y="37623"/>
                      <a:pt x="157002" y="37381"/>
                    </a:cubicBezTo>
                    <a:cubicBezTo>
                      <a:pt x="156881" y="37260"/>
                      <a:pt x="156760" y="37018"/>
                      <a:pt x="156760" y="36897"/>
                    </a:cubicBezTo>
                    <a:cubicBezTo>
                      <a:pt x="155913" y="36413"/>
                      <a:pt x="155429" y="35808"/>
                      <a:pt x="155429" y="34720"/>
                    </a:cubicBezTo>
                    <a:lnTo>
                      <a:pt x="155429" y="34720"/>
                    </a:lnTo>
                    <a:cubicBezTo>
                      <a:pt x="155187" y="34478"/>
                      <a:pt x="155067" y="34236"/>
                      <a:pt x="154825" y="33994"/>
                    </a:cubicBezTo>
                    <a:cubicBezTo>
                      <a:pt x="153736" y="32421"/>
                      <a:pt x="152527" y="30848"/>
                      <a:pt x="151438" y="29276"/>
                    </a:cubicBezTo>
                    <a:cubicBezTo>
                      <a:pt x="151438" y="29034"/>
                      <a:pt x="151438" y="28792"/>
                      <a:pt x="151438" y="28550"/>
                    </a:cubicBezTo>
                    <a:cubicBezTo>
                      <a:pt x="151317" y="28308"/>
                      <a:pt x="151075" y="28066"/>
                      <a:pt x="150954" y="27824"/>
                    </a:cubicBezTo>
                    <a:lnTo>
                      <a:pt x="150954" y="27824"/>
                    </a:lnTo>
                    <a:cubicBezTo>
                      <a:pt x="150713" y="27461"/>
                      <a:pt x="150471" y="27340"/>
                      <a:pt x="150229" y="27219"/>
                    </a:cubicBezTo>
                    <a:cubicBezTo>
                      <a:pt x="150229" y="26977"/>
                      <a:pt x="150229" y="26735"/>
                      <a:pt x="150229" y="26493"/>
                    </a:cubicBezTo>
                    <a:lnTo>
                      <a:pt x="150229" y="26493"/>
                    </a:lnTo>
                    <a:cubicBezTo>
                      <a:pt x="150108" y="26252"/>
                      <a:pt x="149866" y="26009"/>
                      <a:pt x="149745" y="25888"/>
                    </a:cubicBezTo>
                    <a:cubicBezTo>
                      <a:pt x="149261" y="25404"/>
                      <a:pt x="148777" y="24921"/>
                      <a:pt x="148294" y="24437"/>
                    </a:cubicBezTo>
                    <a:lnTo>
                      <a:pt x="148294" y="24437"/>
                    </a:lnTo>
                    <a:cubicBezTo>
                      <a:pt x="148173" y="22985"/>
                      <a:pt x="146842" y="22259"/>
                      <a:pt x="146237" y="21291"/>
                    </a:cubicBezTo>
                    <a:cubicBezTo>
                      <a:pt x="144907" y="19477"/>
                      <a:pt x="143456" y="17783"/>
                      <a:pt x="142125" y="15969"/>
                    </a:cubicBezTo>
                    <a:cubicBezTo>
                      <a:pt x="141763" y="15485"/>
                      <a:pt x="141400" y="15001"/>
                      <a:pt x="140916" y="14517"/>
                    </a:cubicBezTo>
                    <a:cubicBezTo>
                      <a:pt x="140674" y="14275"/>
                      <a:pt x="140553" y="14033"/>
                      <a:pt x="140311" y="13912"/>
                    </a:cubicBezTo>
                    <a:lnTo>
                      <a:pt x="140311" y="13912"/>
                    </a:lnTo>
                    <a:cubicBezTo>
                      <a:pt x="140069" y="13670"/>
                      <a:pt x="139948" y="13428"/>
                      <a:pt x="139707" y="13186"/>
                    </a:cubicBezTo>
                    <a:cubicBezTo>
                      <a:pt x="137288" y="11251"/>
                      <a:pt x="134748" y="9194"/>
                      <a:pt x="132329" y="7258"/>
                    </a:cubicBezTo>
                    <a:cubicBezTo>
                      <a:pt x="131724" y="7017"/>
                      <a:pt x="131119" y="6775"/>
                      <a:pt x="130636" y="6412"/>
                    </a:cubicBezTo>
                    <a:cubicBezTo>
                      <a:pt x="129668" y="5928"/>
                      <a:pt x="128942" y="5081"/>
                      <a:pt x="127733" y="5081"/>
                    </a:cubicBezTo>
                    <a:cubicBezTo>
                      <a:pt x="127491" y="4476"/>
                      <a:pt x="127007" y="4476"/>
                      <a:pt x="126403" y="4355"/>
                    </a:cubicBezTo>
                    <a:cubicBezTo>
                      <a:pt x="126161" y="3750"/>
                      <a:pt x="125556" y="3750"/>
                      <a:pt x="125072" y="3750"/>
                    </a:cubicBezTo>
                    <a:cubicBezTo>
                      <a:pt x="124588" y="2903"/>
                      <a:pt x="123863" y="3145"/>
                      <a:pt x="123137" y="3024"/>
                    </a:cubicBezTo>
                    <a:lnTo>
                      <a:pt x="123137" y="3024"/>
                    </a:lnTo>
                    <a:cubicBezTo>
                      <a:pt x="122895" y="2419"/>
                      <a:pt x="122411" y="2419"/>
                      <a:pt x="121807" y="2541"/>
                    </a:cubicBezTo>
                    <a:cubicBezTo>
                      <a:pt x="121565" y="2298"/>
                      <a:pt x="121202" y="2057"/>
                      <a:pt x="120960" y="1815"/>
                    </a:cubicBezTo>
                    <a:lnTo>
                      <a:pt x="120718" y="1815"/>
                    </a:lnTo>
                    <a:cubicBezTo>
                      <a:pt x="120718" y="1815"/>
                      <a:pt x="120476" y="1815"/>
                      <a:pt x="120476" y="1815"/>
                    </a:cubicBezTo>
                    <a:cubicBezTo>
                      <a:pt x="119751" y="1815"/>
                      <a:pt x="119146" y="1815"/>
                      <a:pt x="118420" y="1815"/>
                    </a:cubicBezTo>
                    <a:cubicBezTo>
                      <a:pt x="118420" y="1573"/>
                      <a:pt x="118420" y="1452"/>
                      <a:pt x="118299" y="1210"/>
                    </a:cubicBezTo>
                    <a:cubicBezTo>
                      <a:pt x="117695" y="1210"/>
                      <a:pt x="117090" y="1210"/>
                      <a:pt x="116485" y="1210"/>
                    </a:cubicBezTo>
                    <a:cubicBezTo>
                      <a:pt x="115880" y="1210"/>
                      <a:pt x="115276" y="1210"/>
                      <a:pt x="114550" y="1089"/>
                    </a:cubicBezTo>
                    <a:cubicBezTo>
                      <a:pt x="113461" y="363"/>
                      <a:pt x="112494" y="121"/>
                      <a:pt x="111405" y="1089"/>
                    </a:cubicBezTo>
                    <a:cubicBezTo>
                      <a:pt x="111285" y="1089"/>
                      <a:pt x="111163" y="1089"/>
                      <a:pt x="111043" y="968"/>
                    </a:cubicBezTo>
                    <a:cubicBezTo>
                      <a:pt x="110680" y="726"/>
                      <a:pt x="110438" y="363"/>
                      <a:pt x="109833" y="0"/>
                    </a:cubicBezTo>
                    <a:lnTo>
                      <a:pt x="87216" y="0"/>
                    </a:lnTo>
                    <a:cubicBezTo>
                      <a:pt x="87096" y="121"/>
                      <a:pt x="86854" y="363"/>
                      <a:pt x="86733" y="363"/>
                    </a:cubicBezTo>
                    <a:cubicBezTo>
                      <a:pt x="85281" y="605"/>
                      <a:pt x="83830" y="847"/>
                      <a:pt x="82379" y="1089"/>
                    </a:cubicBezTo>
                    <a:cubicBezTo>
                      <a:pt x="81774" y="1089"/>
                      <a:pt x="81169" y="1210"/>
                      <a:pt x="80565" y="1331"/>
                    </a:cubicBezTo>
                    <a:cubicBezTo>
                      <a:pt x="79839" y="2298"/>
                      <a:pt x="78750" y="1815"/>
                      <a:pt x="77783" y="2057"/>
                    </a:cubicBezTo>
                    <a:cubicBezTo>
                      <a:pt x="77299" y="2783"/>
                      <a:pt x="76452" y="2541"/>
                      <a:pt x="75848" y="2662"/>
                    </a:cubicBezTo>
                    <a:cubicBezTo>
                      <a:pt x="75364" y="3508"/>
                      <a:pt x="74517" y="3267"/>
                      <a:pt x="73792" y="3388"/>
                    </a:cubicBezTo>
                    <a:cubicBezTo>
                      <a:pt x="72824" y="4113"/>
                      <a:pt x="71615" y="4355"/>
                      <a:pt x="70526" y="4597"/>
                    </a:cubicBezTo>
                    <a:cubicBezTo>
                      <a:pt x="70284" y="4718"/>
                      <a:pt x="70042" y="4960"/>
                      <a:pt x="69800" y="5081"/>
                    </a:cubicBezTo>
                    <a:cubicBezTo>
                      <a:pt x="69559" y="5202"/>
                      <a:pt x="69438" y="5323"/>
                      <a:pt x="69196" y="5202"/>
                    </a:cubicBezTo>
                    <a:cubicBezTo>
                      <a:pt x="68954" y="5323"/>
                      <a:pt x="68712" y="5565"/>
                      <a:pt x="68470" y="5686"/>
                    </a:cubicBezTo>
                    <a:cubicBezTo>
                      <a:pt x="68349" y="5807"/>
                      <a:pt x="68107" y="5928"/>
                      <a:pt x="67865" y="5807"/>
                    </a:cubicBezTo>
                    <a:cubicBezTo>
                      <a:pt x="67382" y="6654"/>
                      <a:pt x="66777" y="7137"/>
                      <a:pt x="65809" y="7137"/>
                    </a:cubicBezTo>
                    <a:cubicBezTo>
                      <a:pt x="65809" y="7137"/>
                      <a:pt x="65809" y="7137"/>
                      <a:pt x="65809" y="7137"/>
                    </a:cubicBezTo>
                    <a:cubicBezTo>
                      <a:pt x="65567" y="7380"/>
                      <a:pt x="65325" y="7501"/>
                      <a:pt x="65084" y="7742"/>
                    </a:cubicBezTo>
                    <a:lnTo>
                      <a:pt x="65084" y="7742"/>
                    </a:lnTo>
                    <a:cubicBezTo>
                      <a:pt x="64842" y="7984"/>
                      <a:pt x="64600" y="8105"/>
                      <a:pt x="64358" y="8347"/>
                    </a:cubicBezTo>
                    <a:lnTo>
                      <a:pt x="64358" y="8347"/>
                    </a:lnTo>
                    <a:cubicBezTo>
                      <a:pt x="64116" y="8589"/>
                      <a:pt x="63995" y="8710"/>
                      <a:pt x="63753" y="8952"/>
                    </a:cubicBezTo>
                    <a:cubicBezTo>
                      <a:pt x="63269" y="9194"/>
                      <a:pt x="62907" y="9557"/>
                      <a:pt x="62423" y="9799"/>
                    </a:cubicBezTo>
                    <a:cubicBezTo>
                      <a:pt x="62181" y="10041"/>
                      <a:pt x="61939" y="10283"/>
                      <a:pt x="61697" y="10404"/>
                    </a:cubicBezTo>
                    <a:lnTo>
                      <a:pt x="61697" y="10404"/>
                    </a:lnTo>
                    <a:cubicBezTo>
                      <a:pt x="61455" y="10646"/>
                      <a:pt x="61213" y="10767"/>
                      <a:pt x="60971" y="11009"/>
                    </a:cubicBezTo>
                    <a:lnTo>
                      <a:pt x="60971" y="11009"/>
                    </a:lnTo>
                    <a:cubicBezTo>
                      <a:pt x="60730" y="11251"/>
                      <a:pt x="60609" y="11493"/>
                      <a:pt x="60367" y="11735"/>
                    </a:cubicBezTo>
                    <a:lnTo>
                      <a:pt x="60367" y="11735"/>
                    </a:lnTo>
                    <a:cubicBezTo>
                      <a:pt x="60125" y="11976"/>
                      <a:pt x="60004" y="12218"/>
                      <a:pt x="59762" y="12340"/>
                    </a:cubicBezTo>
                    <a:lnTo>
                      <a:pt x="59762" y="12340"/>
                    </a:lnTo>
                    <a:cubicBezTo>
                      <a:pt x="59520" y="12581"/>
                      <a:pt x="59399" y="12823"/>
                      <a:pt x="59157" y="13066"/>
                    </a:cubicBezTo>
                    <a:lnTo>
                      <a:pt x="59157" y="13066"/>
                    </a:lnTo>
                    <a:cubicBezTo>
                      <a:pt x="58915" y="13307"/>
                      <a:pt x="58794" y="13549"/>
                      <a:pt x="58552" y="13791"/>
                    </a:cubicBezTo>
                    <a:cubicBezTo>
                      <a:pt x="57948" y="14517"/>
                      <a:pt x="57343" y="15122"/>
                      <a:pt x="56617" y="15848"/>
                    </a:cubicBezTo>
                    <a:cubicBezTo>
                      <a:pt x="56617" y="16331"/>
                      <a:pt x="56496" y="16936"/>
                      <a:pt x="55771" y="17057"/>
                    </a:cubicBezTo>
                    <a:cubicBezTo>
                      <a:pt x="55529" y="17300"/>
                      <a:pt x="55287" y="17541"/>
                      <a:pt x="55166" y="17783"/>
                    </a:cubicBezTo>
                    <a:cubicBezTo>
                      <a:pt x="54924" y="18025"/>
                      <a:pt x="54803" y="18267"/>
                      <a:pt x="54561" y="18509"/>
                    </a:cubicBezTo>
                    <a:cubicBezTo>
                      <a:pt x="54319" y="18751"/>
                      <a:pt x="54198" y="18872"/>
                      <a:pt x="53957" y="19114"/>
                    </a:cubicBezTo>
                    <a:cubicBezTo>
                      <a:pt x="53836" y="19598"/>
                      <a:pt x="53836" y="20203"/>
                      <a:pt x="53110" y="20324"/>
                    </a:cubicBezTo>
                    <a:lnTo>
                      <a:pt x="53110" y="20324"/>
                    </a:lnTo>
                    <a:cubicBezTo>
                      <a:pt x="52868" y="20566"/>
                      <a:pt x="52747" y="20808"/>
                      <a:pt x="52505" y="21049"/>
                    </a:cubicBezTo>
                    <a:lnTo>
                      <a:pt x="52505" y="21049"/>
                    </a:lnTo>
                    <a:cubicBezTo>
                      <a:pt x="52263" y="21291"/>
                      <a:pt x="52142" y="21534"/>
                      <a:pt x="51901" y="21775"/>
                    </a:cubicBezTo>
                    <a:cubicBezTo>
                      <a:pt x="51901" y="21775"/>
                      <a:pt x="51901" y="21775"/>
                      <a:pt x="51901" y="21775"/>
                    </a:cubicBezTo>
                    <a:cubicBezTo>
                      <a:pt x="51659" y="22017"/>
                      <a:pt x="51417" y="22259"/>
                      <a:pt x="51296" y="22501"/>
                    </a:cubicBezTo>
                    <a:cubicBezTo>
                      <a:pt x="51296" y="22501"/>
                      <a:pt x="51296" y="22501"/>
                      <a:pt x="51296" y="22501"/>
                    </a:cubicBezTo>
                    <a:cubicBezTo>
                      <a:pt x="51296" y="23106"/>
                      <a:pt x="51296" y="23590"/>
                      <a:pt x="50570" y="23832"/>
                    </a:cubicBezTo>
                    <a:cubicBezTo>
                      <a:pt x="50570" y="23832"/>
                      <a:pt x="50570" y="23832"/>
                      <a:pt x="50570" y="23832"/>
                    </a:cubicBezTo>
                    <a:cubicBezTo>
                      <a:pt x="50328" y="24074"/>
                      <a:pt x="50207" y="24437"/>
                      <a:pt x="49965" y="24679"/>
                    </a:cubicBezTo>
                    <a:lnTo>
                      <a:pt x="49965" y="24679"/>
                    </a:lnTo>
                    <a:cubicBezTo>
                      <a:pt x="49965" y="24800"/>
                      <a:pt x="49965" y="25042"/>
                      <a:pt x="49965" y="25163"/>
                    </a:cubicBezTo>
                    <a:cubicBezTo>
                      <a:pt x="49724" y="25404"/>
                      <a:pt x="49603" y="25647"/>
                      <a:pt x="49361" y="25888"/>
                    </a:cubicBezTo>
                    <a:cubicBezTo>
                      <a:pt x="48877" y="26493"/>
                      <a:pt x="48514" y="27219"/>
                      <a:pt x="48030" y="27824"/>
                    </a:cubicBezTo>
                    <a:cubicBezTo>
                      <a:pt x="46821" y="29639"/>
                      <a:pt x="45732" y="31574"/>
                      <a:pt x="44523" y="33389"/>
                    </a:cubicBezTo>
                    <a:cubicBezTo>
                      <a:pt x="41620" y="37986"/>
                      <a:pt x="38597" y="42462"/>
                      <a:pt x="35694" y="46938"/>
                    </a:cubicBezTo>
                    <a:cubicBezTo>
                      <a:pt x="32549" y="51777"/>
                      <a:pt x="29284" y="56495"/>
                      <a:pt x="26260" y="61334"/>
                    </a:cubicBezTo>
                    <a:cubicBezTo>
                      <a:pt x="20213" y="71012"/>
                      <a:pt x="14045" y="80811"/>
                      <a:pt x="7756" y="90368"/>
                    </a:cubicBezTo>
                    <a:cubicBezTo>
                      <a:pt x="5579" y="93634"/>
                      <a:pt x="3281" y="96900"/>
                      <a:pt x="1587" y="100529"/>
                    </a:cubicBezTo>
                    <a:cubicBezTo>
                      <a:pt x="499" y="102828"/>
                      <a:pt x="-106" y="105247"/>
                      <a:pt x="15" y="107909"/>
                    </a:cubicBezTo>
                    <a:cubicBezTo>
                      <a:pt x="15" y="110570"/>
                      <a:pt x="1104" y="112627"/>
                      <a:pt x="2918" y="114441"/>
                    </a:cubicBezTo>
                    <a:cubicBezTo>
                      <a:pt x="4611" y="116135"/>
                      <a:pt x="6667" y="116740"/>
                      <a:pt x="8965" y="116619"/>
                    </a:cubicBezTo>
                    <a:cubicBezTo>
                      <a:pt x="9207" y="116619"/>
                      <a:pt x="9449" y="116619"/>
                      <a:pt x="9691" y="116619"/>
                    </a:cubicBezTo>
                    <a:cubicBezTo>
                      <a:pt x="12714" y="116861"/>
                      <a:pt x="15133" y="115530"/>
                      <a:pt x="16948" y="113232"/>
                    </a:cubicBezTo>
                    <a:cubicBezTo>
                      <a:pt x="19487" y="109965"/>
                      <a:pt x="22148" y="106578"/>
                      <a:pt x="24446" y="103070"/>
                    </a:cubicBezTo>
                    <a:cubicBezTo>
                      <a:pt x="29405" y="95690"/>
                      <a:pt x="34122" y="88190"/>
                      <a:pt x="38959" y="80931"/>
                    </a:cubicBezTo>
                    <a:cubicBezTo>
                      <a:pt x="43797" y="73673"/>
                      <a:pt x="48514" y="66294"/>
                      <a:pt x="52989" y="58793"/>
                    </a:cubicBezTo>
                    <a:cubicBezTo>
                      <a:pt x="55650" y="54438"/>
                      <a:pt x="58190" y="50083"/>
                      <a:pt x="60850" y="45728"/>
                    </a:cubicBezTo>
                    <a:cubicBezTo>
                      <a:pt x="61939" y="44034"/>
                      <a:pt x="62665" y="42220"/>
                      <a:pt x="64842" y="41010"/>
                    </a:cubicBezTo>
                    <a:cubicBezTo>
                      <a:pt x="65446" y="41010"/>
                      <a:pt x="66293" y="41252"/>
                      <a:pt x="67140" y="41373"/>
                    </a:cubicBezTo>
                    <a:cubicBezTo>
                      <a:pt x="67140" y="41373"/>
                      <a:pt x="67261" y="41494"/>
                      <a:pt x="67382" y="41615"/>
                    </a:cubicBezTo>
                    <a:cubicBezTo>
                      <a:pt x="67382" y="43188"/>
                      <a:pt x="67623" y="44760"/>
                      <a:pt x="67382" y="46212"/>
                    </a:cubicBezTo>
                    <a:cubicBezTo>
                      <a:pt x="66898" y="48389"/>
                      <a:pt x="67019" y="50567"/>
                      <a:pt x="66898" y="52866"/>
                    </a:cubicBezTo>
                    <a:cubicBezTo>
                      <a:pt x="66898" y="56737"/>
                      <a:pt x="66898" y="60608"/>
                      <a:pt x="66898" y="64600"/>
                    </a:cubicBezTo>
                    <a:cubicBezTo>
                      <a:pt x="66898" y="114320"/>
                      <a:pt x="66898" y="164040"/>
                      <a:pt x="66898" y="213761"/>
                    </a:cubicBezTo>
                    <a:cubicBezTo>
                      <a:pt x="66898" y="227673"/>
                      <a:pt x="66898" y="241585"/>
                      <a:pt x="66898" y="255497"/>
                    </a:cubicBezTo>
                    <a:cubicBezTo>
                      <a:pt x="66898" y="259126"/>
                      <a:pt x="67623" y="262513"/>
                      <a:pt x="70526" y="265054"/>
                    </a:cubicBezTo>
                    <a:cubicBezTo>
                      <a:pt x="70647" y="265175"/>
                      <a:pt x="70768" y="265416"/>
                      <a:pt x="70768" y="265658"/>
                    </a:cubicBezTo>
                    <a:cubicBezTo>
                      <a:pt x="71494" y="265780"/>
                      <a:pt x="71856" y="266263"/>
                      <a:pt x="72098" y="266989"/>
                    </a:cubicBezTo>
                    <a:cubicBezTo>
                      <a:pt x="72219" y="267231"/>
                      <a:pt x="72582" y="267473"/>
                      <a:pt x="72703" y="267594"/>
                    </a:cubicBezTo>
                    <a:cubicBezTo>
                      <a:pt x="72945" y="267836"/>
                      <a:pt x="73187" y="267957"/>
                      <a:pt x="73429" y="268199"/>
                    </a:cubicBezTo>
                    <a:cubicBezTo>
                      <a:pt x="73429" y="268199"/>
                      <a:pt x="73429" y="268199"/>
                      <a:pt x="73429" y="268199"/>
                    </a:cubicBezTo>
                    <a:cubicBezTo>
                      <a:pt x="73671" y="268441"/>
                      <a:pt x="73913" y="268683"/>
                      <a:pt x="74154" y="268925"/>
                    </a:cubicBezTo>
                    <a:cubicBezTo>
                      <a:pt x="74275" y="268925"/>
                      <a:pt x="74517" y="268925"/>
                      <a:pt x="74638" y="268925"/>
                    </a:cubicBezTo>
                    <a:cubicBezTo>
                      <a:pt x="75727" y="268925"/>
                      <a:pt x="76815" y="268925"/>
                      <a:pt x="77904" y="269288"/>
                    </a:cubicBezTo>
                    <a:cubicBezTo>
                      <a:pt x="82137" y="270255"/>
                      <a:pt x="85765" y="269045"/>
                      <a:pt x="88910" y="266263"/>
                    </a:cubicBezTo>
                    <a:cubicBezTo>
                      <a:pt x="89756" y="265537"/>
                      <a:pt x="91087" y="264932"/>
                      <a:pt x="91208" y="263602"/>
                    </a:cubicBezTo>
                    <a:cubicBezTo>
                      <a:pt x="91208" y="263118"/>
                      <a:pt x="91208" y="262513"/>
                      <a:pt x="91812" y="262271"/>
                    </a:cubicBezTo>
                    <a:cubicBezTo>
                      <a:pt x="91812" y="259731"/>
                      <a:pt x="92054" y="257190"/>
                      <a:pt x="92054" y="254650"/>
                    </a:cubicBezTo>
                    <a:cubicBezTo>
                      <a:pt x="92054" y="217148"/>
                      <a:pt x="92054" y="179646"/>
                      <a:pt x="92054" y="142265"/>
                    </a:cubicBezTo>
                    <a:cubicBezTo>
                      <a:pt x="92054" y="140330"/>
                      <a:pt x="92417" y="138515"/>
                      <a:pt x="92901" y="136579"/>
                    </a:cubicBezTo>
                    <a:cubicBezTo>
                      <a:pt x="93506" y="135974"/>
                      <a:pt x="94110" y="135249"/>
                      <a:pt x="94715" y="134644"/>
                    </a:cubicBezTo>
                    <a:cubicBezTo>
                      <a:pt x="96650" y="133797"/>
                      <a:pt x="98464" y="133555"/>
                      <a:pt x="100400" y="133555"/>
                    </a:cubicBezTo>
                    <a:cubicBezTo>
                      <a:pt x="103181" y="133555"/>
                      <a:pt x="106084" y="135369"/>
                      <a:pt x="106084" y="139120"/>
                    </a:cubicBezTo>
                    <a:cubicBezTo>
                      <a:pt x="106084" y="144443"/>
                      <a:pt x="106084" y="149766"/>
                      <a:pt x="106084" y="155089"/>
                    </a:cubicBezTo>
                    <a:cubicBezTo>
                      <a:pt x="106084" y="175654"/>
                      <a:pt x="106084" y="196220"/>
                      <a:pt x="106084" y="216785"/>
                    </a:cubicBezTo>
                    <a:cubicBezTo>
                      <a:pt x="106930" y="226100"/>
                      <a:pt x="106447" y="235415"/>
                      <a:pt x="106568" y="244730"/>
                    </a:cubicBezTo>
                    <a:cubicBezTo>
                      <a:pt x="106568" y="249932"/>
                      <a:pt x="106568" y="255133"/>
                      <a:pt x="106568" y="260457"/>
                    </a:cubicBezTo>
                    <a:cubicBezTo>
                      <a:pt x="106568" y="260577"/>
                      <a:pt x="106689" y="260819"/>
                      <a:pt x="106568" y="260941"/>
                    </a:cubicBezTo>
                    <a:cubicBezTo>
                      <a:pt x="107414" y="261545"/>
                      <a:pt x="107172" y="262271"/>
                      <a:pt x="107172" y="263118"/>
                    </a:cubicBezTo>
                    <a:cubicBezTo>
                      <a:pt x="107172" y="263239"/>
                      <a:pt x="107172" y="263360"/>
                      <a:pt x="107172" y="263602"/>
                    </a:cubicBezTo>
                    <a:cubicBezTo>
                      <a:pt x="108019" y="263844"/>
                      <a:pt x="108503" y="264206"/>
                      <a:pt x="108382" y="265175"/>
                    </a:cubicBezTo>
                    <a:cubicBezTo>
                      <a:pt x="111526" y="269167"/>
                      <a:pt x="115759" y="270135"/>
                      <a:pt x="120476" y="269409"/>
                    </a:cubicBezTo>
                    <a:cubicBezTo>
                      <a:pt x="121081" y="269409"/>
                      <a:pt x="121807" y="269288"/>
                      <a:pt x="122411" y="269167"/>
                    </a:cubicBezTo>
                    <a:cubicBezTo>
                      <a:pt x="122895" y="269045"/>
                      <a:pt x="123379" y="268804"/>
                      <a:pt x="123742" y="268683"/>
                    </a:cubicBezTo>
                    <a:cubicBezTo>
                      <a:pt x="123863" y="268925"/>
                      <a:pt x="123984" y="268925"/>
                      <a:pt x="124105" y="269045"/>
                    </a:cubicBezTo>
                    <a:cubicBezTo>
                      <a:pt x="124105" y="269045"/>
                      <a:pt x="123984" y="269045"/>
                      <a:pt x="123742" y="268683"/>
                    </a:cubicBezTo>
                    <a:cubicBezTo>
                      <a:pt x="123984" y="268683"/>
                      <a:pt x="124105" y="268562"/>
                      <a:pt x="124346" y="268441"/>
                    </a:cubicBezTo>
                    <a:lnTo>
                      <a:pt x="124346" y="268441"/>
                    </a:lnTo>
                    <a:cubicBezTo>
                      <a:pt x="124588" y="268320"/>
                      <a:pt x="124709" y="268078"/>
                      <a:pt x="124951" y="267957"/>
                    </a:cubicBezTo>
                    <a:cubicBezTo>
                      <a:pt x="125193" y="267957"/>
                      <a:pt x="125435" y="267836"/>
                      <a:pt x="125677" y="267715"/>
                    </a:cubicBezTo>
                    <a:cubicBezTo>
                      <a:pt x="125919" y="267110"/>
                      <a:pt x="126403" y="266989"/>
                      <a:pt x="127007" y="266989"/>
                    </a:cubicBezTo>
                    <a:cubicBezTo>
                      <a:pt x="127007" y="266989"/>
                      <a:pt x="127007" y="266989"/>
                      <a:pt x="127007" y="266989"/>
                    </a:cubicBezTo>
                    <a:cubicBezTo>
                      <a:pt x="127249" y="266747"/>
                      <a:pt x="127491" y="266505"/>
                      <a:pt x="127733" y="266263"/>
                    </a:cubicBezTo>
                    <a:cubicBezTo>
                      <a:pt x="128338" y="265658"/>
                      <a:pt x="128942" y="264932"/>
                      <a:pt x="129547" y="264328"/>
                    </a:cubicBezTo>
                    <a:cubicBezTo>
                      <a:pt x="129668" y="263844"/>
                      <a:pt x="129668" y="263239"/>
                      <a:pt x="130394" y="262997"/>
                    </a:cubicBezTo>
                    <a:cubicBezTo>
                      <a:pt x="131240" y="259852"/>
                      <a:pt x="131966" y="256585"/>
                      <a:pt x="131603" y="253198"/>
                    </a:cubicBezTo>
                    <a:cubicBezTo>
                      <a:pt x="131603" y="252472"/>
                      <a:pt x="131482" y="251625"/>
                      <a:pt x="131361" y="250899"/>
                    </a:cubicBezTo>
                    <a:cubicBezTo>
                      <a:pt x="131119" y="249085"/>
                      <a:pt x="130998" y="247391"/>
                      <a:pt x="131361" y="245577"/>
                    </a:cubicBezTo>
                    <a:cubicBezTo>
                      <a:pt x="131482" y="244972"/>
                      <a:pt x="131603" y="244246"/>
                      <a:pt x="131603" y="243641"/>
                    </a:cubicBezTo>
                    <a:cubicBezTo>
                      <a:pt x="131603" y="242431"/>
                      <a:pt x="131240" y="241221"/>
                      <a:pt x="131240" y="240012"/>
                    </a:cubicBezTo>
                    <a:cubicBezTo>
                      <a:pt x="131240" y="238923"/>
                      <a:pt x="131603" y="237956"/>
                      <a:pt x="131240" y="236746"/>
                    </a:cubicBezTo>
                    <a:cubicBezTo>
                      <a:pt x="130998" y="235778"/>
                      <a:pt x="130998" y="234689"/>
                      <a:pt x="131240" y="233721"/>
                    </a:cubicBezTo>
                    <a:cubicBezTo>
                      <a:pt x="131845" y="231544"/>
                      <a:pt x="131603" y="229366"/>
                      <a:pt x="131603" y="227068"/>
                    </a:cubicBezTo>
                    <a:cubicBezTo>
                      <a:pt x="131603" y="171178"/>
                      <a:pt x="131603" y="115409"/>
                      <a:pt x="131603" y="59519"/>
                    </a:cubicBezTo>
                    <a:cubicBezTo>
                      <a:pt x="131603" y="56253"/>
                      <a:pt x="131603" y="53107"/>
                      <a:pt x="131603" y="49841"/>
                    </a:cubicBezTo>
                    <a:cubicBezTo>
                      <a:pt x="131603" y="48753"/>
                      <a:pt x="131603" y="47664"/>
                      <a:pt x="131603" y="46454"/>
                    </a:cubicBezTo>
                    <a:cubicBezTo>
                      <a:pt x="131603" y="46212"/>
                      <a:pt x="131603" y="45970"/>
                      <a:pt x="131603" y="45728"/>
                    </a:cubicBezTo>
                    <a:cubicBezTo>
                      <a:pt x="131482" y="45365"/>
                      <a:pt x="131240" y="45124"/>
                      <a:pt x="131240" y="44760"/>
                    </a:cubicBezTo>
                    <a:cubicBezTo>
                      <a:pt x="130998" y="43793"/>
                      <a:pt x="130998" y="42825"/>
                      <a:pt x="131724" y="41978"/>
                    </a:cubicBezTo>
                    <a:cubicBezTo>
                      <a:pt x="132450" y="41131"/>
                      <a:pt x="133296" y="40889"/>
                      <a:pt x="134627" y="41010"/>
                    </a:cubicBezTo>
                    <a:cubicBezTo>
                      <a:pt x="135715" y="41736"/>
                      <a:pt x="136562" y="42825"/>
                      <a:pt x="137288" y="44034"/>
                    </a:cubicBezTo>
                    <a:cubicBezTo>
                      <a:pt x="140795" y="50204"/>
                      <a:pt x="144302" y="56253"/>
                      <a:pt x="147931" y="62423"/>
                    </a:cubicBezTo>
                    <a:cubicBezTo>
                      <a:pt x="150229" y="66173"/>
                      <a:pt x="152527" y="69923"/>
                      <a:pt x="154946" y="73673"/>
                    </a:cubicBezTo>
                    <a:cubicBezTo>
                      <a:pt x="159662" y="81295"/>
                      <a:pt x="164500" y="88795"/>
                      <a:pt x="169217" y="96416"/>
                    </a:cubicBezTo>
                    <a:cubicBezTo>
                      <a:pt x="171394" y="99803"/>
                      <a:pt x="173692" y="103191"/>
                      <a:pt x="175869" y="106699"/>
                    </a:cubicBezTo>
                    <a:cubicBezTo>
                      <a:pt x="176957" y="108393"/>
                      <a:pt x="178046" y="110207"/>
                      <a:pt x="179014" y="112022"/>
                    </a:cubicBezTo>
                    <a:cubicBezTo>
                      <a:pt x="179255" y="112506"/>
                      <a:pt x="179497" y="112989"/>
                      <a:pt x="179860" y="113474"/>
                    </a:cubicBezTo>
                    <a:cubicBezTo>
                      <a:pt x="180223" y="113957"/>
                      <a:pt x="180707" y="114441"/>
                      <a:pt x="180707" y="114441"/>
                    </a:cubicBezTo>
                    <a:cubicBezTo>
                      <a:pt x="182642" y="115409"/>
                      <a:pt x="183851" y="116014"/>
                      <a:pt x="185061" y="116740"/>
                    </a:cubicBezTo>
                    <a:cubicBezTo>
                      <a:pt x="185061" y="116740"/>
                      <a:pt x="185303" y="116740"/>
                      <a:pt x="185424" y="116740"/>
                    </a:cubicBezTo>
                    <a:cubicBezTo>
                      <a:pt x="188689" y="117828"/>
                      <a:pt x="191471" y="116740"/>
                      <a:pt x="193769" y="114320"/>
                    </a:cubicBezTo>
                    <a:cubicBezTo>
                      <a:pt x="194615" y="113474"/>
                      <a:pt x="195462" y="112627"/>
                      <a:pt x="196430" y="111780"/>
                    </a:cubicBezTo>
                    <a:cubicBezTo>
                      <a:pt x="196792" y="110691"/>
                      <a:pt x="197155" y="109602"/>
                      <a:pt x="197397" y="108514"/>
                    </a:cubicBezTo>
                    <a:cubicBezTo>
                      <a:pt x="197155" y="108150"/>
                      <a:pt x="197397" y="107909"/>
                      <a:pt x="197760" y="107788"/>
                    </a:cubicBezTo>
                    <a:cubicBezTo>
                      <a:pt x="197760" y="106820"/>
                      <a:pt x="197760" y="105852"/>
                      <a:pt x="197760" y="104884"/>
                    </a:cubicBezTo>
                    <a:close/>
                  </a:path>
                </a:pathLst>
              </a:custGeom>
              <a:solidFill>
                <a:srgbClr val="8CAA4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grpSp>
      <p:grpSp>
        <p:nvGrpSpPr>
          <p:cNvPr id="284" name="Google Shape;284;p12"/>
          <p:cNvGrpSpPr/>
          <p:nvPr/>
        </p:nvGrpSpPr>
        <p:grpSpPr>
          <a:xfrm>
            <a:off x="744160" y="9394145"/>
            <a:ext cx="708033" cy="421330"/>
            <a:chOff x="5910897" y="2881815"/>
            <a:chExt cx="806524" cy="479939"/>
          </a:xfrm>
        </p:grpSpPr>
        <p:sp>
          <p:nvSpPr>
            <p:cNvPr id="285" name="Google Shape;285;p12"/>
            <p:cNvSpPr/>
            <p:nvPr/>
          </p:nvSpPr>
          <p:spPr>
            <a:xfrm>
              <a:off x="5910897" y="2881815"/>
              <a:ext cx="541781" cy="479939"/>
            </a:xfrm>
            <a:custGeom>
              <a:avLst/>
              <a:gdLst/>
              <a:ahLst/>
              <a:cxnLst/>
              <a:rect l="l" t="t" r="r" b="b"/>
              <a:pathLst>
                <a:path w="195567" h="173244" extrusionOk="0">
                  <a:moveTo>
                    <a:pt x="188190" y="31524"/>
                  </a:moveTo>
                  <a:cubicBezTo>
                    <a:pt x="184320" y="24507"/>
                    <a:pt x="179724" y="18217"/>
                    <a:pt x="173435" y="13015"/>
                  </a:cubicBezTo>
                  <a:cubicBezTo>
                    <a:pt x="167146" y="7813"/>
                    <a:pt x="160131" y="4547"/>
                    <a:pt x="152511" y="2248"/>
                  </a:cubicBezTo>
                  <a:cubicBezTo>
                    <a:pt x="149488" y="1280"/>
                    <a:pt x="146343" y="554"/>
                    <a:pt x="143078" y="796"/>
                  </a:cubicBezTo>
                  <a:cubicBezTo>
                    <a:pt x="141505" y="796"/>
                    <a:pt x="140054" y="796"/>
                    <a:pt x="138482" y="796"/>
                  </a:cubicBezTo>
                  <a:cubicBezTo>
                    <a:pt x="133765" y="796"/>
                    <a:pt x="129169" y="1764"/>
                    <a:pt x="124573" y="2974"/>
                  </a:cubicBezTo>
                  <a:cubicBezTo>
                    <a:pt x="116470" y="5151"/>
                    <a:pt x="110060" y="9990"/>
                    <a:pt x="104375" y="15918"/>
                  </a:cubicBezTo>
                  <a:cubicBezTo>
                    <a:pt x="102440" y="17854"/>
                    <a:pt x="100989" y="20273"/>
                    <a:pt x="99417" y="22451"/>
                  </a:cubicBezTo>
                  <a:cubicBezTo>
                    <a:pt x="98570" y="23539"/>
                    <a:pt x="97965" y="24870"/>
                    <a:pt x="95909" y="24870"/>
                  </a:cubicBezTo>
                  <a:cubicBezTo>
                    <a:pt x="95426" y="24386"/>
                    <a:pt x="94700" y="23902"/>
                    <a:pt x="94095" y="23298"/>
                  </a:cubicBezTo>
                  <a:cubicBezTo>
                    <a:pt x="91434" y="20152"/>
                    <a:pt x="88774" y="17007"/>
                    <a:pt x="85992" y="13862"/>
                  </a:cubicBezTo>
                  <a:cubicBezTo>
                    <a:pt x="84903" y="12652"/>
                    <a:pt x="83452" y="11684"/>
                    <a:pt x="82122" y="10595"/>
                  </a:cubicBezTo>
                  <a:cubicBezTo>
                    <a:pt x="80549" y="9264"/>
                    <a:pt x="79098" y="7571"/>
                    <a:pt x="77284" y="6724"/>
                  </a:cubicBezTo>
                  <a:cubicBezTo>
                    <a:pt x="73655" y="4910"/>
                    <a:pt x="69785" y="3337"/>
                    <a:pt x="65915" y="2127"/>
                  </a:cubicBezTo>
                  <a:cubicBezTo>
                    <a:pt x="61198" y="796"/>
                    <a:pt x="56481" y="-292"/>
                    <a:pt x="51522" y="71"/>
                  </a:cubicBezTo>
                  <a:cubicBezTo>
                    <a:pt x="49950" y="191"/>
                    <a:pt x="48499" y="433"/>
                    <a:pt x="47048" y="554"/>
                  </a:cubicBezTo>
                  <a:cubicBezTo>
                    <a:pt x="39791" y="1401"/>
                    <a:pt x="33139" y="3821"/>
                    <a:pt x="27092" y="7934"/>
                  </a:cubicBezTo>
                  <a:cubicBezTo>
                    <a:pt x="23101" y="10595"/>
                    <a:pt x="19351" y="13378"/>
                    <a:pt x="16086" y="16765"/>
                  </a:cubicBezTo>
                  <a:cubicBezTo>
                    <a:pt x="12578" y="20394"/>
                    <a:pt x="9797" y="24507"/>
                    <a:pt x="7136" y="28983"/>
                  </a:cubicBezTo>
                  <a:cubicBezTo>
                    <a:pt x="3266" y="35516"/>
                    <a:pt x="1572" y="42774"/>
                    <a:pt x="363" y="50154"/>
                  </a:cubicBezTo>
                  <a:cubicBezTo>
                    <a:pt x="-242" y="53783"/>
                    <a:pt x="121" y="57533"/>
                    <a:pt x="0" y="61162"/>
                  </a:cubicBezTo>
                  <a:cubicBezTo>
                    <a:pt x="0" y="62493"/>
                    <a:pt x="0" y="63945"/>
                    <a:pt x="0" y="65275"/>
                  </a:cubicBezTo>
                  <a:cubicBezTo>
                    <a:pt x="968" y="72171"/>
                    <a:pt x="2540" y="78945"/>
                    <a:pt x="4959" y="85478"/>
                  </a:cubicBezTo>
                  <a:cubicBezTo>
                    <a:pt x="5684" y="85841"/>
                    <a:pt x="5926" y="86567"/>
                    <a:pt x="5926" y="87414"/>
                  </a:cubicBezTo>
                  <a:lnTo>
                    <a:pt x="5926" y="87414"/>
                  </a:lnTo>
                  <a:cubicBezTo>
                    <a:pt x="6894" y="87655"/>
                    <a:pt x="6894" y="88502"/>
                    <a:pt x="6894" y="89228"/>
                  </a:cubicBezTo>
                  <a:lnTo>
                    <a:pt x="6894" y="89228"/>
                  </a:lnTo>
                  <a:cubicBezTo>
                    <a:pt x="7740" y="90075"/>
                    <a:pt x="8708" y="90922"/>
                    <a:pt x="9313" y="91890"/>
                  </a:cubicBezTo>
                  <a:cubicBezTo>
                    <a:pt x="10885" y="94309"/>
                    <a:pt x="12699" y="96607"/>
                    <a:pt x="14634" y="98785"/>
                  </a:cubicBezTo>
                  <a:cubicBezTo>
                    <a:pt x="21649" y="107132"/>
                    <a:pt x="29631" y="114391"/>
                    <a:pt x="37372" y="122012"/>
                  </a:cubicBezTo>
                  <a:cubicBezTo>
                    <a:pt x="41847" y="126367"/>
                    <a:pt x="46443" y="130601"/>
                    <a:pt x="51039" y="134956"/>
                  </a:cubicBezTo>
                  <a:cubicBezTo>
                    <a:pt x="57449" y="140884"/>
                    <a:pt x="63980" y="146570"/>
                    <a:pt x="70148" y="152739"/>
                  </a:cubicBezTo>
                  <a:cubicBezTo>
                    <a:pt x="72809" y="155280"/>
                    <a:pt x="75591" y="157578"/>
                    <a:pt x="78130" y="160240"/>
                  </a:cubicBezTo>
                  <a:cubicBezTo>
                    <a:pt x="79945" y="162054"/>
                    <a:pt x="82122" y="163506"/>
                    <a:pt x="84057" y="165200"/>
                  </a:cubicBezTo>
                  <a:cubicBezTo>
                    <a:pt x="86355" y="167135"/>
                    <a:pt x="88653" y="169313"/>
                    <a:pt x="90951" y="171248"/>
                  </a:cubicBezTo>
                  <a:cubicBezTo>
                    <a:pt x="93974" y="173668"/>
                    <a:pt x="96514" y="173910"/>
                    <a:pt x="99779" y="171853"/>
                  </a:cubicBezTo>
                  <a:cubicBezTo>
                    <a:pt x="100263" y="171490"/>
                    <a:pt x="100747" y="171006"/>
                    <a:pt x="101231" y="170764"/>
                  </a:cubicBezTo>
                  <a:cubicBezTo>
                    <a:pt x="101594" y="170522"/>
                    <a:pt x="102077" y="170522"/>
                    <a:pt x="102561" y="170401"/>
                  </a:cubicBezTo>
                  <a:lnTo>
                    <a:pt x="102561" y="170401"/>
                  </a:lnTo>
                  <a:cubicBezTo>
                    <a:pt x="102924" y="170160"/>
                    <a:pt x="103166" y="169797"/>
                    <a:pt x="103529" y="169555"/>
                  </a:cubicBezTo>
                  <a:lnTo>
                    <a:pt x="103529" y="169555"/>
                  </a:lnTo>
                  <a:cubicBezTo>
                    <a:pt x="103771" y="168708"/>
                    <a:pt x="104375" y="168466"/>
                    <a:pt x="105222" y="168466"/>
                  </a:cubicBezTo>
                  <a:cubicBezTo>
                    <a:pt x="105222" y="167256"/>
                    <a:pt x="106069" y="166772"/>
                    <a:pt x="107157" y="166651"/>
                  </a:cubicBezTo>
                  <a:lnTo>
                    <a:pt x="107157" y="166651"/>
                  </a:lnTo>
                  <a:cubicBezTo>
                    <a:pt x="107520" y="166410"/>
                    <a:pt x="107762" y="166047"/>
                    <a:pt x="108125" y="165805"/>
                  </a:cubicBezTo>
                  <a:lnTo>
                    <a:pt x="108125" y="165805"/>
                  </a:lnTo>
                  <a:cubicBezTo>
                    <a:pt x="108488" y="165562"/>
                    <a:pt x="108729" y="165200"/>
                    <a:pt x="109092" y="164958"/>
                  </a:cubicBezTo>
                  <a:cubicBezTo>
                    <a:pt x="109455" y="164595"/>
                    <a:pt x="109697" y="164353"/>
                    <a:pt x="110060" y="163990"/>
                  </a:cubicBezTo>
                  <a:cubicBezTo>
                    <a:pt x="110302" y="163627"/>
                    <a:pt x="110665" y="163385"/>
                    <a:pt x="110907" y="163022"/>
                  </a:cubicBezTo>
                  <a:lnTo>
                    <a:pt x="110907" y="163022"/>
                  </a:lnTo>
                  <a:cubicBezTo>
                    <a:pt x="113204" y="160603"/>
                    <a:pt x="115502" y="158304"/>
                    <a:pt x="117921" y="156006"/>
                  </a:cubicBezTo>
                  <a:cubicBezTo>
                    <a:pt x="118163" y="155764"/>
                    <a:pt x="118768" y="155764"/>
                    <a:pt x="119131" y="155643"/>
                  </a:cubicBezTo>
                  <a:lnTo>
                    <a:pt x="119131" y="155643"/>
                  </a:lnTo>
                  <a:cubicBezTo>
                    <a:pt x="119494" y="155401"/>
                    <a:pt x="119735" y="155038"/>
                    <a:pt x="120098" y="154796"/>
                  </a:cubicBezTo>
                  <a:lnTo>
                    <a:pt x="120098" y="154796"/>
                  </a:lnTo>
                  <a:cubicBezTo>
                    <a:pt x="120703" y="153707"/>
                    <a:pt x="121429" y="152860"/>
                    <a:pt x="122759" y="152860"/>
                  </a:cubicBezTo>
                  <a:lnTo>
                    <a:pt x="122759" y="152860"/>
                  </a:lnTo>
                  <a:cubicBezTo>
                    <a:pt x="123122" y="152618"/>
                    <a:pt x="123364" y="152255"/>
                    <a:pt x="123727" y="152013"/>
                  </a:cubicBezTo>
                  <a:lnTo>
                    <a:pt x="123727" y="152013"/>
                  </a:lnTo>
                  <a:cubicBezTo>
                    <a:pt x="124089" y="151772"/>
                    <a:pt x="124331" y="151409"/>
                    <a:pt x="124694" y="151167"/>
                  </a:cubicBezTo>
                  <a:lnTo>
                    <a:pt x="124694" y="151167"/>
                  </a:lnTo>
                  <a:cubicBezTo>
                    <a:pt x="125057" y="150925"/>
                    <a:pt x="125299" y="150562"/>
                    <a:pt x="125662" y="150199"/>
                  </a:cubicBezTo>
                  <a:lnTo>
                    <a:pt x="125662" y="150199"/>
                  </a:lnTo>
                  <a:cubicBezTo>
                    <a:pt x="125904" y="149715"/>
                    <a:pt x="126025" y="148989"/>
                    <a:pt x="126508" y="148626"/>
                  </a:cubicBezTo>
                  <a:cubicBezTo>
                    <a:pt x="128806" y="146570"/>
                    <a:pt x="131104" y="144634"/>
                    <a:pt x="133402" y="142699"/>
                  </a:cubicBezTo>
                  <a:cubicBezTo>
                    <a:pt x="133886" y="142336"/>
                    <a:pt x="134491" y="142215"/>
                    <a:pt x="134974" y="141973"/>
                  </a:cubicBezTo>
                  <a:lnTo>
                    <a:pt x="134974" y="141973"/>
                  </a:lnTo>
                  <a:cubicBezTo>
                    <a:pt x="135337" y="141731"/>
                    <a:pt x="135579" y="141368"/>
                    <a:pt x="135942" y="141126"/>
                  </a:cubicBezTo>
                  <a:lnTo>
                    <a:pt x="135942" y="141126"/>
                  </a:lnTo>
                  <a:cubicBezTo>
                    <a:pt x="136305" y="140884"/>
                    <a:pt x="136547" y="140521"/>
                    <a:pt x="136910" y="140158"/>
                  </a:cubicBezTo>
                  <a:cubicBezTo>
                    <a:pt x="137272" y="139916"/>
                    <a:pt x="137514" y="139553"/>
                    <a:pt x="137877" y="139311"/>
                  </a:cubicBezTo>
                  <a:cubicBezTo>
                    <a:pt x="138119" y="138464"/>
                    <a:pt x="138724" y="138223"/>
                    <a:pt x="139570" y="138223"/>
                  </a:cubicBezTo>
                  <a:cubicBezTo>
                    <a:pt x="139570" y="137618"/>
                    <a:pt x="139933" y="137376"/>
                    <a:pt x="140538" y="137376"/>
                  </a:cubicBezTo>
                  <a:lnTo>
                    <a:pt x="140538" y="137376"/>
                  </a:lnTo>
                  <a:cubicBezTo>
                    <a:pt x="141022" y="135440"/>
                    <a:pt x="142352" y="134230"/>
                    <a:pt x="144287" y="133747"/>
                  </a:cubicBezTo>
                  <a:cubicBezTo>
                    <a:pt x="144287" y="132658"/>
                    <a:pt x="145013" y="132053"/>
                    <a:pt x="146222" y="131932"/>
                  </a:cubicBezTo>
                  <a:lnTo>
                    <a:pt x="146222" y="131932"/>
                  </a:lnTo>
                  <a:cubicBezTo>
                    <a:pt x="146585" y="131690"/>
                    <a:pt x="146827" y="131327"/>
                    <a:pt x="147190" y="131085"/>
                  </a:cubicBezTo>
                  <a:lnTo>
                    <a:pt x="147190" y="131085"/>
                  </a:lnTo>
                  <a:cubicBezTo>
                    <a:pt x="147553" y="130843"/>
                    <a:pt x="147795" y="130480"/>
                    <a:pt x="148157" y="130117"/>
                  </a:cubicBezTo>
                  <a:lnTo>
                    <a:pt x="148157" y="130117"/>
                  </a:lnTo>
                  <a:cubicBezTo>
                    <a:pt x="148520" y="129875"/>
                    <a:pt x="148762" y="129513"/>
                    <a:pt x="149125" y="129150"/>
                  </a:cubicBezTo>
                  <a:cubicBezTo>
                    <a:pt x="149488" y="128908"/>
                    <a:pt x="149730" y="128545"/>
                    <a:pt x="150093" y="128303"/>
                  </a:cubicBezTo>
                  <a:cubicBezTo>
                    <a:pt x="152390" y="126004"/>
                    <a:pt x="154688" y="123585"/>
                    <a:pt x="157107" y="121286"/>
                  </a:cubicBezTo>
                  <a:cubicBezTo>
                    <a:pt x="157349" y="121044"/>
                    <a:pt x="157954" y="121044"/>
                    <a:pt x="158317" y="120923"/>
                  </a:cubicBezTo>
                  <a:lnTo>
                    <a:pt x="158317" y="120923"/>
                  </a:lnTo>
                  <a:cubicBezTo>
                    <a:pt x="158680" y="120681"/>
                    <a:pt x="158922" y="120318"/>
                    <a:pt x="159284" y="119955"/>
                  </a:cubicBezTo>
                  <a:lnTo>
                    <a:pt x="159284" y="119955"/>
                  </a:lnTo>
                  <a:cubicBezTo>
                    <a:pt x="159647" y="119714"/>
                    <a:pt x="159889" y="119351"/>
                    <a:pt x="160252" y="118988"/>
                  </a:cubicBezTo>
                  <a:lnTo>
                    <a:pt x="160252" y="118988"/>
                  </a:lnTo>
                  <a:cubicBezTo>
                    <a:pt x="160615" y="118746"/>
                    <a:pt x="160857" y="118383"/>
                    <a:pt x="161220" y="118020"/>
                  </a:cubicBezTo>
                  <a:cubicBezTo>
                    <a:pt x="161582" y="117778"/>
                    <a:pt x="161824" y="117415"/>
                    <a:pt x="162187" y="117173"/>
                  </a:cubicBezTo>
                  <a:cubicBezTo>
                    <a:pt x="162550" y="116931"/>
                    <a:pt x="162792" y="116568"/>
                    <a:pt x="163155" y="116326"/>
                  </a:cubicBezTo>
                  <a:cubicBezTo>
                    <a:pt x="163518" y="115963"/>
                    <a:pt x="163759" y="115721"/>
                    <a:pt x="164122" y="115358"/>
                  </a:cubicBezTo>
                  <a:cubicBezTo>
                    <a:pt x="166783" y="111729"/>
                    <a:pt x="170411" y="109068"/>
                    <a:pt x="173435" y="105802"/>
                  </a:cubicBezTo>
                  <a:cubicBezTo>
                    <a:pt x="173798" y="105439"/>
                    <a:pt x="174523" y="105318"/>
                    <a:pt x="175007" y="105076"/>
                  </a:cubicBezTo>
                  <a:lnTo>
                    <a:pt x="175007" y="105076"/>
                  </a:lnTo>
                  <a:cubicBezTo>
                    <a:pt x="175370" y="104834"/>
                    <a:pt x="175612" y="104471"/>
                    <a:pt x="175975" y="104108"/>
                  </a:cubicBezTo>
                  <a:lnTo>
                    <a:pt x="175975" y="104108"/>
                  </a:lnTo>
                  <a:cubicBezTo>
                    <a:pt x="176338" y="103866"/>
                    <a:pt x="176579" y="103503"/>
                    <a:pt x="176942" y="103140"/>
                  </a:cubicBezTo>
                  <a:lnTo>
                    <a:pt x="176942" y="103140"/>
                  </a:lnTo>
                  <a:cubicBezTo>
                    <a:pt x="176942" y="102414"/>
                    <a:pt x="177063" y="101689"/>
                    <a:pt x="178031" y="101446"/>
                  </a:cubicBezTo>
                  <a:lnTo>
                    <a:pt x="178031" y="101446"/>
                  </a:lnTo>
                  <a:cubicBezTo>
                    <a:pt x="178273" y="101084"/>
                    <a:pt x="178636" y="100842"/>
                    <a:pt x="178877" y="100479"/>
                  </a:cubicBezTo>
                  <a:lnTo>
                    <a:pt x="178877" y="100479"/>
                  </a:lnTo>
                  <a:cubicBezTo>
                    <a:pt x="179119" y="100116"/>
                    <a:pt x="179482" y="99874"/>
                    <a:pt x="179724" y="99511"/>
                  </a:cubicBezTo>
                  <a:lnTo>
                    <a:pt x="179724" y="99511"/>
                  </a:lnTo>
                  <a:cubicBezTo>
                    <a:pt x="180692" y="97696"/>
                    <a:pt x="181659" y="96003"/>
                    <a:pt x="183352" y="94914"/>
                  </a:cubicBezTo>
                  <a:lnTo>
                    <a:pt x="183352" y="94914"/>
                  </a:lnTo>
                  <a:cubicBezTo>
                    <a:pt x="183594" y="94551"/>
                    <a:pt x="183957" y="94309"/>
                    <a:pt x="184199" y="93946"/>
                  </a:cubicBezTo>
                  <a:lnTo>
                    <a:pt x="184199" y="93946"/>
                  </a:lnTo>
                  <a:cubicBezTo>
                    <a:pt x="184199" y="93220"/>
                    <a:pt x="184199" y="92494"/>
                    <a:pt x="185167" y="92131"/>
                  </a:cubicBezTo>
                  <a:lnTo>
                    <a:pt x="185167" y="92131"/>
                  </a:lnTo>
                  <a:cubicBezTo>
                    <a:pt x="185167" y="90922"/>
                    <a:pt x="185892" y="89954"/>
                    <a:pt x="186981" y="89349"/>
                  </a:cubicBezTo>
                  <a:cubicBezTo>
                    <a:pt x="187827" y="86688"/>
                    <a:pt x="189037" y="84268"/>
                    <a:pt x="190730" y="81970"/>
                  </a:cubicBezTo>
                  <a:cubicBezTo>
                    <a:pt x="190730" y="80276"/>
                    <a:pt x="191335" y="78704"/>
                    <a:pt x="192544" y="77494"/>
                  </a:cubicBezTo>
                  <a:cubicBezTo>
                    <a:pt x="192544" y="76768"/>
                    <a:pt x="192544" y="75921"/>
                    <a:pt x="192786" y="75195"/>
                  </a:cubicBezTo>
                  <a:cubicBezTo>
                    <a:pt x="194479" y="71566"/>
                    <a:pt x="194479" y="67453"/>
                    <a:pt x="195326" y="63582"/>
                  </a:cubicBezTo>
                  <a:cubicBezTo>
                    <a:pt x="195689" y="61767"/>
                    <a:pt x="195568" y="59953"/>
                    <a:pt x="195447" y="58017"/>
                  </a:cubicBezTo>
                  <a:cubicBezTo>
                    <a:pt x="195205" y="48823"/>
                    <a:pt x="193633" y="39871"/>
                    <a:pt x="189279" y="31645"/>
                  </a:cubicBezTo>
                  <a:close/>
                </a:path>
              </a:pathLst>
            </a:custGeom>
            <a:solidFill>
              <a:srgbClr val="F3745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286" name="Google Shape;286;p12"/>
            <p:cNvSpPr/>
            <p:nvPr/>
          </p:nvSpPr>
          <p:spPr>
            <a:xfrm>
              <a:off x="6581061" y="3076407"/>
              <a:ext cx="136360" cy="135770"/>
            </a:xfrm>
            <a:custGeom>
              <a:avLst/>
              <a:gdLst/>
              <a:ahLst/>
              <a:cxnLst/>
              <a:rect l="l" t="t" r="r" b="b"/>
              <a:pathLst>
                <a:path w="49222" h="49009" extrusionOk="0">
                  <a:moveTo>
                    <a:pt x="27830" y="0"/>
                  </a:moveTo>
                  <a:cubicBezTo>
                    <a:pt x="27468" y="0"/>
                    <a:pt x="27226" y="0"/>
                    <a:pt x="26863" y="0"/>
                  </a:cubicBezTo>
                  <a:cubicBezTo>
                    <a:pt x="25895" y="0"/>
                    <a:pt x="25049" y="0"/>
                    <a:pt x="24081" y="0"/>
                  </a:cubicBezTo>
                  <a:cubicBezTo>
                    <a:pt x="20937" y="484"/>
                    <a:pt x="17913" y="847"/>
                    <a:pt x="14768" y="1331"/>
                  </a:cubicBezTo>
                  <a:cubicBezTo>
                    <a:pt x="14526" y="1815"/>
                    <a:pt x="14405" y="2661"/>
                    <a:pt x="13922" y="2782"/>
                  </a:cubicBezTo>
                  <a:cubicBezTo>
                    <a:pt x="10656" y="4355"/>
                    <a:pt x="8116" y="6654"/>
                    <a:pt x="6302" y="9799"/>
                  </a:cubicBezTo>
                  <a:cubicBezTo>
                    <a:pt x="5697" y="10767"/>
                    <a:pt x="4730" y="11250"/>
                    <a:pt x="3641" y="11371"/>
                  </a:cubicBezTo>
                  <a:cubicBezTo>
                    <a:pt x="3883" y="11734"/>
                    <a:pt x="4125" y="12097"/>
                    <a:pt x="4488" y="12702"/>
                  </a:cubicBezTo>
                  <a:cubicBezTo>
                    <a:pt x="3641" y="13912"/>
                    <a:pt x="3520" y="15727"/>
                    <a:pt x="1948" y="16573"/>
                  </a:cubicBezTo>
                  <a:cubicBezTo>
                    <a:pt x="1222" y="18388"/>
                    <a:pt x="134" y="20203"/>
                    <a:pt x="13" y="22259"/>
                  </a:cubicBezTo>
                  <a:cubicBezTo>
                    <a:pt x="-108" y="26735"/>
                    <a:pt x="618" y="30969"/>
                    <a:pt x="2069" y="35203"/>
                  </a:cubicBezTo>
                  <a:cubicBezTo>
                    <a:pt x="2069" y="35445"/>
                    <a:pt x="2190" y="35566"/>
                    <a:pt x="2069" y="35808"/>
                  </a:cubicBezTo>
                  <a:cubicBezTo>
                    <a:pt x="4125" y="38349"/>
                    <a:pt x="6302" y="40889"/>
                    <a:pt x="8358" y="43429"/>
                  </a:cubicBezTo>
                  <a:cubicBezTo>
                    <a:pt x="8479" y="43671"/>
                    <a:pt x="8358" y="44034"/>
                    <a:pt x="8479" y="44276"/>
                  </a:cubicBezTo>
                  <a:lnTo>
                    <a:pt x="8479" y="44276"/>
                  </a:lnTo>
                  <a:cubicBezTo>
                    <a:pt x="9810" y="44276"/>
                    <a:pt x="11140" y="44276"/>
                    <a:pt x="11261" y="46091"/>
                  </a:cubicBezTo>
                  <a:cubicBezTo>
                    <a:pt x="11987" y="46212"/>
                    <a:pt x="12833" y="46091"/>
                    <a:pt x="13438" y="46575"/>
                  </a:cubicBezTo>
                  <a:cubicBezTo>
                    <a:pt x="16945" y="48510"/>
                    <a:pt x="20816" y="49115"/>
                    <a:pt x="24807" y="48994"/>
                  </a:cubicBezTo>
                  <a:cubicBezTo>
                    <a:pt x="30007" y="48752"/>
                    <a:pt x="34966" y="47905"/>
                    <a:pt x="38957" y="44034"/>
                  </a:cubicBezTo>
                  <a:cubicBezTo>
                    <a:pt x="39320" y="43671"/>
                    <a:pt x="40046" y="43551"/>
                    <a:pt x="40651" y="43308"/>
                  </a:cubicBezTo>
                  <a:cubicBezTo>
                    <a:pt x="41255" y="42703"/>
                    <a:pt x="41860" y="42099"/>
                    <a:pt x="42465" y="41615"/>
                  </a:cubicBezTo>
                  <a:cubicBezTo>
                    <a:pt x="42827" y="41252"/>
                    <a:pt x="43069" y="41010"/>
                    <a:pt x="43432" y="40647"/>
                  </a:cubicBezTo>
                  <a:cubicBezTo>
                    <a:pt x="45609" y="37986"/>
                    <a:pt x="46819" y="34840"/>
                    <a:pt x="48028" y="31816"/>
                  </a:cubicBezTo>
                  <a:cubicBezTo>
                    <a:pt x="50084" y="26493"/>
                    <a:pt x="49359" y="21170"/>
                    <a:pt x="46819" y="16331"/>
                  </a:cubicBezTo>
                  <a:cubicBezTo>
                    <a:pt x="42707" y="8589"/>
                    <a:pt x="36659" y="2661"/>
                    <a:pt x="27830" y="24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grpSp>
        <p:nvGrpSpPr>
          <p:cNvPr id="287" name="Google Shape;287;p12"/>
          <p:cNvGrpSpPr/>
          <p:nvPr/>
        </p:nvGrpSpPr>
        <p:grpSpPr>
          <a:xfrm>
            <a:off x="6178664" y="7450515"/>
            <a:ext cx="599475" cy="592866"/>
            <a:chOff x="6422427" y="8453541"/>
            <a:chExt cx="599475" cy="592866"/>
          </a:xfrm>
        </p:grpSpPr>
        <p:grpSp>
          <p:nvGrpSpPr>
            <p:cNvPr id="288" name="Google Shape;288;p12"/>
            <p:cNvGrpSpPr/>
            <p:nvPr/>
          </p:nvGrpSpPr>
          <p:grpSpPr>
            <a:xfrm>
              <a:off x="6422427" y="8453541"/>
              <a:ext cx="599475" cy="592866"/>
              <a:chOff x="5349648" y="4916915"/>
              <a:chExt cx="241526" cy="238863"/>
            </a:xfrm>
          </p:grpSpPr>
          <p:sp>
            <p:nvSpPr>
              <p:cNvPr id="289" name="Google Shape;289;p12"/>
              <p:cNvSpPr/>
              <p:nvPr/>
            </p:nvSpPr>
            <p:spPr>
              <a:xfrm>
                <a:off x="5406286" y="4967180"/>
                <a:ext cx="133592" cy="134885"/>
              </a:xfrm>
              <a:custGeom>
                <a:avLst/>
                <a:gdLst/>
                <a:ahLst/>
                <a:cxnLst/>
                <a:rect l="l" t="t" r="r" b="b"/>
                <a:pathLst>
                  <a:path w="133592" h="134885" extrusionOk="0">
                    <a:moveTo>
                      <a:pt x="125022" y="100892"/>
                    </a:moveTo>
                    <a:cubicBezTo>
                      <a:pt x="125748" y="98956"/>
                      <a:pt x="127320" y="97263"/>
                      <a:pt x="128408" y="95448"/>
                    </a:cubicBezTo>
                    <a:cubicBezTo>
                      <a:pt x="128529" y="95086"/>
                      <a:pt x="128650" y="94602"/>
                      <a:pt x="128771" y="94239"/>
                    </a:cubicBezTo>
                    <a:cubicBezTo>
                      <a:pt x="129134" y="92666"/>
                      <a:pt x="129497" y="90973"/>
                      <a:pt x="130827" y="89763"/>
                    </a:cubicBezTo>
                    <a:cubicBezTo>
                      <a:pt x="130948" y="88311"/>
                      <a:pt x="130827" y="86739"/>
                      <a:pt x="132158" y="85770"/>
                    </a:cubicBezTo>
                    <a:cubicBezTo>
                      <a:pt x="132641" y="81900"/>
                      <a:pt x="133246" y="77907"/>
                      <a:pt x="133488" y="74036"/>
                    </a:cubicBezTo>
                    <a:cubicBezTo>
                      <a:pt x="133730" y="67624"/>
                      <a:pt x="133609" y="61334"/>
                      <a:pt x="132520" y="54922"/>
                    </a:cubicBezTo>
                    <a:cubicBezTo>
                      <a:pt x="131795" y="50567"/>
                      <a:pt x="130464" y="46333"/>
                      <a:pt x="128771" y="42462"/>
                    </a:cubicBezTo>
                    <a:cubicBezTo>
                      <a:pt x="125506" y="35204"/>
                      <a:pt x="120184" y="27703"/>
                      <a:pt x="114983" y="21897"/>
                    </a:cubicBezTo>
                    <a:cubicBezTo>
                      <a:pt x="113895" y="20808"/>
                      <a:pt x="112927" y="19598"/>
                      <a:pt x="111597" y="18751"/>
                    </a:cubicBezTo>
                    <a:cubicBezTo>
                      <a:pt x="107122" y="15727"/>
                      <a:pt x="102647" y="12581"/>
                      <a:pt x="98051" y="9678"/>
                    </a:cubicBezTo>
                    <a:cubicBezTo>
                      <a:pt x="90432" y="4839"/>
                      <a:pt x="82328" y="2177"/>
                      <a:pt x="73741" y="605"/>
                    </a:cubicBezTo>
                    <a:lnTo>
                      <a:pt x="73136" y="847"/>
                    </a:lnTo>
                    <a:lnTo>
                      <a:pt x="72532" y="484"/>
                    </a:lnTo>
                    <a:cubicBezTo>
                      <a:pt x="70839" y="484"/>
                      <a:pt x="69024" y="726"/>
                      <a:pt x="67331" y="484"/>
                    </a:cubicBezTo>
                    <a:cubicBezTo>
                      <a:pt x="64428" y="-121"/>
                      <a:pt x="61768" y="-242"/>
                      <a:pt x="58865" y="605"/>
                    </a:cubicBezTo>
                    <a:cubicBezTo>
                      <a:pt x="54874" y="1815"/>
                      <a:pt x="50762" y="2903"/>
                      <a:pt x="46650" y="3508"/>
                    </a:cubicBezTo>
                    <a:cubicBezTo>
                      <a:pt x="43747" y="3992"/>
                      <a:pt x="41207" y="5081"/>
                      <a:pt x="38546" y="6170"/>
                    </a:cubicBezTo>
                    <a:cubicBezTo>
                      <a:pt x="35886" y="7259"/>
                      <a:pt x="33467" y="8710"/>
                      <a:pt x="31290" y="10404"/>
                    </a:cubicBezTo>
                    <a:cubicBezTo>
                      <a:pt x="27419" y="13549"/>
                      <a:pt x="22944" y="15969"/>
                      <a:pt x="19800" y="19961"/>
                    </a:cubicBezTo>
                    <a:cubicBezTo>
                      <a:pt x="18349" y="21775"/>
                      <a:pt x="17139" y="23711"/>
                      <a:pt x="15446" y="25526"/>
                    </a:cubicBezTo>
                    <a:cubicBezTo>
                      <a:pt x="8794" y="32784"/>
                      <a:pt x="4561" y="41494"/>
                      <a:pt x="2263" y="50688"/>
                    </a:cubicBezTo>
                    <a:cubicBezTo>
                      <a:pt x="-1245" y="64600"/>
                      <a:pt x="-761" y="78633"/>
                      <a:pt x="4319" y="92303"/>
                    </a:cubicBezTo>
                    <a:cubicBezTo>
                      <a:pt x="5407" y="95207"/>
                      <a:pt x="6133" y="98110"/>
                      <a:pt x="8673" y="100287"/>
                    </a:cubicBezTo>
                    <a:cubicBezTo>
                      <a:pt x="9278" y="100771"/>
                      <a:pt x="9519" y="101739"/>
                      <a:pt x="10003" y="102586"/>
                    </a:cubicBezTo>
                    <a:cubicBezTo>
                      <a:pt x="14357" y="110570"/>
                      <a:pt x="20163" y="117224"/>
                      <a:pt x="27903" y="122184"/>
                    </a:cubicBezTo>
                    <a:cubicBezTo>
                      <a:pt x="36006" y="127265"/>
                      <a:pt x="44714" y="131014"/>
                      <a:pt x="54148" y="133071"/>
                    </a:cubicBezTo>
                    <a:cubicBezTo>
                      <a:pt x="58018" y="133918"/>
                      <a:pt x="62010" y="133918"/>
                      <a:pt x="65880" y="134886"/>
                    </a:cubicBezTo>
                    <a:cubicBezTo>
                      <a:pt x="68057" y="134886"/>
                      <a:pt x="70113" y="134886"/>
                      <a:pt x="72290" y="134886"/>
                    </a:cubicBezTo>
                    <a:cubicBezTo>
                      <a:pt x="73620" y="134644"/>
                      <a:pt x="74951" y="134523"/>
                      <a:pt x="76160" y="134281"/>
                    </a:cubicBezTo>
                    <a:cubicBezTo>
                      <a:pt x="80030" y="133555"/>
                      <a:pt x="84022" y="133313"/>
                      <a:pt x="87771" y="132104"/>
                    </a:cubicBezTo>
                    <a:cubicBezTo>
                      <a:pt x="91520" y="130894"/>
                      <a:pt x="95027" y="129079"/>
                      <a:pt x="98414" y="127144"/>
                    </a:cubicBezTo>
                    <a:cubicBezTo>
                      <a:pt x="104219" y="123998"/>
                      <a:pt x="109662" y="120369"/>
                      <a:pt x="114137" y="115409"/>
                    </a:cubicBezTo>
                    <a:cubicBezTo>
                      <a:pt x="116677" y="112627"/>
                      <a:pt x="118975" y="109724"/>
                      <a:pt x="121152" y="106699"/>
                    </a:cubicBezTo>
                    <a:cubicBezTo>
                      <a:pt x="122361" y="105005"/>
                      <a:pt x="123933" y="103433"/>
                      <a:pt x="124659" y="101255"/>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290" name="Google Shape;290;p12"/>
              <p:cNvSpPr/>
              <p:nvPr/>
            </p:nvSpPr>
            <p:spPr>
              <a:xfrm>
                <a:off x="5461281" y="5116055"/>
                <a:ext cx="23221" cy="39723"/>
              </a:xfrm>
              <a:custGeom>
                <a:avLst/>
                <a:gdLst/>
                <a:ahLst/>
                <a:cxnLst/>
                <a:rect l="l" t="t" r="r" b="b"/>
                <a:pathLst>
                  <a:path w="23221" h="39723" extrusionOk="0">
                    <a:moveTo>
                      <a:pt x="22738" y="9843"/>
                    </a:moveTo>
                    <a:cubicBezTo>
                      <a:pt x="22375" y="4279"/>
                      <a:pt x="18867" y="528"/>
                      <a:pt x="13062" y="44"/>
                    </a:cubicBezTo>
                    <a:cubicBezTo>
                      <a:pt x="7982" y="-319"/>
                      <a:pt x="3749" y="1496"/>
                      <a:pt x="2056" y="7303"/>
                    </a:cubicBezTo>
                    <a:cubicBezTo>
                      <a:pt x="1572" y="8754"/>
                      <a:pt x="1451" y="10327"/>
                      <a:pt x="1209" y="11779"/>
                    </a:cubicBezTo>
                    <a:cubicBezTo>
                      <a:pt x="1693" y="12988"/>
                      <a:pt x="1572" y="13956"/>
                      <a:pt x="484" y="14682"/>
                    </a:cubicBezTo>
                    <a:cubicBezTo>
                      <a:pt x="363" y="19884"/>
                      <a:pt x="121" y="25086"/>
                      <a:pt x="0" y="30288"/>
                    </a:cubicBezTo>
                    <a:cubicBezTo>
                      <a:pt x="0" y="30772"/>
                      <a:pt x="121" y="31134"/>
                      <a:pt x="242" y="31619"/>
                    </a:cubicBezTo>
                    <a:cubicBezTo>
                      <a:pt x="484" y="32465"/>
                      <a:pt x="605" y="33312"/>
                      <a:pt x="847" y="34159"/>
                    </a:cubicBezTo>
                    <a:cubicBezTo>
                      <a:pt x="1209" y="34643"/>
                      <a:pt x="1451" y="35127"/>
                      <a:pt x="1814" y="35490"/>
                    </a:cubicBezTo>
                    <a:cubicBezTo>
                      <a:pt x="3145" y="36699"/>
                      <a:pt x="4596" y="37909"/>
                      <a:pt x="5926" y="39119"/>
                    </a:cubicBezTo>
                    <a:cubicBezTo>
                      <a:pt x="8466" y="39361"/>
                      <a:pt x="11127" y="39482"/>
                      <a:pt x="13667" y="39724"/>
                    </a:cubicBezTo>
                    <a:cubicBezTo>
                      <a:pt x="15481" y="39240"/>
                      <a:pt x="17174" y="38756"/>
                      <a:pt x="18988" y="38151"/>
                    </a:cubicBezTo>
                    <a:lnTo>
                      <a:pt x="18988" y="38151"/>
                    </a:lnTo>
                    <a:cubicBezTo>
                      <a:pt x="19472" y="37788"/>
                      <a:pt x="19956" y="37304"/>
                      <a:pt x="20319" y="36820"/>
                    </a:cubicBezTo>
                    <a:cubicBezTo>
                      <a:pt x="22133" y="34038"/>
                      <a:pt x="22980" y="30893"/>
                      <a:pt x="23221" y="27505"/>
                    </a:cubicBezTo>
                    <a:cubicBezTo>
                      <a:pt x="23221" y="25086"/>
                      <a:pt x="23100" y="22666"/>
                      <a:pt x="22980" y="20247"/>
                    </a:cubicBezTo>
                    <a:cubicBezTo>
                      <a:pt x="22980" y="16739"/>
                      <a:pt x="22980" y="13230"/>
                      <a:pt x="22859" y="9722"/>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291" name="Google Shape;291;p12"/>
              <p:cNvSpPr/>
              <p:nvPr/>
            </p:nvSpPr>
            <p:spPr>
              <a:xfrm>
                <a:off x="5527053" y="5088869"/>
                <a:ext cx="33402" cy="32310"/>
              </a:xfrm>
              <a:custGeom>
                <a:avLst/>
                <a:gdLst/>
                <a:ahLst/>
                <a:cxnLst/>
                <a:rect l="l" t="t" r="r" b="b"/>
                <a:pathLst>
                  <a:path w="33402" h="32310" extrusionOk="0">
                    <a:moveTo>
                      <a:pt x="21550" y="3640"/>
                    </a:moveTo>
                    <a:cubicBezTo>
                      <a:pt x="17438" y="1826"/>
                      <a:pt x="13325" y="-594"/>
                      <a:pt x="9939" y="132"/>
                    </a:cubicBezTo>
                    <a:cubicBezTo>
                      <a:pt x="5827" y="3640"/>
                      <a:pt x="2924" y="6181"/>
                      <a:pt x="263" y="8358"/>
                    </a:cubicBezTo>
                    <a:cubicBezTo>
                      <a:pt x="-583" y="12350"/>
                      <a:pt x="747" y="15254"/>
                      <a:pt x="2319" y="17794"/>
                    </a:cubicBezTo>
                    <a:cubicBezTo>
                      <a:pt x="5585" y="23238"/>
                      <a:pt x="9092" y="28561"/>
                      <a:pt x="14293" y="32311"/>
                    </a:cubicBezTo>
                    <a:lnTo>
                      <a:pt x="19856" y="32311"/>
                    </a:lnTo>
                    <a:cubicBezTo>
                      <a:pt x="26146" y="29891"/>
                      <a:pt x="30621" y="26988"/>
                      <a:pt x="32919" y="21544"/>
                    </a:cubicBezTo>
                    <a:cubicBezTo>
                      <a:pt x="33039" y="20213"/>
                      <a:pt x="33281" y="18883"/>
                      <a:pt x="33402" y="17431"/>
                    </a:cubicBezTo>
                    <a:cubicBezTo>
                      <a:pt x="33402" y="16584"/>
                      <a:pt x="33281" y="15738"/>
                      <a:pt x="33160" y="14891"/>
                    </a:cubicBezTo>
                    <a:cubicBezTo>
                      <a:pt x="30621" y="9810"/>
                      <a:pt x="26629" y="5818"/>
                      <a:pt x="21550" y="3640"/>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292" name="Google Shape;292;p12"/>
              <p:cNvSpPr/>
              <p:nvPr/>
            </p:nvSpPr>
            <p:spPr>
              <a:xfrm>
                <a:off x="5385794" y="5092375"/>
                <a:ext cx="30599" cy="31257"/>
              </a:xfrm>
              <a:custGeom>
                <a:avLst/>
                <a:gdLst/>
                <a:ahLst/>
                <a:cxnLst/>
                <a:rect l="l" t="t" r="r" b="b"/>
                <a:pathLst>
                  <a:path w="30599" h="31257" extrusionOk="0">
                    <a:moveTo>
                      <a:pt x="12716" y="1223"/>
                    </a:moveTo>
                    <a:cubicBezTo>
                      <a:pt x="10660" y="1828"/>
                      <a:pt x="9692" y="4005"/>
                      <a:pt x="7636" y="5094"/>
                    </a:cubicBezTo>
                    <a:cubicBezTo>
                      <a:pt x="3524" y="7151"/>
                      <a:pt x="1589" y="11385"/>
                      <a:pt x="380" y="15619"/>
                    </a:cubicBezTo>
                    <a:cubicBezTo>
                      <a:pt x="-588" y="18885"/>
                      <a:pt x="380" y="22151"/>
                      <a:pt x="2315" y="25055"/>
                    </a:cubicBezTo>
                    <a:cubicBezTo>
                      <a:pt x="3282" y="26506"/>
                      <a:pt x="4371" y="27837"/>
                      <a:pt x="5338" y="29289"/>
                    </a:cubicBezTo>
                    <a:cubicBezTo>
                      <a:pt x="9934" y="31224"/>
                      <a:pt x="14530" y="32192"/>
                      <a:pt x="19368" y="30015"/>
                    </a:cubicBezTo>
                    <a:cubicBezTo>
                      <a:pt x="19973" y="29773"/>
                      <a:pt x="20698" y="29894"/>
                      <a:pt x="21303" y="29773"/>
                    </a:cubicBezTo>
                    <a:cubicBezTo>
                      <a:pt x="22271" y="28563"/>
                      <a:pt x="23238" y="27354"/>
                      <a:pt x="24085" y="26144"/>
                    </a:cubicBezTo>
                    <a:cubicBezTo>
                      <a:pt x="25415" y="23119"/>
                      <a:pt x="26625" y="20095"/>
                      <a:pt x="28318" y="17312"/>
                    </a:cubicBezTo>
                    <a:cubicBezTo>
                      <a:pt x="30374" y="13683"/>
                      <a:pt x="31100" y="9933"/>
                      <a:pt x="30253" y="5941"/>
                    </a:cubicBezTo>
                    <a:cubicBezTo>
                      <a:pt x="25778" y="-954"/>
                      <a:pt x="19610" y="-954"/>
                      <a:pt x="12716" y="1465"/>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293" name="Google Shape;293;p12"/>
              <p:cNvSpPr/>
              <p:nvPr/>
            </p:nvSpPr>
            <p:spPr>
              <a:xfrm>
                <a:off x="5457773" y="4916915"/>
                <a:ext cx="27938" cy="31080"/>
              </a:xfrm>
              <a:custGeom>
                <a:avLst/>
                <a:gdLst/>
                <a:ahLst/>
                <a:cxnLst/>
                <a:rect l="l" t="t" r="r" b="b"/>
                <a:pathLst>
                  <a:path w="27938" h="31080" extrusionOk="0">
                    <a:moveTo>
                      <a:pt x="5564" y="29579"/>
                    </a:moveTo>
                    <a:cubicBezTo>
                      <a:pt x="7740" y="30063"/>
                      <a:pt x="10280" y="30668"/>
                      <a:pt x="12941" y="31031"/>
                    </a:cubicBezTo>
                    <a:cubicBezTo>
                      <a:pt x="16328" y="31393"/>
                      <a:pt x="19351" y="29700"/>
                      <a:pt x="22375" y="28732"/>
                    </a:cubicBezTo>
                    <a:lnTo>
                      <a:pt x="22375" y="28732"/>
                    </a:lnTo>
                    <a:cubicBezTo>
                      <a:pt x="22859" y="28248"/>
                      <a:pt x="23221" y="27885"/>
                      <a:pt x="23705" y="27401"/>
                    </a:cubicBezTo>
                    <a:cubicBezTo>
                      <a:pt x="24673" y="25587"/>
                      <a:pt x="25519" y="23772"/>
                      <a:pt x="26487" y="21958"/>
                    </a:cubicBezTo>
                    <a:cubicBezTo>
                      <a:pt x="26729" y="21473"/>
                      <a:pt x="27213" y="20990"/>
                      <a:pt x="27575" y="20506"/>
                    </a:cubicBezTo>
                    <a:cubicBezTo>
                      <a:pt x="27575" y="19659"/>
                      <a:pt x="27817" y="18812"/>
                      <a:pt x="27938" y="18086"/>
                    </a:cubicBezTo>
                    <a:cubicBezTo>
                      <a:pt x="27938" y="16393"/>
                      <a:pt x="27938" y="14578"/>
                      <a:pt x="27938" y="12885"/>
                    </a:cubicBezTo>
                    <a:cubicBezTo>
                      <a:pt x="27575" y="11191"/>
                      <a:pt x="27334" y="9497"/>
                      <a:pt x="27092" y="8287"/>
                    </a:cubicBezTo>
                    <a:cubicBezTo>
                      <a:pt x="21770" y="303"/>
                      <a:pt x="15239" y="-1995"/>
                      <a:pt x="6289" y="1755"/>
                    </a:cubicBezTo>
                    <a:cubicBezTo>
                      <a:pt x="3145" y="5263"/>
                      <a:pt x="0" y="9497"/>
                      <a:pt x="0" y="15062"/>
                    </a:cubicBezTo>
                    <a:cubicBezTo>
                      <a:pt x="0" y="20385"/>
                      <a:pt x="968" y="25587"/>
                      <a:pt x="5443" y="29700"/>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294" name="Google Shape;294;p12"/>
              <p:cNvSpPr/>
              <p:nvPr/>
            </p:nvSpPr>
            <p:spPr>
              <a:xfrm>
                <a:off x="5558973" y="5024764"/>
                <a:ext cx="32201" cy="26976"/>
              </a:xfrm>
              <a:custGeom>
                <a:avLst/>
                <a:gdLst/>
                <a:ahLst/>
                <a:cxnLst/>
                <a:rect l="l" t="t" r="r" b="b"/>
                <a:pathLst>
                  <a:path w="32201" h="26976" extrusionOk="0">
                    <a:moveTo>
                      <a:pt x="31234" y="19114"/>
                    </a:moveTo>
                    <a:cubicBezTo>
                      <a:pt x="31597" y="17420"/>
                      <a:pt x="31839" y="15727"/>
                      <a:pt x="32202" y="14033"/>
                    </a:cubicBezTo>
                    <a:cubicBezTo>
                      <a:pt x="32202" y="13065"/>
                      <a:pt x="32202" y="12097"/>
                      <a:pt x="32202" y="11129"/>
                    </a:cubicBezTo>
                    <a:cubicBezTo>
                      <a:pt x="31839" y="10767"/>
                      <a:pt x="31718" y="10404"/>
                      <a:pt x="31960" y="9919"/>
                    </a:cubicBezTo>
                    <a:cubicBezTo>
                      <a:pt x="30509" y="7500"/>
                      <a:pt x="29057" y="5081"/>
                      <a:pt x="27969" y="3024"/>
                    </a:cubicBezTo>
                    <a:cubicBezTo>
                      <a:pt x="23010" y="-121"/>
                      <a:pt x="17930" y="363"/>
                      <a:pt x="12972" y="0"/>
                    </a:cubicBezTo>
                    <a:lnTo>
                      <a:pt x="12367" y="363"/>
                    </a:lnTo>
                    <a:lnTo>
                      <a:pt x="11762" y="121"/>
                    </a:lnTo>
                    <a:cubicBezTo>
                      <a:pt x="8859" y="846"/>
                      <a:pt x="5715" y="846"/>
                      <a:pt x="3175" y="3387"/>
                    </a:cubicBezTo>
                    <a:cubicBezTo>
                      <a:pt x="998" y="6775"/>
                      <a:pt x="-211" y="10645"/>
                      <a:pt x="31" y="14880"/>
                    </a:cubicBezTo>
                    <a:cubicBezTo>
                      <a:pt x="272" y="19718"/>
                      <a:pt x="1966" y="23590"/>
                      <a:pt x="7045" y="25526"/>
                    </a:cubicBezTo>
                    <a:cubicBezTo>
                      <a:pt x="10190" y="26856"/>
                      <a:pt x="13334" y="26977"/>
                      <a:pt x="16600" y="26977"/>
                    </a:cubicBezTo>
                    <a:cubicBezTo>
                      <a:pt x="16963" y="26735"/>
                      <a:pt x="17326" y="26251"/>
                      <a:pt x="17568" y="26251"/>
                    </a:cubicBezTo>
                    <a:cubicBezTo>
                      <a:pt x="22043" y="26009"/>
                      <a:pt x="25913" y="23831"/>
                      <a:pt x="29662" y="21654"/>
                    </a:cubicBezTo>
                    <a:cubicBezTo>
                      <a:pt x="30146" y="20807"/>
                      <a:pt x="30630" y="19961"/>
                      <a:pt x="31113" y="19114"/>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295" name="Google Shape;295;p12"/>
              <p:cNvSpPr/>
              <p:nvPr/>
            </p:nvSpPr>
            <p:spPr>
              <a:xfrm>
                <a:off x="5526833" y="4949408"/>
                <a:ext cx="31760" cy="31860"/>
              </a:xfrm>
              <a:custGeom>
                <a:avLst/>
                <a:gdLst/>
                <a:ahLst/>
                <a:cxnLst/>
                <a:rect l="l" t="t" r="r" b="b"/>
                <a:pathLst>
                  <a:path w="31760" h="31860" extrusionOk="0">
                    <a:moveTo>
                      <a:pt x="6894" y="30837"/>
                    </a:moveTo>
                    <a:cubicBezTo>
                      <a:pt x="10885" y="32773"/>
                      <a:pt x="14634" y="31563"/>
                      <a:pt x="18384" y="30474"/>
                    </a:cubicBezTo>
                    <a:cubicBezTo>
                      <a:pt x="20682" y="29748"/>
                      <a:pt x="22496" y="27812"/>
                      <a:pt x="25036" y="27812"/>
                    </a:cubicBezTo>
                    <a:lnTo>
                      <a:pt x="25036" y="27812"/>
                    </a:lnTo>
                    <a:cubicBezTo>
                      <a:pt x="25519" y="27450"/>
                      <a:pt x="26003" y="26966"/>
                      <a:pt x="26366" y="26603"/>
                    </a:cubicBezTo>
                    <a:lnTo>
                      <a:pt x="26366" y="26603"/>
                    </a:lnTo>
                    <a:cubicBezTo>
                      <a:pt x="26850" y="26240"/>
                      <a:pt x="27334" y="25756"/>
                      <a:pt x="27696" y="25272"/>
                    </a:cubicBezTo>
                    <a:lnTo>
                      <a:pt x="27696" y="25272"/>
                    </a:lnTo>
                    <a:cubicBezTo>
                      <a:pt x="28059" y="24788"/>
                      <a:pt x="28543" y="24183"/>
                      <a:pt x="28906" y="23699"/>
                    </a:cubicBezTo>
                    <a:cubicBezTo>
                      <a:pt x="29752" y="22006"/>
                      <a:pt x="30478" y="20312"/>
                      <a:pt x="31325" y="18498"/>
                    </a:cubicBezTo>
                    <a:cubicBezTo>
                      <a:pt x="31325" y="17651"/>
                      <a:pt x="31446" y="16683"/>
                      <a:pt x="31567" y="15836"/>
                    </a:cubicBezTo>
                    <a:cubicBezTo>
                      <a:pt x="32655" y="9183"/>
                      <a:pt x="29027" y="4949"/>
                      <a:pt x="24068" y="1682"/>
                    </a:cubicBezTo>
                    <a:cubicBezTo>
                      <a:pt x="21286" y="-253"/>
                      <a:pt x="17900" y="-495"/>
                      <a:pt x="14634" y="836"/>
                    </a:cubicBezTo>
                    <a:cubicBezTo>
                      <a:pt x="10280" y="2529"/>
                      <a:pt x="7620" y="5917"/>
                      <a:pt x="5322" y="9546"/>
                    </a:cubicBezTo>
                    <a:cubicBezTo>
                      <a:pt x="2298" y="14264"/>
                      <a:pt x="1451" y="19586"/>
                      <a:pt x="0" y="25151"/>
                    </a:cubicBezTo>
                    <a:cubicBezTo>
                      <a:pt x="847" y="26724"/>
                      <a:pt x="1693" y="28417"/>
                      <a:pt x="2540" y="29990"/>
                    </a:cubicBezTo>
                    <a:cubicBezTo>
                      <a:pt x="4233" y="30232"/>
                      <a:pt x="5684" y="30232"/>
                      <a:pt x="6773" y="30837"/>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296" name="Google Shape;296;p12"/>
              <p:cNvSpPr/>
              <p:nvPr/>
            </p:nvSpPr>
            <p:spPr>
              <a:xfrm>
                <a:off x="5349648" y="5024038"/>
                <a:ext cx="38702" cy="28223"/>
              </a:xfrm>
              <a:custGeom>
                <a:avLst/>
                <a:gdLst/>
                <a:ahLst/>
                <a:cxnLst/>
                <a:rect l="l" t="t" r="r" b="b"/>
                <a:pathLst>
                  <a:path w="38702" h="28223" extrusionOk="0">
                    <a:moveTo>
                      <a:pt x="37372" y="18630"/>
                    </a:moveTo>
                    <a:cubicBezTo>
                      <a:pt x="37614" y="16815"/>
                      <a:pt x="36888" y="14759"/>
                      <a:pt x="38702" y="13307"/>
                    </a:cubicBezTo>
                    <a:cubicBezTo>
                      <a:pt x="38339" y="10041"/>
                      <a:pt x="36767" y="7137"/>
                      <a:pt x="35800" y="4113"/>
                    </a:cubicBezTo>
                    <a:cubicBezTo>
                      <a:pt x="35316" y="4113"/>
                      <a:pt x="34953" y="3992"/>
                      <a:pt x="34711" y="3629"/>
                    </a:cubicBezTo>
                    <a:cubicBezTo>
                      <a:pt x="34348" y="3267"/>
                      <a:pt x="33865" y="3024"/>
                      <a:pt x="33502" y="2662"/>
                    </a:cubicBezTo>
                    <a:cubicBezTo>
                      <a:pt x="32171" y="2057"/>
                      <a:pt x="30841" y="1452"/>
                      <a:pt x="29390" y="968"/>
                    </a:cubicBezTo>
                    <a:cubicBezTo>
                      <a:pt x="28906" y="726"/>
                      <a:pt x="28301" y="363"/>
                      <a:pt x="27817" y="121"/>
                    </a:cubicBezTo>
                    <a:cubicBezTo>
                      <a:pt x="26124" y="121"/>
                      <a:pt x="24431" y="121"/>
                      <a:pt x="22738" y="0"/>
                    </a:cubicBezTo>
                    <a:cubicBezTo>
                      <a:pt x="20198" y="484"/>
                      <a:pt x="17658" y="968"/>
                      <a:pt x="15118" y="1331"/>
                    </a:cubicBezTo>
                    <a:cubicBezTo>
                      <a:pt x="14513" y="1331"/>
                      <a:pt x="13788" y="484"/>
                      <a:pt x="13062" y="121"/>
                    </a:cubicBezTo>
                    <a:cubicBezTo>
                      <a:pt x="10159" y="2903"/>
                      <a:pt x="7136" y="5686"/>
                      <a:pt x="4233" y="8589"/>
                    </a:cubicBezTo>
                    <a:cubicBezTo>
                      <a:pt x="2177" y="10525"/>
                      <a:pt x="605" y="12823"/>
                      <a:pt x="0" y="15605"/>
                    </a:cubicBezTo>
                    <a:cubicBezTo>
                      <a:pt x="1209" y="18509"/>
                      <a:pt x="2056" y="21654"/>
                      <a:pt x="4233" y="24074"/>
                    </a:cubicBezTo>
                    <a:lnTo>
                      <a:pt x="4233" y="24074"/>
                    </a:lnTo>
                    <a:cubicBezTo>
                      <a:pt x="4717" y="24557"/>
                      <a:pt x="5201" y="24921"/>
                      <a:pt x="5563" y="25404"/>
                    </a:cubicBezTo>
                    <a:lnTo>
                      <a:pt x="5563" y="25404"/>
                    </a:lnTo>
                    <a:cubicBezTo>
                      <a:pt x="6047" y="25404"/>
                      <a:pt x="6531" y="25404"/>
                      <a:pt x="6894" y="25404"/>
                    </a:cubicBezTo>
                    <a:cubicBezTo>
                      <a:pt x="15965" y="29517"/>
                      <a:pt x="24794" y="29276"/>
                      <a:pt x="33381" y="23711"/>
                    </a:cubicBezTo>
                    <a:cubicBezTo>
                      <a:pt x="34227" y="22864"/>
                      <a:pt x="35074" y="22017"/>
                      <a:pt x="35800" y="21291"/>
                    </a:cubicBezTo>
                    <a:cubicBezTo>
                      <a:pt x="36283" y="20687"/>
                      <a:pt x="36767" y="20203"/>
                      <a:pt x="37251" y="19598"/>
                    </a:cubicBezTo>
                    <a:cubicBezTo>
                      <a:pt x="37130" y="19235"/>
                      <a:pt x="37251" y="18993"/>
                      <a:pt x="37251" y="18751"/>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297" name="Google Shape;297;p12"/>
              <p:cNvSpPr/>
              <p:nvPr/>
            </p:nvSpPr>
            <p:spPr>
              <a:xfrm>
                <a:off x="5388351" y="5037224"/>
                <a:ext cx="1209" cy="1209"/>
              </a:xfrm>
              <a:custGeom>
                <a:avLst/>
                <a:gdLst/>
                <a:ahLst/>
                <a:cxnLst/>
                <a:rect l="l" t="t" r="r" b="b"/>
                <a:pathLst>
                  <a:path w="1209" h="1209" extrusionOk="0">
                    <a:moveTo>
                      <a:pt x="0" y="0"/>
                    </a:moveTo>
                    <a:cubicBezTo>
                      <a:pt x="0" y="0"/>
                      <a:pt x="0" y="0"/>
                      <a:pt x="0" y="0"/>
                    </a:cubicBezTo>
                    <a:cubicBezTo>
                      <a:pt x="0" y="0"/>
                      <a:pt x="0" y="0"/>
                      <a:pt x="0" y="0"/>
                    </a:cubicBezTo>
                    <a:lnTo>
                      <a:pt x="0" y="0"/>
                    </a:lnTo>
                    <a:close/>
                  </a:path>
                </a:pathLst>
              </a:custGeom>
              <a:solidFill>
                <a:srgbClr val="FBAB4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sp>
          <p:nvSpPr>
            <p:cNvPr id="298" name="Google Shape;298;p12"/>
            <p:cNvSpPr/>
            <p:nvPr/>
          </p:nvSpPr>
          <p:spPr>
            <a:xfrm flipH="1">
              <a:off x="6498901" y="8517578"/>
              <a:ext cx="78829" cy="79078"/>
            </a:xfrm>
            <a:custGeom>
              <a:avLst/>
              <a:gdLst/>
              <a:ahLst/>
              <a:cxnLst/>
              <a:rect l="l" t="t" r="r" b="b"/>
              <a:pathLst>
                <a:path w="31760" h="31860" extrusionOk="0">
                  <a:moveTo>
                    <a:pt x="6894" y="30837"/>
                  </a:moveTo>
                  <a:cubicBezTo>
                    <a:pt x="10885" y="32773"/>
                    <a:pt x="14634" y="31563"/>
                    <a:pt x="18384" y="30474"/>
                  </a:cubicBezTo>
                  <a:cubicBezTo>
                    <a:pt x="20682" y="29748"/>
                    <a:pt x="22496" y="27812"/>
                    <a:pt x="25036" y="27812"/>
                  </a:cubicBezTo>
                  <a:lnTo>
                    <a:pt x="25036" y="27812"/>
                  </a:lnTo>
                  <a:cubicBezTo>
                    <a:pt x="25519" y="27450"/>
                    <a:pt x="26003" y="26966"/>
                    <a:pt x="26366" y="26603"/>
                  </a:cubicBezTo>
                  <a:lnTo>
                    <a:pt x="26366" y="26603"/>
                  </a:lnTo>
                  <a:cubicBezTo>
                    <a:pt x="26850" y="26240"/>
                    <a:pt x="27334" y="25756"/>
                    <a:pt x="27696" y="25272"/>
                  </a:cubicBezTo>
                  <a:lnTo>
                    <a:pt x="27696" y="25272"/>
                  </a:lnTo>
                  <a:cubicBezTo>
                    <a:pt x="28059" y="24788"/>
                    <a:pt x="28543" y="24183"/>
                    <a:pt x="28906" y="23699"/>
                  </a:cubicBezTo>
                  <a:cubicBezTo>
                    <a:pt x="29752" y="22006"/>
                    <a:pt x="30478" y="20312"/>
                    <a:pt x="31325" y="18498"/>
                  </a:cubicBezTo>
                  <a:cubicBezTo>
                    <a:pt x="31325" y="17651"/>
                    <a:pt x="31446" y="16683"/>
                    <a:pt x="31567" y="15836"/>
                  </a:cubicBezTo>
                  <a:cubicBezTo>
                    <a:pt x="32655" y="9183"/>
                    <a:pt x="29027" y="4949"/>
                    <a:pt x="24068" y="1682"/>
                  </a:cubicBezTo>
                  <a:cubicBezTo>
                    <a:pt x="21286" y="-253"/>
                    <a:pt x="17900" y="-495"/>
                    <a:pt x="14634" y="836"/>
                  </a:cubicBezTo>
                  <a:cubicBezTo>
                    <a:pt x="10280" y="2529"/>
                    <a:pt x="7620" y="5917"/>
                    <a:pt x="5322" y="9546"/>
                  </a:cubicBezTo>
                  <a:cubicBezTo>
                    <a:pt x="2298" y="14264"/>
                    <a:pt x="1451" y="19586"/>
                    <a:pt x="0" y="25151"/>
                  </a:cubicBezTo>
                  <a:cubicBezTo>
                    <a:pt x="847" y="26724"/>
                    <a:pt x="1693" y="28417"/>
                    <a:pt x="2540" y="29990"/>
                  </a:cubicBezTo>
                  <a:cubicBezTo>
                    <a:pt x="4233" y="30232"/>
                    <a:pt x="5684" y="30232"/>
                    <a:pt x="6773" y="30837"/>
                  </a:cubicBezTo>
                  <a:close/>
                </a:path>
              </a:pathLst>
            </a:custGeom>
            <a:solidFill>
              <a:srgbClr val="FBAB4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13"/>
          <p:cNvSpPr txBox="1">
            <a:spLocks noGrp="1"/>
          </p:cNvSpPr>
          <p:nvPr>
            <p:ph type="sldNum" idx="12"/>
          </p:nvPr>
        </p:nvSpPr>
        <p:spPr>
          <a:xfrm>
            <a:off x="7134555" y="10316301"/>
            <a:ext cx="357598" cy="26659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6</a:t>
            </a:fld>
            <a:endParaRPr/>
          </a:p>
        </p:txBody>
      </p:sp>
      <p:sp>
        <p:nvSpPr>
          <p:cNvPr id="304" name="Google Shape;304;p13"/>
          <p:cNvSpPr txBox="1"/>
          <p:nvPr/>
        </p:nvSpPr>
        <p:spPr>
          <a:xfrm>
            <a:off x="448191" y="400113"/>
            <a:ext cx="6640783" cy="798609"/>
          </a:xfrm>
          <a:prstGeom prst="rect">
            <a:avLst/>
          </a:prstGeom>
          <a:noFill/>
          <a:ln>
            <a:noFill/>
          </a:ln>
        </p:spPr>
        <p:txBody>
          <a:bodyPr spcFirstLastPara="1" wrap="square" lIns="91425" tIns="45700" rIns="91425" bIns="45700" anchor="t" anchorCtr="0">
            <a:noAutofit/>
          </a:bodyPr>
          <a:lstStyle/>
          <a:p>
            <a:pPr marL="0" marR="0" lvl="0" indent="0" algn="l" rtl="0">
              <a:lnSpc>
                <a:spcPct val="94166"/>
              </a:lnSpc>
              <a:spcBef>
                <a:spcPts val="0"/>
              </a:spcBef>
              <a:spcAft>
                <a:spcPts val="0"/>
              </a:spcAft>
              <a:buClr>
                <a:srgbClr val="7ABB57"/>
              </a:buClr>
              <a:buSzPts val="2400"/>
              <a:buFont typeface="Arial"/>
              <a:buNone/>
            </a:pPr>
            <a:r>
              <a:rPr lang="en-GB" sz="2400" b="1" i="0">
                <a:solidFill>
                  <a:srgbClr val="7ABB57"/>
                </a:solidFill>
                <a:latin typeface="Calibri"/>
                <a:ea typeface="Calibri"/>
                <a:cs typeface="Calibri"/>
                <a:sym typeface="Calibri"/>
              </a:rPr>
              <a:t>1.3 Le rôle et les résultats attendus des cafés de solidarité dans ACTIN</a:t>
            </a:r>
            <a:endParaRPr/>
          </a:p>
          <a:p>
            <a:pPr marL="0" marR="0" lvl="0" indent="0" algn="l" rtl="0">
              <a:lnSpc>
                <a:spcPct val="125555"/>
              </a:lnSpc>
              <a:spcBef>
                <a:spcPts val="0"/>
              </a:spcBef>
              <a:spcAft>
                <a:spcPts val="0"/>
              </a:spcAft>
              <a:buClr>
                <a:srgbClr val="0C2D45"/>
              </a:buClr>
              <a:buSzPts val="1800"/>
              <a:buFont typeface="Arial"/>
              <a:buNone/>
            </a:pPr>
            <a:endParaRPr sz="1800" b="1" i="0">
              <a:solidFill>
                <a:srgbClr val="7ABB57"/>
              </a:solidFill>
              <a:latin typeface="Calibri"/>
              <a:ea typeface="Calibri"/>
              <a:cs typeface="Calibri"/>
              <a:sym typeface="Calibri"/>
            </a:endParaRPr>
          </a:p>
        </p:txBody>
      </p:sp>
      <p:cxnSp>
        <p:nvCxnSpPr>
          <p:cNvPr id="305" name="Google Shape;305;p13"/>
          <p:cNvCxnSpPr/>
          <p:nvPr/>
        </p:nvCxnSpPr>
        <p:spPr>
          <a:xfrm>
            <a:off x="2698" y="1064954"/>
            <a:ext cx="437888" cy="0"/>
          </a:xfrm>
          <a:prstGeom prst="straightConnector1">
            <a:avLst/>
          </a:prstGeom>
          <a:noFill/>
          <a:ln w="28575" cap="flat" cmpd="sng">
            <a:solidFill>
              <a:srgbClr val="50B4D9"/>
            </a:solidFill>
            <a:prstDash val="solid"/>
            <a:miter lim="800000"/>
            <a:headEnd type="none" w="sm" len="sm"/>
            <a:tailEnd type="none" w="sm" len="sm"/>
          </a:ln>
        </p:spPr>
      </p:cxnSp>
      <p:sp>
        <p:nvSpPr>
          <p:cNvPr id="306" name="Google Shape;306;p13"/>
          <p:cNvSpPr txBox="1"/>
          <p:nvPr/>
        </p:nvSpPr>
        <p:spPr>
          <a:xfrm>
            <a:off x="440586" y="1122812"/>
            <a:ext cx="6539538" cy="41227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ABB57"/>
              </a:buClr>
              <a:buSzPts val="1150"/>
              <a:buFont typeface="Arial"/>
              <a:buNone/>
            </a:pPr>
            <a:r>
              <a:rPr lang="en-GB" sz="1150" b="1" i="0">
                <a:solidFill>
                  <a:srgbClr val="7ABB57"/>
                </a:solidFill>
                <a:latin typeface="Calibri"/>
                <a:ea typeface="Calibri"/>
                <a:cs typeface="Calibri"/>
                <a:sym typeface="Calibri"/>
              </a:rPr>
              <a:t>Rôle des cafés de solidarité </a:t>
            </a:r>
            <a:endParaRPr/>
          </a:p>
          <a:p>
            <a:pPr marL="0" marR="0" lvl="0" indent="0" algn="l" rtl="0">
              <a:lnSpc>
                <a:spcPct val="100000"/>
              </a:lnSpc>
              <a:spcBef>
                <a:spcPts val="0"/>
              </a:spcBef>
              <a:spcAft>
                <a:spcPts val="0"/>
              </a:spcAft>
              <a:buClr>
                <a:srgbClr val="0C2D45"/>
              </a:buClr>
              <a:buSzPts val="1150"/>
              <a:buFont typeface="Arial"/>
              <a:buNone/>
            </a:pPr>
            <a:r>
              <a:rPr lang="en-GB" sz="1000" b="0" i="0">
                <a:solidFill>
                  <a:srgbClr val="0C2D45"/>
                </a:solidFill>
                <a:latin typeface="Calibri"/>
                <a:ea typeface="Calibri"/>
                <a:cs typeface="Calibri"/>
                <a:sym typeface="Calibri"/>
              </a:rPr>
              <a:t>Le rôle des cafés de solidarité dans le projet ACTIN est important, car il s'agit de l'un des trois produits livrables axés sur les </a:t>
            </a:r>
            <a:r>
              <a:rPr lang="en-GB" sz="1000" b="1" i="0">
                <a:solidFill>
                  <a:srgbClr val="0C2D45"/>
                </a:solidFill>
                <a:latin typeface="Calibri"/>
                <a:ea typeface="Calibri"/>
                <a:cs typeface="Calibri"/>
                <a:sym typeface="Calibri"/>
              </a:rPr>
              <a:t>activités non formelles </a:t>
            </a:r>
            <a:r>
              <a:rPr lang="en-GB" sz="1000" b="0" i="0">
                <a:solidFill>
                  <a:srgbClr val="0C2D45"/>
                </a:solidFill>
                <a:latin typeface="Calibri"/>
                <a:ea typeface="Calibri"/>
                <a:cs typeface="Calibri"/>
                <a:sym typeface="Calibri"/>
              </a:rPr>
              <a:t>conçues dans le cadre d'ACTIN pour répondre aux besoins complexes des migrants et des réfugiés par le biais d'engagements informels mais structurés. En apparence, nos cafés de la solidarité ACTIN serviront de plateformes essentielles pour favoriser l'engagement communautaire, améliorer l'apprentissage des langues et promouvoir l'intégration sociale et culturelle, mais ces cafés dans cinq pays partenaires, la Grèce, l'Irlande, la Pologne, l'Allemagne et la France, offriront un accès à des environnements informels d'apprentissage des langues et créeront des communautés plus inclusives. </a:t>
            </a:r>
            <a:endParaRPr sz="1000"/>
          </a:p>
          <a:p>
            <a:pPr marL="0" marR="0" lvl="0" indent="0" algn="l" rtl="0">
              <a:lnSpc>
                <a:spcPct val="100000"/>
              </a:lnSpc>
              <a:spcBef>
                <a:spcPts val="0"/>
              </a:spcBef>
              <a:spcAft>
                <a:spcPts val="0"/>
              </a:spcAft>
              <a:buClr>
                <a:srgbClr val="0C2D45"/>
              </a:buClr>
              <a:buSzPts val="500"/>
              <a:buFont typeface="Arial"/>
              <a:buNone/>
            </a:pPr>
            <a:endParaRPr sz="500" b="0" i="0">
              <a:solidFill>
                <a:srgbClr val="0C2D45"/>
              </a:solidFill>
              <a:latin typeface="Calibri"/>
              <a:ea typeface="Calibri"/>
              <a:cs typeface="Calibri"/>
              <a:sym typeface="Calibri"/>
            </a:endParaRPr>
          </a:p>
          <a:p>
            <a:pPr marL="0" marR="0" lvl="0" indent="0" algn="l" rtl="0">
              <a:lnSpc>
                <a:spcPct val="100000"/>
              </a:lnSpc>
              <a:spcBef>
                <a:spcPts val="0"/>
              </a:spcBef>
              <a:spcAft>
                <a:spcPts val="0"/>
              </a:spcAft>
              <a:buClr>
                <a:srgbClr val="7ABB57"/>
              </a:buClr>
              <a:buSzPts val="1150"/>
              <a:buFont typeface="Arial"/>
              <a:buNone/>
            </a:pPr>
            <a:r>
              <a:rPr lang="en-GB" sz="1150" b="1" i="0" u="none" strike="noStrike" cap="none">
                <a:solidFill>
                  <a:srgbClr val="7ABB57"/>
                </a:solidFill>
                <a:latin typeface="Calibri"/>
                <a:ea typeface="Calibri"/>
                <a:cs typeface="Calibri"/>
                <a:sym typeface="Calibri"/>
              </a:rPr>
              <a:t>Résultats attendus pour les groupes cibles et les parties prenantes</a:t>
            </a:r>
            <a:br>
              <a:rPr lang="en-GB" sz="1150" b="0" i="0" u="none" strike="noStrike" cap="none">
                <a:solidFill>
                  <a:srgbClr val="11323F"/>
                </a:solidFill>
                <a:latin typeface="Calibri"/>
                <a:ea typeface="Calibri"/>
                <a:cs typeface="Calibri"/>
                <a:sym typeface="Calibri"/>
              </a:rPr>
            </a:br>
            <a:r>
              <a:rPr lang="en-GB" sz="1000" b="0" i="0" u="none" strike="noStrike" cap="none">
                <a:solidFill>
                  <a:srgbClr val="11323F"/>
                </a:solidFill>
                <a:latin typeface="Calibri"/>
                <a:ea typeface="Calibri"/>
                <a:cs typeface="Calibri"/>
                <a:sym typeface="Calibri"/>
              </a:rPr>
              <a:t>Chaque café de solidarité ACTIN impliquera une coalition stratégique d'ONG, d'universités, d'organisations régionales, de communautés de migrants et de résidents locaux. Chacun a un rôle vital à jouer et chacun bénéficiera de différentes manières de son implication. </a:t>
            </a:r>
            <a:endParaRPr sz="1000"/>
          </a:p>
          <a:p>
            <a:pPr marL="0" marR="0" lvl="0" indent="0" algn="l" rtl="0">
              <a:lnSpc>
                <a:spcPct val="100000"/>
              </a:lnSpc>
              <a:spcBef>
                <a:spcPts val="0"/>
              </a:spcBef>
              <a:spcAft>
                <a:spcPts val="0"/>
              </a:spcAft>
              <a:buClr>
                <a:srgbClr val="0C2D45"/>
              </a:buClr>
              <a:buSzPts val="1200"/>
              <a:buFont typeface="Arial"/>
              <a:buNone/>
            </a:pPr>
            <a:endParaRPr sz="1200" b="0" i="0">
              <a:solidFill>
                <a:srgbClr val="11323F"/>
              </a:solidFill>
              <a:latin typeface="Arial"/>
              <a:ea typeface="Arial"/>
              <a:cs typeface="Arial"/>
              <a:sym typeface="Arial"/>
            </a:endParaRPr>
          </a:p>
          <a:p>
            <a:pPr marL="0" marR="0" lvl="0" indent="0" algn="l" rtl="0">
              <a:lnSpc>
                <a:spcPct val="100000"/>
              </a:lnSpc>
              <a:spcBef>
                <a:spcPts val="0"/>
              </a:spcBef>
              <a:spcAft>
                <a:spcPts val="0"/>
              </a:spcAft>
              <a:buClr>
                <a:srgbClr val="0C2D45"/>
              </a:buClr>
              <a:buSzPts val="1200"/>
              <a:buFont typeface="Arial"/>
              <a:buNone/>
            </a:pPr>
            <a:endParaRPr sz="1200" b="0" i="0" u="none" strike="noStrike" cap="none">
              <a:solidFill>
                <a:srgbClr val="11323F"/>
              </a:solidFill>
              <a:latin typeface="Arial"/>
              <a:ea typeface="Arial"/>
              <a:cs typeface="Arial"/>
              <a:sym typeface="Arial"/>
            </a:endParaRPr>
          </a:p>
          <a:p>
            <a:pPr marL="0" marR="0" lvl="0" indent="0" algn="l" rtl="0">
              <a:lnSpc>
                <a:spcPct val="100000"/>
              </a:lnSpc>
              <a:spcBef>
                <a:spcPts val="0"/>
              </a:spcBef>
              <a:spcAft>
                <a:spcPts val="0"/>
              </a:spcAft>
              <a:buClr>
                <a:srgbClr val="0C2D45"/>
              </a:buClr>
              <a:buSzPts val="1200"/>
              <a:buFont typeface="Arial"/>
              <a:buNone/>
            </a:pPr>
            <a:endParaRPr sz="1200" b="0" i="0">
              <a:solidFill>
                <a:srgbClr val="11323F"/>
              </a:solidFill>
              <a:latin typeface="Arial"/>
              <a:ea typeface="Arial"/>
              <a:cs typeface="Arial"/>
              <a:sym typeface="Arial"/>
            </a:endParaRPr>
          </a:p>
          <a:p>
            <a:pPr marL="0" marR="0" lvl="0" indent="0" algn="l" rtl="0">
              <a:lnSpc>
                <a:spcPct val="100000"/>
              </a:lnSpc>
              <a:spcBef>
                <a:spcPts val="0"/>
              </a:spcBef>
              <a:spcAft>
                <a:spcPts val="0"/>
              </a:spcAft>
              <a:buClr>
                <a:srgbClr val="0C2D45"/>
              </a:buClr>
              <a:buSzPts val="1200"/>
              <a:buFont typeface="Arial"/>
              <a:buNone/>
            </a:pPr>
            <a:endParaRPr sz="1200" b="0" i="0" u="none" strike="noStrike" cap="none">
              <a:solidFill>
                <a:srgbClr val="11323F"/>
              </a:solidFill>
              <a:latin typeface="Arial"/>
              <a:ea typeface="Arial"/>
              <a:cs typeface="Arial"/>
              <a:sym typeface="Arial"/>
            </a:endParaRPr>
          </a:p>
          <a:p>
            <a:pPr marL="0" marR="0" lvl="0" indent="0" algn="l" rtl="0">
              <a:lnSpc>
                <a:spcPct val="100000"/>
              </a:lnSpc>
              <a:spcBef>
                <a:spcPts val="0"/>
              </a:spcBef>
              <a:spcAft>
                <a:spcPts val="0"/>
              </a:spcAft>
              <a:buClr>
                <a:srgbClr val="0C2D45"/>
              </a:buClr>
              <a:buSzPts val="1200"/>
              <a:buFont typeface="Arial"/>
              <a:buNone/>
            </a:pPr>
            <a:endParaRPr sz="1200" b="0" i="0">
              <a:solidFill>
                <a:srgbClr val="11323F"/>
              </a:solidFill>
              <a:latin typeface="Arial"/>
              <a:ea typeface="Arial"/>
              <a:cs typeface="Arial"/>
              <a:sym typeface="Arial"/>
            </a:endParaRPr>
          </a:p>
          <a:p>
            <a:pPr marL="0" marR="0" lvl="0" indent="0" algn="l" rtl="0">
              <a:lnSpc>
                <a:spcPct val="100000"/>
              </a:lnSpc>
              <a:spcBef>
                <a:spcPts val="0"/>
              </a:spcBef>
              <a:spcAft>
                <a:spcPts val="0"/>
              </a:spcAft>
              <a:buClr>
                <a:srgbClr val="0C2D45"/>
              </a:buClr>
              <a:buSzPts val="1200"/>
              <a:buFont typeface="Arial"/>
              <a:buNone/>
            </a:pPr>
            <a:endParaRPr sz="1200" b="0" i="0" u="none" strike="noStrike" cap="none">
              <a:solidFill>
                <a:srgbClr val="11323F"/>
              </a:solidFill>
              <a:latin typeface="Arial"/>
              <a:ea typeface="Arial"/>
              <a:cs typeface="Arial"/>
              <a:sym typeface="Arial"/>
            </a:endParaRPr>
          </a:p>
          <a:p>
            <a:pPr marL="0" marR="0" lvl="0" indent="0" algn="l" rtl="0">
              <a:lnSpc>
                <a:spcPct val="100000"/>
              </a:lnSpc>
              <a:spcBef>
                <a:spcPts val="0"/>
              </a:spcBef>
              <a:spcAft>
                <a:spcPts val="0"/>
              </a:spcAft>
              <a:buClr>
                <a:srgbClr val="0C2D45"/>
              </a:buClr>
              <a:buSzPts val="1200"/>
              <a:buFont typeface="Arial"/>
              <a:buNone/>
            </a:pPr>
            <a:endParaRPr sz="1200" b="0" i="0">
              <a:solidFill>
                <a:srgbClr val="11323F"/>
              </a:solidFill>
              <a:latin typeface="Arial"/>
              <a:ea typeface="Arial"/>
              <a:cs typeface="Arial"/>
              <a:sym typeface="Arial"/>
            </a:endParaRPr>
          </a:p>
          <a:p>
            <a:pPr marL="0" marR="0" lvl="0" indent="0" algn="l" rtl="0">
              <a:lnSpc>
                <a:spcPct val="100000"/>
              </a:lnSpc>
              <a:spcBef>
                <a:spcPts val="0"/>
              </a:spcBef>
              <a:spcAft>
                <a:spcPts val="0"/>
              </a:spcAft>
              <a:buClr>
                <a:srgbClr val="0C2D45"/>
              </a:buClr>
              <a:buSzPts val="1200"/>
              <a:buFont typeface="Arial"/>
              <a:buNone/>
            </a:pPr>
            <a:endParaRPr sz="1200" b="0" i="0" u="none" strike="noStrike" cap="none">
              <a:solidFill>
                <a:srgbClr val="11323F"/>
              </a:solidFill>
              <a:latin typeface="Arial"/>
              <a:ea typeface="Arial"/>
              <a:cs typeface="Arial"/>
              <a:sym typeface="Arial"/>
            </a:endParaRPr>
          </a:p>
          <a:p>
            <a:pPr marL="0" marR="0" lvl="0" indent="0" algn="l" rtl="0">
              <a:lnSpc>
                <a:spcPct val="100000"/>
              </a:lnSpc>
              <a:spcBef>
                <a:spcPts val="0"/>
              </a:spcBef>
              <a:spcAft>
                <a:spcPts val="0"/>
              </a:spcAft>
              <a:buClr>
                <a:srgbClr val="0C2D45"/>
              </a:buClr>
              <a:buSzPts val="1200"/>
              <a:buFont typeface="Arial"/>
              <a:buNone/>
            </a:pPr>
            <a:endParaRPr sz="1200" b="0" i="0">
              <a:solidFill>
                <a:srgbClr val="11323F"/>
              </a:solidFill>
              <a:latin typeface="Arial"/>
              <a:ea typeface="Arial"/>
              <a:cs typeface="Arial"/>
              <a:sym typeface="Arial"/>
            </a:endParaRPr>
          </a:p>
          <a:p>
            <a:pPr marL="0" marR="0" lvl="0" indent="0" algn="l" rtl="0">
              <a:lnSpc>
                <a:spcPct val="100000"/>
              </a:lnSpc>
              <a:spcBef>
                <a:spcPts val="0"/>
              </a:spcBef>
              <a:spcAft>
                <a:spcPts val="0"/>
              </a:spcAft>
              <a:buClr>
                <a:srgbClr val="0C2D45"/>
              </a:buClr>
              <a:buSzPts val="1200"/>
              <a:buFont typeface="Arial"/>
              <a:buNone/>
            </a:pPr>
            <a:endParaRPr sz="1200" b="0" i="0" u="none" strike="noStrike" cap="none">
              <a:solidFill>
                <a:srgbClr val="11323F"/>
              </a:solidFill>
              <a:latin typeface="Arial"/>
              <a:ea typeface="Arial"/>
              <a:cs typeface="Arial"/>
              <a:sym typeface="Arial"/>
            </a:endParaRPr>
          </a:p>
          <a:p>
            <a:pPr marL="0" marR="0" lvl="0" indent="0" algn="l" rtl="0">
              <a:lnSpc>
                <a:spcPct val="100000"/>
              </a:lnSpc>
              <a:spcBef>
                <a:spcPts val="0"/>
              </a:spcBef>
              <a:spcAft>
                <a:spcPts val="0"/>
              </a:spcAft>
              <a:buClr>
                <a:srgbClr val="0C2D45"/>
              </a:buClr>
              <a:buSzPts val="1200"/>
              <a:buFont typeface="Arial"/>
              <a:buNone/>
            </a:pPr>
            <a:endParaRPr sz="1200" b="0" i="0">
              <a:solidFill>
                <a:srgbClr val="11323F"/>
              </a:solidFill>
              <a:latin typeface="Arial"/>
              <a:ea typeface="Arial"/>
              <a:cs typeface="Arial"/>
              <a:sym typeface="Arial"/>
            </a:endParaRPr>
          </a:p>
          <a:p>
            <a:pPr marL="0" marR="0" lvl="0" indent="0" algn="l" rtl="0">
              <a:lnSpc>
                <a:spcPct val="100000"/>
              </a:lnSpc>
              <a:spcBef>
                <a:spcPts val="0"/>
              </a:spcBef>
              <a:spcAft>
                <a:spcPts val="0"/>
              </a:spcAft>
              <a:buClr>
                <a:srgbClr val="0C2D45"/>
              </a:buClr>
              <a:buSzPts val="1200"/>
              <a:buFont typeface="Arial"/>
              <a:buNone/>
            </a:pPr>
            <a:endParaRPr sz="1200" b="0" i="0" u="none" strike="noStrike" cap="none">
              <a:solidFill>
                <a:srgbClr val="11323F"/>
              </a:solidFill>
              <a:latin typeface="Arial"/>
              <a:ea typeface="Arial"/>
              <a:cs typeface="Arial"/>
              <a:sym typeface="Arial"/>
            </a:endParaRPr>
          </a:p>
          <a:p>
            <a:pPr marL="0" marR="0" lvl="0" indent="0" algn="l" rtl="0">
              <a:lnSpc>
                <a:spcPct val="100000"/>
              </a:lnSpc>
              <a:spcBef>
                <a:spcPts val="0"/>
              </a:spcBef>
              <a:spcAft>
                <a:spcPts val="0"/>
              </a:spcAft>
              <a:buClr>
                <a:srgbClr val="0C2D45"/>
              </a:buClr>
              <a:buSzPts val="1200"/>
              <a:buFont typeface="Arial"/>
              <a:buNone/>
            </a:pPr>
            <a:endParaRPr sz="1200" b="0" i="0">
              <a:solidFill>
                <a:srgbClr val="11323F"/>
              </a:solidFill>
              <a:latin typeface="Arial"/>
              <a:ea typeface="Arial"/>
              <a:cs typeface="Arial"/>
              <a:sym typeface="Arial"/>
            </a:endParaRPr>
          </a:p>
          <a:p>
            <a:pPr marL="0" marR="0" lvl="0" indent="0" algn="l" rtl="0">
              <a:lnSpc>
                <a:spcPct val="100000"/>
              </a:lnSpc>
              <a:spcBef>
                <a:spcPts val="0"/>
              </a:spcBef>
              <a:spcAft>
                <a:spcPts val="0"/>
              </a:spcAft>
              <a:buClr>
                <a:srgbClr val="0C2D45"/>
              </a:buClr>
              <a:buSzPts val="1200"/>
              <a:buFont typeface="Arial"/>
              <a:buNone/>
            </a:pPr>
            <a:endParaRPr sz="1200" b="0" i="0" u="none" strike="noStrike" cap="none">
              <a:solidFill>
                <a:srgbClr val="11323F"/>
              </a:solidFill>
              <a:latin typeface="Arial"/>
              <a:ea typeface="Arial"/>
              <a:cs typeface="Arial"/>
              <a:sym typeface="Arial"/>
            </a:endParaRPr>
          </a:p>
          <a:p>
            <a:pPr marL="0" marR="0" lvl="0" indent="0" algn="l" rtl="0">
              <a:lnSpc>
                <a:spcPct val="100000"/>
              </a:lnSpc>
              <a:spcBef>
                <a:spcPts val="0"/>
              </a:spcBef>
              <a:spcAft>
                <a:spcPts val="0"/>
              </a:spcAft>
              <a:buClr>
                <a:srgbClr val="0C2D45"/>
              </a:buClr>
              <a:buSzPts val="1200"/>
              <a:buFont typeface="Arial"/>
              <a:buNone/>
            </a:pPr>
            <a:endParaRPr sz="1200" b="0" i="0">
              <a:solidFill>
                <a:srgbClr val="11323F"/>
              </a:solidFill>
              <a:latin typeface="Arial"/>
              <a:ea typeface="Arial"/>
              <a:cs typeface="Arial"/>
              <a:sym typeface="Arial"/>
            </a:endParaRPr>
          </a:p>
          <a:p>
            <a:pPr marL="0" marR="0" lvl="0" indent="0" algn="l" rtl="0">
              <a:lnSpc>
                <a:spcPct val="100000"/>
              </a:lnSpc>
              <a:spcBef>
                <a:spcPts val="0"/>
              </a:spcBef>
              <a:spcAft>
                <a:spcPts val="0"/>
              </a:spcAft>
              <a:buClr>
                <a:srgbClr val="0C2D45"/>
              </a:buClr>
              <a:buSzPts val="1200"/>
              <a:buFont typeface="Arial"/>
              <a:buNone/>
            </a:pPr>
            <a:endParaRPr sz="1200" b="0" i="0" u="none" strike="noStrike" cap="none">
              <a:solidFill>
                <a:srgbClr val="11323F"/>
              </a:solidFill>
              <a:latin typeface="Arial"/>
              <a:ea typeface="Arial"/>
              <a:cs typeface="Arial"/>
              <a:sym typeface="Arial"/>
            </a:endParaRPr>
          </a:p>
          <a:p>
            <a:pPr marL="0" marR="0" lvl="0" indent="0" algn="l" rtl="0">
              <a:lnSpc>
                <a:spcPct val="100000"/>
              </a:lnSpc>
              <a:spcBef>
                <a:spcPts val="0"/>
              </a:spcBef>
              <a:spcAft>
                <a:spcPts val="0"/>
              </a:spcAft>
              <a:buClr>
                <a:srgbClr val="0C2D45"/>
              </a:buClr>
              <a:buSzPts val="1200"/>
              <a:buFont typeface="Arial"/>
              <a:buNone/>
            </a:pPr>
            <a:endParaRPr sz="1200" b="0" i="0">
              <a:solidFill>
                <a:srgbClr val="11323F"/>
              </a:solidFill>
              <a:latin typeface="Arial"/>
              <a:ea typeface="Arial"/>
              <a:cs typeface="Arial"/>
              <a:sym typeface="Arial"/>
            </a:endParaRPr>
          </a:p>
          <a:p>
            <a:pPr marL="0" marR="0" lvl="0" indent="0" algn="l" rtl="0">
              <a:lnSpc>
                <a:spcPct val="100000"/>
              </a:lnSpc>
              <a:spcBef>
                <a:spcPts val="0"/>
              </a:spcBef>
              <a:spcAft>
                <a:spcPts val="0"/>
              </a:spcAft>
              <a:buClr>
                <a:srgbClr val="0C2D45"/>
              </a:buClr>
              <a:buSzPts val="1200"/>
              <a:buFont typeface="Arial"/>
              <a:buNone/>
            </a:pPr>
            <a:endParaRPr sz="1200" b="0" i="0" u="none" strike="noStrike" cap="none">
              <a:solidFill>
                <a:srgbClr val="11323F"/>
              </a:solidFill>
              <a:latin typeface="Arial"/>
              <a:ea typeface="Arial"/>
              <a:cs typeface="Arial"/>
              <a:sym typeface="Arial"/>
            </a:endParaRPr>
          </a:p>
          <a:p>
            <a:pPr marL="0" marR="0" lvl="0" indent="0" algn="l" rtl="0">
              <a:lnSpc>
                <a:spcPct val="100000"/>
              </a:lnSpc>
              <a:spcBef>
                <a:spcPts val="0"/>
              </a:spcBef>
              <a:spcAft>
                <a:spcPts val="0"/>
              </a:spcAft>
              <a:buClr>
                <a:srgbClr val="0C2D45"/>
              </a:buClr>
              <a:buSzPts val="1200"/>
              <a:buFont typeface="Arial"/>
              <a:buNone/>
            </a:pPr>
            <a:endParaRPr sz="1200" b="0" i="0">
              <a:solidFill>
                <a:srgbClr val="11323F"/>
              </a:solidFill>
              <a:latin typeface="Arial"/>
              <a:ea typeface="Arial"/>
              <a:cs typeface="Arial"/>
              <a:sym typeface="Arial"/>
            </a:endParaRPr>
          </a:p>
          <a:p>
            <a:pPr marL="0" marR="0" lvl="0" indent="0" algn="l" rtl="0">
              <a:lnSpc>
                <a:spcPct val="100000"/>
              </a:lnSpc>
              <a:spcBef>
                <a:spcPts val="0"/>
              </a:spcBef>
              <a:spcAft>
                <a:spcPts val="0"/>
              </a:spcAft>
              <a:buClr>
                <a:srgbClr val="0C2D45"/>
              </a:buClr>
              <a:buSzPts val="1200"/>
              <a:buFont typeface="Arial"/>
              <a:buNone/>
            </a:pPr>
            <a:endParaRPr sz="1200" b="0" i="0" u="none" strike="noStrike" cap="none">
              <a:solidFill>
                <a:srgbClr val="11323F"/>
              </a:solidFill>
              <a:latin typeface="Arial"/>
              <a:ea typeface="Arial"/>
              <a:cs typeface="Arial"/>
              <a:sym typeface="Arial"/>
            </a:endParaRPr>
          </a:p>
          <a:p>
            <a:pPr marL="0" marR="0" lvl="0" indent="0" algn="l" rtl="0">
              <a:lnSpc>
                <a:spcPct val="100000"/>
              </a:lnSpc>
              <a:spcBef>
                <a:spcPts val="0"/>
              </a:spcBef>
              <a:spcAft>
                <a:spcPts val="0"/>
              </a:spcAft>
              <a:buClr>
                <a:srgbClr val="0C2D45"/>
              </a:buClr>
              <a:buSzPts val="1200"/>
              <a:buFont typeface="Arial"/>
              <a:buNone/>
            </a:pPr>
            <a:endParaRPr sz="1200" b="0" i="0">
              <a:solidFill>
                <a:srgbClr val="11323F"/>
              </a:solidFill>
              <a:latin typeface="Arial"/>
              <a:ea typeface="Arial"/>
              <a:cs typeface="Arial"/>
              <a:sym typeface="Arial"/>
            </a:endParaRPr>
          </a:p>
          <a:p>
            <a:pPr marL="0" marR="0" lvl="0" indent="0" algn="l" rtl="0">
              <a:lnSpc>
                <a:spcPct val="100000"/>
              </a:lnSpc>
              <a:spcBef>
                <a:spcPts val="0"/>
              </a:spcBef>
              <a:spcAft>
                <a:spcPts val="0"/>
              </a:spcAft>
              <a:buClr>
                <a:srgbClr val="0C2D45"/>
              </a:buClr>
              <a:buSzPts val="1200"/>
              <a:buFont typeface="Arial"/>
              <a:buNone/>
            </a:pPr>
            <a:endParaRPr sz="1200" b="0" i="0" u="none" strike="noStrike" cap="none">
              <a:solidFill>
                <a:srgbClr val="11323F"/>
              </a:solidFill>
              <a:latin typeface="Arial"/>
              <a:ea typeface="Arial"/>
              <a:cs typeface="Arial"/>
              <a:sym typeface="Arial"/>
            </a:endParaRPr>
          </a:p>
          <a:p>
            <a:pPr marL="0" marR="0" lvl="0" indent="0" algn="l" rtl="0">
              <a:lnSpc>
                <a:spcPct val="100000"/>
              </a:lnSpc>
              <a:spcBef>
                <a:spcPts val="0"/>
              </a:spcBef>
              <a:spcAft>
                <a:spcPts val="0"/>
              </a:spcAft>
              <a:buClr>
                <a:srgbClr val="0C2D45"/>
              </a:buClr>
              <a:buSzPts val="1200"/>
              <a:buFont typeface="Arial"/>
              <a:buNone/>
            </a:pPr>
            <a:endParaRPr sz="1200" b="0" i="0">
              <a:solidFill>
                <a:srgbClr val="11323F"/>
              </a:solidFill>
              <a:latin typeface="Arial"/>
              <a:ea typeface="Arial"/>
              <a:cs typeface="Arial"/>
              <a:sym typeface="Arial"/>
            </a:endParaRPr>
          </a:p>
          <a:p>
            <a:pPr marL="0" marR="0" lvl="0" indent="0" algn="l" rtl="0">
              <a:lnSpc>
                <a:spcPct val="100000"/>
              </a:lnSpc>
              <a:spcBef>
                <a:spcPts val="0"/>
              </a:spcBef>
              <a:spcAft>
                <a:spcPts val="0"/>
              </a:spcAft>
              <a:buClr>
                <a:srgbClr val="0C2D45"/>
              </a:buClr>
              <a:buSzPts val="1200"/>
              <a:buFont typeface="Arial"/>
              <a:buNone/>
            </a:pPr>
            <a:endParaRPr sz="1200" b="0" i="0" u="none" strike="noStrike" cap="none">
              <a:solidFill>
                <a:srgbClr val="11323F"/>
              </a:solidFill>
              <a:latin typeface="Arial"/>
              <a:ea typeface="Arial"/>
              <a:cs typeface="Arial"/>
              <a:sym typeface="Arial"/>
            </a:endParaRPr>
          </a:p>
          <a:p>
            <a:pPr marL="0" marR="0" lvl="0" indent="0" algn="l" rtl="0">
              <a:lnSpc>
                <a:spcPct val="100000"/>
              </a:lnSpc>
              <a:spcBef>
                <a:spcPts val="0"/>
              </a:spcBef>
              <a:spcAft>
                <a:spcPts val="0"/>
              </a:spcAft>
              <a:buClr>
                <a:srgbClr val="0C2D45"/>
              </a:buClr>
              <a:buSzPts val="1200"/>
              <a:buFont typeface="Arial"/>
              <a:buNone/>
            </a:pPr>
            <a:endParaRPr sz="1200" b="0" i="0">
              <a:solidFill>
                <a:srgbClr val="11323F"/>
              </a:solidFill>
              <a:latin typeface="Arial"/>
              <a:ea typeface="Arial"/>
              <a:cs typeface="Arial"/>
              <a:sym typeface="Arial"/>
            </a:endParaRPr>
          </a:p>
          <a:p>
            <a:pPr marL="0" marR="0" lvl="0" indent="0" algn="l" rtl="0">
              <a:lnSpc>
                <a:spcPct val="100000"/>
              </a:lnSpc>
              <a:spcBef>
                <a:spcPts val="0"/>
              </a:spcBef>
              <a:spcAft>
                <a:spcPts val="0"/>
              </a:spcAft>
              <a:buClr>
                <a:srgbClr val="0C2D45"/>
              </a:buClr>
              <a:buSzPts val="1200"/>
              <a:buFont typeface="Arial"/>
              <a:buNone/>
            </a:pPr>
            <a:endParaRPr sz="1200" b="1" i="0">
              <a:solidFill>
                <a:srgbClr val="50B4D9"/>
              </a:solidFill>
              <a:latin typeface="Calibri"/>
              <a:ea typeface="Calibri"/>
              <a:cs typeface="Calibri"/>
              <a:sym typeface="Calibri"/>
            </a:endParaRPr>
          </a:p>
          <a:p>
            <a:pPr marL="0" marR="0" lvl="0" indent="0" algn="l" rtl="0">
              <a:lnSpc>
                <a:spcPct val="100000"/>
              </a:lnSpc>
              <a:spcBef>
                <a:spcPts val="0"/>
              </a:spcBef>
              <a:spcAft>
                <a:spcPts val="0"/>
              </a:spcAft>
              <a:buClr>
                <a:srgbClr val="0C2D45"/>
              </a:buClr>
              <a:buSzPts val="1200"/>
              <a:buFont typeface="Arial"/>
              <a:buNone/>
            </a:pPr>
            <a:endParaRPr sz="1200" b="1" i="0">
              <a:solidFill>
                <a:srgbClr val="50B4D9"/>
              </a:solidFill>
              <a:latin typeface="Calibri"/>
              <a:ea typeface="Calibri"/>
              <a:cs typeface="Calibri"/>
              <a:sym typeface="Calibri"/>
            </a:endParaRPr>
          </a:p>
          <a:p>
            <a:pPr marL="0" marR="0" lvl="0" indent="0" algn="l" rtl="0">
              <a:lnSpc>
                <a:spcPct val="100000"/>
              </a:lnSpc>
              <a:spcBef>
                <a:spcPts val="0"/>
              </a:spcBef>
              <a:spcAft>
                <a:spcPts val="0"/>
              </a:spcAft>
              <a:buClr>
                <a:srgbClr val="0C2D45"/>
              </a:buClr>
              <a:buSzPts val="1200"/>
              <a:buFont typeface="Arial"/>
              <a:buNone/>
            </a:pPr>
            <a:endParaRPr sz="1200" b="1" i="0">
              <a:solidFill>
                <a:srgbClr val="50B4D9"/>
              </a:solidFill>
              <a:latin typeface="Calibri"/>
              <a:ea typeface="Calibri"/>
              <a:cs typeface="Calibri"/>
              <a:sym typeface="Calibri"/>
            </a:endParaRPr>
          </a:p>
          <a:p>
            <a:pPr marL="0" marR="0" lvl="0" indent="0" algn="l" rtl="0">
              <a:lnSpc>
                <a:spcPct val="100000"/>
              </a:lnSpc>
              <a:spcBef>
                <a:spcPts val="0"/>
              </a:spcBef>
              <a:spcAft>
                <a:spcPts val="0"/>
              </a:spcAft>
              <a:buClr>
                <a:srgbClr val="0C2D45"/>
              </a:buClr>
              <a:buSzPts val="1200"/>
              <a:buFont typeface="Arial"/>
              <a:buNone/>
            </a:pPr>
            <a:endParaRPr sz="1200" b="1" i="0">
              <a:solidFill>
                <a:srgbClr val="50B4D9"/>
              </a:solidFill>
              <a:latin typeface="Calibri"/>
              <a:ea typeface="Calibri"/>
              <a:cs typeface="Calibri"/>
              <a:sym typeface="Calibri"/>
            </a:endParaRPr>
          </a:p>
          <a:p>
            <a:pPr marL="0" marR="0" lvl="0" indent="0" algn="l" rtl="0">
              <a:lnSpc>
                <a:spcPct val="100000"/>
              </a:lnSpc>
              <a:spcBef>
                <a:spcPts val="0"/>
              </a:spcBef>
              <a:spcAft>
                <a:spcPts val="0"/>
              </a:spcAft>
              <a:buClr>
                <a:srgbClr val="0C2D45"/>
              </a:buClr>
              <a:buSzPts val="1200"/>
              <a:buFont typeface="Arial"/>
              <a:buNone/>
            </a:pPr>
            <a:endParaRPr sz="1200" b="1" i="0">
              <a:solidFill>
                <a:srgbClr val="50B4D9"/>
              </a:solidFill>
              <a:latin typeface="Calibri"/>
              <a:ea typeface="Calibri"/>
              <a:cs typeface="Calibri"/>
              <a:sym typeface="Calibri"/>
            </a:endParaRPr>
          </a:p>
          <a:p>
            <a:pPr marL="0" marR="0" lvl="0" indent="0" algn="l" rtl="0">
              <a:lnSpc>
                <a:spcPct val="100000"/>
              </a:lnSpc>
              <a:spcBef>
                <a:spcPts val="0"/>
              </a:spcBef>
              <a:spcAft>
                <a:spcPts val="0"/>
              </a:spcAft>
              <a:buClr>
                <a:srgbClr val="0C2D45"/>
              </a:buClr>
              <a:buSzPts val="1200"/>
              <a:buFont typeface="Arial"/>
              <a:buNone/>
            </a:pPr>
            <a:endParaRPr sz="1200" b="1" i="0">
              <a:solidFill>
                <a:srgbClr val="50B4D9"/>
              </a:solidFill>
              <a:latin typeface="Calibri"/>
              <a:ea typeface="Calibri"/>
              <a:cs typeface="Calibri"/>
              <a:sym typeface="Calibri"/>
            </a:endParaRPr>
          </a:p>
          <a:p>
            <a:pPr marL="0" marR="0" lvl="0" indent="0" algn="l" rtl="0">
              <a:lnSpc>
                <a:spcPct val="100000"/>
              </a:lnSpc>
              <a:spcBef>
                <a:spcPts val="0"/>
              </a:spcBef>
              <a:spcAft>
                <a:spcPts val="0"/>
              </a:spcAft>
              <a:buClr>
                <a:srgbClr val="0C2D45"/>
              </a:buClr>
              <a:buSzPts val="1200"/>
              <a:buFont typeface="Arial"/>
              <a:buNone/>
            </a:pPr>
            <a:endParaRPr sz="1200" b="1" i="0">
              <a:solidFill>
                <a:srgbClr val="50B4D9"/>
              </a:solidFill>
              <a:latin typeface="Calibri"/>
              <a:ea typeface="Calibri"/>
              <a:cs typeface="Calibri"/>
              <a:sym typeface="Calibri"/>
            </a:endParaRPr>
          </a:p>
          <a:p>
            <a:pPr marL="0" marR="0" lvl="0" indent="0" algn="l" rtl="0">
              <a:lnSpc>
                <a:spcPct val="100000"/>
              </a:lnSpc>
              <a:spcBef>
                <a:spcPts val="0"/>
              </a:spcBef>
              <a:spcAft>
                <a:spcPts val="0"/>
              </a:spcAft>
              <a:buClr>
                <a:srgbClr val="0C2D45"/>
              </a:buClr>
              <a:buSzPts val="1200"/>
              <a:buFont typeface="Arial"/>
              <a:buNone/>
            </a:pPr>
            <a:endParaRPr sz="1200" b="1" i="0">
              <a:solidFill>
                <a:srgbClr val="50B4D9"/>
              </a:solidFill>
              <a:latin typeface="Calibri"/>
              <a:ea typeface="Calibri"/>
              <a:cs typeface="Calibri"/>
              <a:sym typeface="Calibri"/>
            </a:endParaRPr>
          </a:p>
          <a:p>
            <a:pPr marL="0" marR="0" lvl="0" indent="0" algn="l" rtl="0">
              <a:lnSpc>
                <a:spcPct val="100000"/>
              </a:lnSpc>
              <a:spcBef>
                <a:spcPts val="0"/>
              </a:spcBef>
              <a:spcAft>
                <a:spcPts val="0"/>
              </a:spcAft>
              <a:buClr>
                <a:srgbClr val="0C2D45"/>
              </a:buClr>
              <a:buSzPts val="1200"/>
              <a:buFont typeface="Arial"/>
              <a:buNone/>
            </a:pPr>
            <a:endParaRPr sz="1200" b="1" i="0">
              <a:solidFill>
                <a:srgbClr val="50B4D9"/>
              </a:solidFill>
              <a:latin typeface="Calibri"/>
              <a:ea typeface="Calibri"/>
              <a:cs typeface="Calibri"/>
              <a:sym typeface="Calibri"/>
            </a:endParaRPr>
          </a:p>
          <a:p>
            <a:pPr marL="0" marR="0" lvl="0" indent="0" algn="l" rtl="0">
              <a:lnSpc>
                <a:spcPct val="100000"/>
              </a:lnSpc>
              <a:spcBef>
                <a:spcPts val="0"/>
              </a:spcBef>
              <a:spcAft>
                <a:spcPts val="0"/>
              </a:spcAft>
              <a:buClr>
                <a:srgbClr val="0C2D45"/>
              </a:buClr>
              <a:buSzPts val="1200"/>
              <a:buFont typeface="Arial"/>
              <a:buNone/>
            </a:pPr>
            <a:endParaRPr sz="1200" b="1" i="0">
              <a:solidFill>
                <a:srgbClr val="50B4D9"/>
              </a:solidFill>
              <a:latin typeface="Calibri"/>
              <a:ea typeface="Calibri"/>
              <a:cs typeface="Calibri"/>
              <a:sym typeface="Calibri"/>
            </a:endParaRPr>
          </a:p>
          <a:p>
            <a:pPr marL="0" marR="0" lvl="0" indent="0" algn="l" rtl="0">
              <a:lnSpc>
                <a:spcPct val="100000"/>
              </a:lnSpc>
              <a:spcBef>
                <a:spcPts val="0"/>
              </a:spcBef>
              <a:spcAft>
                <a:spcPts val="0"/>
              </a:spcAft>
              <a:buClr>
                <a:srgbClr val="0C2D45"/>
              </a:buClr>
              <a:buSzPts val="1200"/>
              <a:buFont typeface="Arial"/>
              <a:buNone/>
            </a:pPr>
            <a:endParaRPr sz="1200" b="1" i="0">
              <a:solidFill>
                <a:srgbClr val="50B4D9"/>
              </a:solidFill>
              <a:latin typeface="Calibri"/>
              <a:ea typeface="Calibri"/>
              <a:cs typeface="Calibri"/>
              <a:sym typeface="Calibri"/>
            </a:endParaRPr>
          </a:p>
          <a:p>
            <a:pPr marL="0" marR="0" lvl="0" indent="0" algn="l" rtl="0">
              <a:lnSpc>
                <a:spcPct val="100000"/>
              </a:lnSpc>
              <a:spcBef>
                <a:spcPts val="0"/>
              </a:spcBef>
              <a:spcAft>
                <a:spcPts val="0"/>
              </a:spcAft>
              <a:buClr>
                <a:srgbClr val="0C2D45"/>
              </a:buClr>
              <a:buSzPts val="1200"/>
              <a:buFont typeface="Arial"/>
              <a:buNone/>
            </a:pPr>
            <a:endParaRPr sz="1200" b="1" i="0">
              <a:solidFill>
                <a:srgbClr val="50B4D9"/>
              </a:solidFill>
              <a:latin typeface="Calibri"/>
              <a:ea typeface="Calibri"/>
              <a:cs typeface="Calibri"/>
              <a:sym typeface="Calibri"/>
            </a:endParaRPr>
          </a:p>
          <a:p>
            <a:pPr marL="0" marR="0" lvl="0" indent="0" algn="l" rtl="0">
              <a:lnSpc>
                <a:spcPct val="100000"/>
              </a:lnSpc>
              <a:spcBef>
                <a:spcPts val="0"/>
              </a:spcBef>
              <a:spcAft>
                <a:spcPts val="0"/>
              </a:spcAft>
              <a:buClr>
                <a:srgbClr val="0C2D45"/>
              </a:buClr>
              <a:buSzPts val="1200"/>
              <a:buFont typeface="Arial"/>
              <a:buNone/>
            </a:pPr>
            <a:endParaRPr sz="1200" b="1" i="0">
              <a:solidFill>
                <a:srgbClr val="50B4D9"/>
              </a:solidFill>
              <a:latin typeface="Calibri"/>
              <a:ea typeface="Calibri"/>
              <a:cs typeface="Calibri"/>
              <a:sym typeface="Calibri"/>
            </a:endParaRPr>
          </a:p>
          <a:p>
            <a:pPr marL="0" marR="0" lvl="0" indent="0" algn="l" rtl="0">
              <a:lnSpc>
                <a:spcPct val="100000"/>
              </a:lnSpc>
              <a:spcBef>
                <a:spcPts val="0"/>
              </a:spcBef>
              <a:spcAft>
                <a:spcPts val="0"/>
              </a:spcAft>
              <a:buClr>
                <a:srgbClr val="0C2D45"/>
              </a:buClr>
              <a:buSzPts val="1200"/>
              <a:buFont typeface="Arial"/>
              <a:buNone/>
            </a:pPr>
            <a:endParaRPr sz="1200" b="1" i="0">
              <a:solidFill>
                <a:srgbClr val="50B4D9"/>
              </a:solidFill>
              <a:latin typeface="Calibri"/>
              <a:ea typeface="Calibri"/>
              <a:cs typeface="Calibri"/>
              <a:sym typeface="Calibri"/>
            </a:endParaRPr>
          </a:p>
          <a:p>
            <a:pPr marL="0" marR="0" lvl="0" indent="0" algn="l" rtl="0">
              <a:lnSpc>
                <a:spcPct val="100000"/>
              </a:lnSpc>
              <a:spcBef>
                <a:spcPts val="0"/>
              </a:spcBef>
              <a:spcAft>
                <a:spcPts val="0"/>
              </a:spcAft>
              <a:buClr>
                <a:srgbClr val="0C2D45"/>
              </a:buClr>
              <a:buSzPts val="1200"/>
              <a:buFont typeface="Arial"/>
              <a:buNone/>
            </a:pPr>
            <a:endParaRPr sz="1200" b="1" i="0">
              <a:solidFill>
                <a:srgbClr val="50B4D9"/>
              </a:solidFill>
              <a:latin typeface="Calibri"/>
              <a:ea typeface="Calibri"/>
              <a:cs typeface="Calibri"/>
              <a:sym typeface="Calibri"/>
            </a:endParaRPr>
          </a:p>
          <a:p>
            <a:pPr marL="0" marR="0" lvl="0" indent="0" algn="l" rtl="0">
              <a:lnSpc>
                <a:spcPct val="100000"/>
              </a:lnSpc>
              <a:spcBef>
                <a:spcPts val="0"/>
              </a:spcBef>
              <a:spcAft>
                <a:spcPts val="0"/>
              </a:spcAft>
              <a:buClr>
                <a:srgbClr val="0C2D45"/>
              </a:buClr>
              <a:buSzPts val="1200"/>
              <a:buFont typeface="Arial"/>
              <a:buNone/>
            </a:pPr>
            <a:endParaRPr sz="1200" b="1" i="0">
              <a:solidFill>
                <a:srgbClr val="50B4D9"/>
              </a:solidFill>
              <a:latin typeface="Calibri"/>
              <a:ea typeface="Calibri"/>
              <a:cs typeface="Calibri"/>
              <a:sym typeface="Calibri"/>
            </a:endParaRPr>
          </a:p>
          <a:p>
            <a:pPr marL="0" marR="0" lvl="0" indent="0" algn="l" rtl="0">
              <a:lnSpc>
                <a:spcPct val="100000"/>
              </a:lnSpc>
              <a:spcBef>
                <a:spcPts val="0"/>
              </a:spcBef>
              <a:spcAft>
                <a:spcPts val="0"/>
              </a:spcAft>
              <a:buClr>
                <a:srgbClr val="0C2D45"/>
              </a:buClr>
              <a:buSzPts val="1200"/>
              <a:buFont typeface="Arial"/>
              <a:buNone/>
            </a:pPr>
            <a:endParaRPr sz="1200" b="1" i="0">
              <a:solidFill>
                <a:srgbClr val="50B4D9"/>
              </a:solidFill>
              <a:latin typeface="Calibri"/>
              <a:ea typeface="Calibri"/>
              <a:cs typeface="Calibri"/>
              <a:sym typeface="Calibri"/>
            </a:endParaRPr>
          </a:p>
          <a:p>
            <a:pPr marL="0" marR="0" lvl="0" indent="0" algn="l" rtl="0">
              <a:lnSpc>
                <a:spcPct val="100000"/>
              </a:lnSpc>
              <a:spcBef>
                <a:spcPts val="0"/>
              </a:spcBef>
              <a:spcAft>
                <a:spcPts val="0"/>
              </a:spcAft>
              <a:buClr>
                <a:srgbClr val="0C2D45"/>
              </a:buClr>
              <a:buSzPts val="1200"/>
              <a:buFont typeface="Arial"/>
              <a:buNone/>
            </a:pPr>
            <a:endParaRPr sz="1200" b="0" i="0">
              <a:solidFill>
                <a:srgbClr val="50B4D9"/>
              </a:solidFill>
              <a:latin typeface="Calibri"/>
              <a:ea typeface="Calibri"/>
              <a:cs typeface="Calibri"/>
              <a:sym typeface="Calibri"/>
            </a:endParaRPr>
          </a:p>
        </p:txBody>
      </p:sp>
      <p:graphicFrame>
        <p:nvGraphicFramePr>
          <p:cNvPr id="307" name="Google Shape;307;p13"/>
          <p:cNvGraphicFramePr/>
          <p:nvPr/>
        </p:nvGraphicFramePr>
        <p:xfrm>
          <a:off x="490726" y="3459451"/>
          <a:ext cx="3000000" cy="3000000"/>
        </p:xfrm>
        <a:graphic>
          <a:graphicData uri="http://schemas.openxmlformats.org/drawingml/2006/table">
            <a:tbl>
              <a:tblPr>
                <a:noFill/>
                <a:tableStyleId>{6A035FA1-82E6-4A52-867B-57D7B71D28D9}</a:tableStyleId>
              </a:tblPr>
              <a:tblGrid>
                <a:gridCol w="3296950">
                  <a:extLst>
                    <a:ext uri="{9D8B030D-6E8A-4147-A177-3AD203B41FA5}">
                      <a16:colId xmlns:a16="http://schemas.microsoft.com/office/drawing/2014/main" val="20000"/>
                    </a:ext>
                  </a:extLst>
                </a:gridCol>
                <a:gridCol w="3301300">
                  <a:extLst>
                    <a:ext uri="{9D8B030D-6E8A-4147-A177-3AD203B41FA5}">
                      <a16:colId xmlns:a16="http://schemas.microsoft.com/office/drawing/2014/main" val="20001"/>
                    </a:ext>
                  </a:extLst>
                </a:gridCol>
              </a:tblGrid>
              <a:tr h="0">
                <a:tc>
                  <a:txBody>
                    <a:bodyPr/>
                    <a:lstStyle/>
                    <a:p>
                      <a:pPr marL="0" marR="0" lvl="0" indent="0" algn="just" rtl="0">
                        <a:spcBef>
                          <a:spcPts val="0"/>
                        </a:spcBef>
                        <a:spcAft>
                          <a:spcPts val="0"/>
                        </a:spcAft>
                        <a:buNone/>
                      </a:pPr>
                      <a:r>
                        <a:rPr lang="en-GB" sz="1150" b="1" i="0" u="none" strike="noStrike" cap="none">
                          <a:solidFill>
                            <a:srgbClr val="11323F"/>
                          </a:solidFill>
                          <a:latin typeface="Calibri"/>
                          <a:ea typeface="Calibri"/>
                          <a:cs typeface="Calibri"/>
                          <a:sym typeface="Calibri"/>
                        </a:rPr>
                        <a:t>Résultats locaux pour les migrants et les réfugiés</a:t>
                      </a:r>
                      <a:endParaRPr sz="1150" b="1" u="none" strike="noStrike" cap="none">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50B4D9"/>
                    </a:solidFill>
                  </a:tcPr>
                </a:tc>
                <a:tc>
                  <a:txBody>
                    <a:bodyPr/>
                    <a:lstStyle/>
                    <a:p>
                      <a:pPr marL="0" marR="0" lvl="0" indent="0" algn="just" rtl="0">
                        <a:spcBef>
                          <a:spcPts val="0"/>
                        </a:spcBef>
                        <a:spcAft>
                          <a:spcPts val="0"/>
                        </a:spcAft>
                        <a:buNone/>
                      </a:pPr>
                      <a:r>
                        <a:rPr lang="en-GB" sz="1150" b="1" i="0" u="none" strike="noStrike" cap="none">
                          <a:solidFill>
                            <a:srgbClr val="11323F"/>
                          </a:solidFill>
                          <a:latin typeface="Calibri"/>
                          <a:ea typeface="Calibri"/>
                          <a:cs typeface="Calibri"/>
                          <a:sym typeface="Calibri"/>
                        </a:rPr>
                        <a:t>Résultats à l'échelle de l'UE</a:t>
                      </a:r>
                      <a:endParaRPr sz="1150" b="1" u="none" strike="noStrike" cap="none">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50B4D9"/>
                    </a:solidFill>
                  </a:tcPr>
                </a:tc>
                <a:extLst>
                  <a:ext uri="{0D108BD9-81ED-4DB2-BD59-A6C34878D82A}">
                    <a16:rowId xmlns:a16="http://schemas.microsoft.com/office/drawing/2014/main" val="10000"/>
                  </a:ext>
                </a:extLst>
              </a:tr>
              <a:tr h="0">
                <a:tc>
                  <a:txBody>
                    <a:bodyPr/>
                    <a:lstStyle/>
                    <a:p>
                      <a:pPr marL="0" marR="0" lvl="0" indent="0" algn="just" rtl="0">
                        <a:spcBef>
                          <a:spcPts val="0"/>
                        </a:spcBef>
                        <a:spcAft>
                          <a:spcPts val="0"/>
                        </a:spcAft>
                        <a:buNone/>
                      </a:pPr>
                      <a:r>
                        <a:rPr lang="en-GB" sz="1050" b="0" i="0" u="none" strike="noStrike" cap="none">
                          <a:solidFill>
                            <a:srgbClr val="11323F"/>
                          </a:solidFill>
                          <a:latin typeface="Calibri"/>
                          <a:ea typeface="Calibri"/>
                          <a:cs typeface="Calibri"/>
                          <a:sym typeface="Calibri"/>
                        </a:rPr>
                        <a:t>Les migrants et les réfugiés qui participent aux cafés de la solidarité ont un accès direct à des espaces sûrs et accueillants où ils peuvent pratiquer leur langue, découvrir les coutumes locales et s'intégrer plus facilement dans leur nouvel environnement. Ces interactions renforcent leurs réseaux sociaux et leur apportent un soutien pratique lorsqu'ils s'intègrent dans leur nouvelle communauté.</a:t>
                      </a:r>
                      <a:endParaRPr sz="1050" u="none" strike="noStrike" cap="none">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1000" u="none" strike="noStrike" cap="none">
                          <a:latin typeface="Calibri"/>
                          <a:ea typeface="Calibri"/>
                          <a:cs typeface="Calibri"/>
                          <a:sym typeface="Calibri"/>
                        </a:rPr>
                        <a:t>Les cafés de la solidarité constituent un modèle d'apprentissage européen pour des initiatives d'intégration réussies, démontrant les avantages de la progression linguistique, de la diversité culturelle et les effets positifs d'une inclusion sociale active. Les résultats des cafés s'étendront au-delà des lieux immédiats pour favoriser une éthique paneuropéenne d'acceptation et de coopération multiculturelles.</a:t>
                      </a:r>
                      <a:endParaRPr sz="10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308" name="Google Shape;308;p13"/>
          <p:cNvGraphicFramePr/>
          <p:nvPr/>
        </p:nvGraphicFramePr>
        <p:xfrm>
          <a:off x="503227" y="5207148"/>
          <a:ext cx="3000000" cy="3000000"/>
        </p:xfrm>
        <a:graphic>
          <a:graphicData uri="http://schemas.openxmlformats.org/drawingml/2006/table">
            <a:tbl>
              <a:tblPr>
                <a:noFill/>
                <a:tableStyleId>{6A035FA1-82E6-4A52-867B-57D7B71D28D9}</a:tableStyleId>
              </a:tblPr>
              <a:tblGrid>
                <a:gridCol w="3345750">
                  <a:extLst>
                    <a:ext uri="{9D8B030D-6E8A-4147-A177-3AD203B41FA5}">
                      <a16:colId xmlns:a16="http://schemas.microsoft.com/office/drawing/2014/main" val="20000"/>
                    </a:ext>
                  </a:extLst>
                </a:gridCol>
                <a:gridCol w="3224975">
                  <a:extLst>
                    <a:ext uri="{9D8B030D-6E8A-4147-A177-3AD203B41FA5}">
                      <a16:colId xmlns:a16="http://schemas.microsoft.com/office/drawing/2014/main" val="20001"/>
                    </a:ext>
                  </a:extLst>
                </a:gridCol>
              </a:tblGrid>
              <a:tr h="0">
                <a:tc>
                  <a:txBody>
                    <a:bodyPr/>
                    <a:lstStyle/>
                    <a:p>
                      <a:pPr marL="0" marR="0" lvl="0" indent="0" algn="just" rtl="0">
                        <a:spcBef>
                          <a:spcPts val="0"/>
                        </a:spcBef>
                        <a:spcAft>
                          <a:spcPts val="0"/>
                        </a:spcAft>
                        <a:buNone/>
                      </a:pPr>
                      <a:r>
                        <a:rPr lang="en-GB" sz="1150" b="1" i="0" u="none" strike="noStrike" cap="none">
                          <a:solidFill>
                            <a:srgbClr val="11323F"/>
                          </a:solidFill>
                          <a:latin typeface="Calibri"/>
                          <a:ea typeface="Calibri"/>
                          <a:cs typeface="Calibri"/>
                          <a:sym typeface="Calibri"/>
                        </a:rPr>
                        <a:t>Résultats locaux pour les ONG et les organisations communautaires locales</a:t>
                      </a:r>
                      <a:endParaRPr sz="1150" b="1" u="none" strike="noStrike" cap="none">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7ABB57"/>
                    </a:solidFill>
                  </a:tcPr>
                </a:tc>
                <a:tc>
                  <a:txBody>
                    <a:bodyPr/>
                    <a:lstStyle/>
                    <a:p>
                      <a:pPr marL="0" marR="0" lvl="0" indent="0" algn="just" rtl="0">
                        <a:spcBef>
                          <a:spcPts val="0"/>
                        </a:spcBef>
                        <a:spcAft>
                          <a:spcPts val="0"/>
                        </a:spcAft>
                        <a:buNone/>
                      </a:pPr>
                      <a:r>
                        <a:rPr lang="en-GB" sz="1150" b="1" i="0" u="none" strike="noStrike" cap="none">
                          <a:solidFill>
                            <a:srgbClr val="11323F"/>
                          </a:solidFill>
                          <a:latin typeface="Calibri"/>
                          <a:ea typeface="Calibri"/>
                          <a:cs typeface="Calibri"/>
                          <a:sym typeface="Calibri"/>
                        </a:rPr>
                        <a:t>Résultats à l'échelle de l'UE </a:t>
                      </a:r>
                      <a:endParaRPr sz="1150" b="1" u="none" strike="noStrike" cap="none">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7ABB57"/>
                    </a:solidFill>
                  </a:tcPr>
                </a:tc>
                <a:extLst>
                  <a:ext uri="{0D108BD9-81ED-4DB2-BD59-A6C34878D82A}">
                    <a16:rowId xmlns:a16="http://schemas.microsoft.com/office/drawing/2014/main" val="10000"/>
                  </a:ext>
                </a:extLst>
              </a:tr>
              <a:tr h="0">
                <a:tc>
                  <a:txBody>
                    <a:bodyPr/>
                    <a:lstStyle/>
                    <a:p>
                      <a:pPr marL="0" marR="0" lvl="0" indent="0" algn="just" rtl="0">
                        <a:spcBef>
                          <a:spcPts val="0"/>
                        </a:spcBef>
                        <a:spcAft>
                          <a:spcPts val="0"/>
                        </a:spcAft>
                        <a:buNone/>
                      </a:pPr>
                      <a:r>
                        <a:rPr lang="en-GB" sz="1000" b="0" i="0" u="none" strike="noStrike" cap="none">
                          <a:solidFill>
                            <a:srgbClr val="11323F"/>
                          </a:solidFill>
                          <a:latin typeface="Calibri"/>
                          <a:ea typeface="Calibri"/>
                          <a:cs typeface="Calibri"/>
                          <a:sym typeface="Calibri"/>
                        </a:rPr>
                        <a:t>Les ONG locales et les organisations communautaires bénéficient directement d'un renforcement de leurs capacités à gérer des groupes divers et à mettre en œuvre des stratégies d'intégration tenant compte des spécificités culturelles. Elles gagnent également en visibilité et en crédibilité au sein de leurs communautés, ce qui peut se traduire par un soutien et des ressources accrus au niveau local.</a:t>
                      </a:r>
                      <a:endParaRPr sz="1000" u="none" strike="noStrike" cap="none">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spcBef>
                          <a:spcPts val="0"/>
                        </a:spcBef>
                        <a:spcAft>
                          <a:spcPts val="0"/>
                        </a:spcAft>
                        <a:buNone/>
                      </a:pPr>
                      <a:r>
                        <a:rPr lang="en-GB" sz="1000" u="none" strike="noStrike" cap="none">
                          <a:latin typeface="Calibri"/>
                          <a:ea typeface="Calibri"/>
                          <a:cs typeface="Calibri"/>
                          <a:sym typeface="Calibri"/>
                        </a:rPr>
                        <a:t>En participant activement aux cafés en tant qu'initiatives centrées sur la communauté, ces organisations peuvent présenter des stratégies d'intégration efficaces et sensibles à la culture, en établissant des références pour les meilleures pratiques qui peuvent être adoptées à l'échelle de l'UE.</a:t>
                      </a:r>
                      <a:endParaRPr sz="10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309" name="Google Shape;309;p13"/>
          <p:cNvGraphicFramePr/>
          <p:nvPr/>
        </p:nvGraphicFramePr>
        <p:xfrm>
          <a:off x="490726" y="6954845"/>
          <a:ext cx="3000000" cy="3000000"/>
        </p:xfrm>
        <a:graphic>
          <a:graphicData uri="http://schemas.openxmlformats.org/drawingml/2006/table">
            <a:tbl>
              <a:tblPr>
                <a:noFill/>
                <a:tableStyleId>{6A035FA1-82E6-4A52-867B-57D7B71D28D9}</a:tableStyleId>
              </a:tblPr>
              <a:tblGrid>
                <a:gridCol w="3344300">
                  <a:extLst>
                    <a:ext uri="{9D8B030D-6E8A-4147-A177-3AD203B41FA5}">
                      <a16:colId xmlns:a16="http://schemas.microsoft.com/office/drawing/2014/main" val="20000"/>
                    </a:ext>
                  </a:extLst>
                </a:gridCol>
                <a:gridCol w="3211425">
                  <a:extLst>
                    <a:ext uri="{9D8B030D-6E8A-4147-A177-3AD203B41FA5}">
                      <a16:colId xmlns:a16="http://schemas.microsoft.com/office/drawing/2014/main" val="20001"/>
                    </a:ext>
                  </a:extLst>
                </a:gridCol>
              </a:tblGrid>
              <a:tr h="0">
                <a:tc>
                  <a:txBody>
                    <a:bodyPr/>
                    <a:lstStyle/>
                    <a:p>
                      <a:pPr marL="0" marR="0" lvl="0" indent="0" algn="just" rtl="0">
                        <a:spcBef>
                          <a:spcPts val="0"/>
                        </a:spcBef>
                        <a:spcAft>
                          <a:spcPts val="0"/>
                        </a:spcAft>
                        <a:buNone/>
                      </a:pPr>
                      <a:r>
                        <a:rPr lang="en-GB" sz="1150" b="1" i="0" u="none" strike="noStrike" cap="none">
                          <a:solidFill>
                            <a:srgbClr val="11323F"/>
                          </a:solidFill>
                          <a:latin typeface="Calibri"/>
                          <a:ea typeface="Calibri"/>
                          <a:cs typeface="Calibri"/>
                          <a:sym typeface="Calibri"/>
                        </a:rPr>
                        <a:t>Résultats locaux pour les établissements d'enseignement</a:t>
                      </a:r>
                      <a:endParaRPr sz="1150" b="1" u="none" strike="noStrike" cap="none">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3745D"/>
                    </a:solidFill>
                  </a:tcPr>
                </a:tc>
                <a:tc>
                  <a:txBody>
                    <a:bodyPr/>
                    <a:lstStyle/>
                    <a:p>
                      <a:pPr marL="0" marR="0" lvl="0" indent="0" algn="just" rtl="0">
                        <a:spcBef>
                          <a:spcPts val="0"/>
                        </a:spcBef>
                        <a:spcAft>
                          <a:spcPts val="0"/>
                        </a:spcAft>
                        <a:buNone/>
                      </a:pPr>
                      <a:r>
                        <a:rPr lang="en-GB" sz="1150" b="1" i="0" u="none" strike="noStrike" cap="none">
                          <a:solidFill>
                            <a:srgbClr val="11323F"/>
                          </a:solidFill>
                          <a:latin typeface="Calibri"/>
                          <a:ea typeface="Calibri"/>
                          <a:cs typeface="Calibri"/>
                          <a:sym typeface="Calibri"/>
                        </a:rPr>
                        <a:t>Résultats à l'échelle de l'UE </a:t>
                      </a:r>
                      <a:endParaRPr sz="1150" b="1" u="none" strike="noStrike" cap="none">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3745D"/>
                    </a:solidFill>
                  </a:tcPr>
                </a:tc>
                <a:extLst>
                  <a:ext uri="{0D108BD9-81ED-4DB2-BD59-A6C34878D82A}">
                    <a16:rowId xmlns:a16="http://schemas.microsoft.com/office/drawing/2014/main" val="10000"/>
                  </a:ext>
                </a:extLst>
              </a:tr>
              <a:tr h="0">
                <a:tc>
                  <a:txBody>
                    <a:bodyPr/>
                    <a:lstStyle/>
                    <a:p>
                      <a:pPr marL="0" marR="0" lvl="0" indent="0" algn="just" rtl="0">
                        <a:spcBef>
                          <a:spcPts val="0"/>
                        </a:spcBef>
                        <a:spcAft>
                          <a:spcPts val="0"/>
                        </a:spcAft>
                        <a:buNone/>
                      </a:pPr>
                      <a:r>
                        <a:rPr lang="en-GB" sz="1000" b="0" i="0" u="none" strike="noStrike" cap="none">
                          <a:solidFill>
                            <a:srgbClr val="11323F"/>
                          </a:solidFill>
                          <a:latin typeface="Calibri"/>
                          <a:ea typeface="Calibri"/>
                          <a:cs typeface="Calibri"/>
                          <a:sym typeface="Calibri"/>
                        </a:rPr>
                        <a:t>Les universités et les établissements d'enseignement participant aux cafés enrichissent leurs recherches et leurs programmes d'études grâce à des données concrètes sur l'intégration et l'interaction multiculturelle. Cette participation offre également aux étudiants et aux professeurs des possibilités pratiques d'étude et d'engagement communautaire. L'exemple de l'Université de Genève est une source d'inspiration.</a:t>
                      </a:r>
                      <a:endParaRPr sz="1000" u="none" strike="noStrike" cap="none">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spcBef>
                          <a:spcPts val="0"/>
                        </a:spcBef>
                        <a:spcAft>
                          <a:spcPts val="0"/>
                        </a:spcAft>
                        <a:buNone/>
                      </a:pPr>
                      <a:r>
                        <a:rPr lang="en-GB" sz="1000" b="0" i="0" u="none" strike="noStrike" cap="none">
                          <a:solidFill>
                            <a:srgbClr val="11323F"/>
                          </a:solidFill>
                          <a:latin typeface="Calibri"/>
                          <a:ea typeface="Calibri"/>
                          <a:cs typeface="Calibri"/>
                          <a:sym typeface="Calibri"/>
                        </a:rPr>
                        <a:t>Les contributions académiques de ces institutions alimentent des stratégies et des politiques éducatives plus larges à travers l'UE, améliorant la qualité de l'éducation liée à la migration et aux études culturelles. Il en résulte une approche éducative mieux informée et plus complète pour comprendre et faciliter les migrations à travers l'Europe.</a:t>
                      </a:r>
                      <a:endParaRPr sz="1000" u="none" strike="noStrike" cap="none">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310" name="Google Shape;310;p13"/>
          <p:cNvGraphicFramePr/>
          <p:nvPr/>
        </p:nvGraphicFramePr>
        <p:xfrm>
          <a:off x="490726" y="8778517"/>
          <a:ext cx="3000000" cy="3000000"/>
        </p:xfrm>
        <a:graphic>
          <a:graphicData uri="http://schemas.openxmlformats.org/drawingml/2006/table">
            <a:tbl>
              <a:tblPr>
                <a:noFill/>
                <a:tableStyleId>{6A035FA1-82E6-4A52-867B-57D7B71D28D9}</a:tableStyleId>
              </a:tblPr>
              <a:tblGrid>
                <a:gridCol w="3344400">
                  <a:extLst>
                    <a:ext uri="{9D8B030D-6E8A-4147-A177-3AD203B41FA5}">
                      <a16:colId xmlns:a16="http://schemas.microsoft.com/office/drawing/2014/main" val="20000"/>
                    </a:ext>
                  </a:extLst>
                </a:gridCol>
                <a:gridCol w="3238825">
                  <a:extLst>
                    <a:ext uri="{9D8B030D-6E8A-4147-A177-3AD203B41FA5}">
                      <a16:colId xmlns:a16="http://schemas.microsoft.com/office/drawing/2014/main" val="20001"/>
                    </a:ext>
                  </a:extLst>
                </a:gridCol>
              </a:tblGrid>
              <a:tr h="401525">
                <a:tc>
                  <a:txBody>
                    <a:bodyPr/>
                    <a:lstStyle/>
                    <a:p>
                      <a:pPr marL="0" marR="0" lvl="0" indent="0" algn="just" rtl="0">
                        <a:spcBef>
                          <a:spcPts val="0"/>
                        </a:spcBef>
                        <a:spcAft>
                          <a:spcPts val="0"/>
                        </a:spcAft>
                        <a:buNone/>
                      </a:pPr>
                      <a:r>
                        <a:rPr lang="en-GB" sz="1150" b="1" i="0" u="none" strike="noStrike" cap="none">
                          <a:solidFill>
                            <a:schemeClr val="lt1"/>
                          </a:solidFill>
                          <a:latin typeface="Calibri"/>
                          <a:ea typeface="Calibri"/>
                          <a:cs typeface="Calibri"/>
                          <a:sym typeface="Calibri"/>
                        </a:rPr>
                        <a:t>Résultats locaux pour les collectivités locales et régionales</a:t>
                      </a:r>
                      <a:endParaRPr sz="1150" b="1" u="none" strike="noStrike" cap="none">
                        <a:solidFill>
                          <a:schemeClr val="lt1"/>
                        </a:solidFill>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C2D45"/>
                    </a:solidFill>
                  </a:tcPr>
                </a:tc>
                <a:tc>
                  <a:txBody>
                    <a:bodyPr/>
                    <a:lstStyle/>
                    <a:p>
                      <a:pPr marL="0" marR="0" lvl="0" indent="0" algn="just" rtl="0">
                        <a:spcBef>
                          <a:spcPts val="0"/>
                        </a:spcBef>
                        <a:spcAft>
                          <a:spcPts val="0"/>
                        </a:spcAft>
                        <a:buNone/>
                      </a:pPr>
                      <a:r>
                        <a:rPr lang="en-GB" sz="1150" b="1" i="0" u="none" strike="noStrike" cap="none">
                          <a:solidFill>
                            <a:schemeClr val="lt1"/>
                          </a:solidFill>
                          <a:latin typeface="Calibri"/>
                          <a:ea typeface="Calibri"/>
                          <a:cs typeface="Calibri"/>
                          <a:sym typeface="Calibri"/>
                        </a:rPr>
                        <a:t>Résultats à l'échelle de l'UE</a:t>
                      </a:r>
                      <a:endParaRPr sz="1150" b="1" u="none" strike="noStrike" cap="none">
                        <a:solidFill>
                          <a:schemeClr val="lt1"/>
                        </a:solidFill>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C2D45"/>
                    </a:solidFill>
                  </a:tcPr>
                </a:tc>
                <a:extLst>
                  <a:ext uri="{0D108BD9-81ED-4DB2-BD59-A6C34878D82A}">
                    <a16:rowId xmlns:a16="http://schemas.microsoft.com/office/drawing/2014/main" val="10000"/>
                  </a:ext>
                </a:extLst>
              </a:tr>
              <a:tr h="0">
                <a:tc>
                  <a:txBody>
                    <a:bodyPr/>
                    <a:lstStyle/>
                    <a:p>
                      <a:pPr marL="0" marR="0" lvl="0" indent="0" algn="just" rtl="0">
                        <a:spcBef>
                          <a:spcPts val="0"/>
                        </a:spcBef>
                        <a:spcAft>
                          <a:spcPts val="0"/>
                        </a:spcAft>
                        <a:buNone/>
                      </a:pPr>
                      <a:r>
                        <a:rPr lang="en-GB" sz="1000" b="0" i="0" u="none" strike="noStrike" cap="none">
                          <a:solidFill>
                            <a:srgbClr val="11323F"/>
                          </a:solidFill>
                          <a:latin typeface="Calibri"/>
                          <a:ea typeface="Calibri"/>
                          <a:cs typeface="Calibri"/>
                          <a:sym typeface="Calibri"/>
                        </a:rPr>
                        <a:t>Les gouvernements locaux et régionaux constatent une amélioration de la cohésion communautaire et une réduction des tensions sociales grâce à l'intégration effective facilitée par les cafés de la solidarité. Ils bénéficient également des données empiriques et des modèles de réussite développés, qui peuvent éclairer les politiques locales et les décisions de financement.</a:t>
                      </a:r>
                      <a:endParaRPr sz="1000" u="none" strike="noStrike" cap="none">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spcBef>
                          <a:spcPts val="0"/>
                        </a:spcBef>
                        <a:spcAft>
                          <a:spcPts val="0"/>
                        </a:spcAft>
                        <a:buNone/>
                      </a:pPr>
                      <a:r>
                        <a:rPr lang="en-GB" sz="1000" b="0" i="0" u="none" strike="noStrike" cap="none">
                          <a:solidFill>
                            <a:srgbClr val="11323F"/>
                          </a:solidFill>
                          <a:latin typeface="Calibri"/>
                          <a:ea typeface="Calibri"/>
                          <a:cs typeface="Calibri"/>
                          <a:sym typeface="Calibri"/>
                        </a:rPr>
                        <a:t>La réussite de ces modèles d'intégration peut influencer les politiques nationales et européennes, en fournissant aux gouvernements des stratégies éprouvées pour améliorer l'intégration des migrants et l'harmonie des communautés. Cela peut conduire à des politiques migratoires plus efficaces et plus humaines dans l'ensemble de l'UE.</a:t>
                      </a:r>
                      <a:endParaRPr sz="1000" u="none" strike="noStrike" cap="none">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14"/>
          <p:cNvSpPr txBox="1">
            <a:spLocks noGrp="1"/>
          </p:cNvSpPr>
          <p:nvPr>
            <p:ph type="sldNum" idx="12"/>
          </p:nvPr>
        </p:nvSpPr>
        <p:spPr>
          <a:xfrm>
            <a:off x="7134555" y="10316301"/>
            <a:ext cx="357598" cy="26659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7</a:t>
            </a:fld>
            <a:endParaRPr/>
          </a:p>
        </p:txBody>
      </p:sp>
      <p:cxnSp>
        <p:nvCxnSpPr>
          <p:cNvPr id="316" name="Google Shape;316;p14"/>
          <p:cNvCxnSpPr/>
          <p:nvPr/>
        </p:nvCxnSpPr>
        <p:spPr>
          <a:xfrm>
            <a:off x="0" y="798823"/>
            <a:ext cx="437888" cy="0"/>
          </a:xfrm>
          <a:prstGeom prst="straightConnector1">
            <a:avLst/>
          </a:prstGeom>
          <a:noFill/>
          <a:ln w="28575" cap="flat" cmpd="sng">
            <a:solidFill>
              <a:srgbClr val="50B4D9"/>
            </a:solidFill>
            <a:prstDash val="solid"/>
            <a:miter lim="800000"/>
            <a:headEnd type="none" w="sm" len="sm"/>
            <a:tailEnd type="none" w="sm" len="sm"/>
          </a:ln>
        </p:spPr>
      </p:cxnSp>
      <p:sp>
        <p:nvSpPr>
          <p:cNvPr id="317" name="Google Shape;317;p14"/>
          <p:cNvSpPr txBox="1"/>
          <p:nvPr/>
        </p:nvSpPr>
        <p:spPr>
          <a:xfrm>
            <a:off x="535885" y="367042"/>
            <a:ext cx="6270741" cy="646067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150">
              <a:solidFill>
                <a:schemeClr val="dk1"/>
              </a:solidFill>
              <a:latin typeface="Calibri"/>
              <a:ea typeface="Calibri"/>
              <a:cs typeface="Calibri"/>
              <a:sym typeface="Calibri"/>
            </a:endParaRPr>
          </a:p>
          <a:p>
            <a:pPr marL="0" marR="0" lvl="0" indent="0" algn="l" rtl="0">
              <a:spcBef>
                <a:spcPts val="0"/>
              </a:spcBef>
              <a:spcAft>
                <a:spcPts val="0"/>
              </a:spcAft>
              <a:buNone/>
            </a:pPr>
            <a:endParaRPr sz="1150">
              <a:solidFill>
                <a:schemeClr val="dk1"/>
              </a:solidFill>
              <a:latin typeface="Calibri"/>
              <a:ea typeface="Calibri"/>
              <a:cs typeface="Calibri"/>
              <a:sym typeface="Calibri"/>
            </a:endParaRPr>
          </a:p>
          <a:p>
            <a:pPr marL="0" marR="0" lvl="0" indent="0" algn="l" rtl="0">
              <a:spcBef>
                <a:spcPts val="0"/>
              </a:spcBef>
              <a:spcAft>
                <a:spcPts val="0"/>
              </a:spcAft>
              <a:buNone/>
            </a:pPr>
            <a:endParaRPr sz="1150">
              <a:solidFill>
                <a:schemeClr val="dk1"/>
              </a:solidFill>
              <a:latin typeface="Calibri"/>
              <a:ea typeface="Calibri"/>
              <a:cs typeface="Calibri"/>
              <a:sym typeface="Calibri"/>
            </a:endParaRPr>
          </a:p>
          <a:p>
            <a:pPr marL="0" marR="0" lvl="0" indent="0" algn="l" rtl="0">
              <a:spcBef>
                <a:spcPts val="0"/>
              </a:spcBef>
              <a:spcAft>
                <a:spcPts val="0"/>
              </a:spcAft>
              <a:buNone/>
            </a:pPr>
            <a:endParaRPr sz="1150">
              <a:solidFill>
                <a:schemeClr val="dk1"/>
              </a:solidFill>
              <a:latin typeface="Calibri"/>
              <a:ea typeface="Calibri"/>
              <a:cs typeface="Calibri"/>
              <a:sym typeface="Calibri"/>
            </a:endParaRPr>
          </a:p>
          <a:p>
            <a:pPr marL="0" marR="0" lvl="0" indent="0" algn="l" rtl="0">
              <a:spcBef>
                <a:spcPts val="0"/>
              </a:spcBef>
              <a:spcAft>
                <a:spcPts val="0"/>
              </a:spcAft>
              <a:buNone/>
            </a:pPr>
            <a:endParaRPr sz="1150">
              <a:solidFill>
                <a:schemeClr val="dk1"/>
              </a:solidFill>
              <a:latin typeface="Calibri"/>
              <a:ea typeface="Calibri"/>
              <a:cs typeface="Calibri"/>
              <a:sym typeface="Calibri"/>
            </a:endParaRPr>
          </a:p>
          <a:p>
            <a:pPr marL="0" marR="0" lvl="0" indent="0" algn="l" rtl="0">
              <a:spcBef>
                <a:spcPts val="0"/>
              </a:spcBef>
              <a:spcAft>
                <a:spcPts val="0"/>
              </a:spcAft>
              <a:buNone/>
            </a:pPr>
            <a:endParaRPr sz="1150">
              <a:solidFill>
                <a:schemeClr val="dk1"/>
              </a:solidFill>
              <a:latin typeface="Calibri"/>
              <a:ea typeface="Calibri"/>
              <a:cs typeface="Calibri"/>
              <a:sym typeface="Calibri"/>
            </a:endParaRPr>
          </a:p>
          <a:p>
            <a:pPr marL="0" marR="0" lvl="0" indent="0" algn="l" rtl="0">
              <a:spcBef>
                <a:spcPts val="0"/>
              </a:spcBef>
              <a:spcAft>
                <a:spcPts val="0"/>
              </a:spcAft>
              <a:buNone/>
            </a:pPr>
            <a:endParaRPr sz="1150">
              <a:solidFill>
                <a:schemeClr val="dk1"/>
              </a:solidFill>
              <a:latin typeface="Calibri"/>
              <a:ea typeface="Calibri"/>
              <a:cs typeface="Calibri"/>
              <a:sym typeface="Calibri"/>
            </a:endParaRPr>
          </a:p>
          <a:p>
            <a:pPr marL="0" marR="0" lvl="0" indent="0" algn="l" rtl="0">
              <a:spcBef>
                <a:spcPts val="0"/>
              </a:spcBef>
              <a:spcAft>
                <a:spcPts val="0"/>
              </a:spcAft>
              <a:buNone/>
            </a:pPr>
            <a:endParaRPr sz="1150">
              <a:solidFill>
                <a:schemeClr val="dk1"/>
              </a:solidFill>
              <a:latin typeface="Calibri"/>
              <a:ea typeface="Calibri"/>
              <a:cs typeface="Calibri"/>
              <a:sym typeface="Calibri"/>
            </a:endParaRPr>
          </a:p>
          <a:p>
            <a:pPr marL="0" marR="0" lvl="0" indent="0" algn="l" rtl="0">
              <a:spcBef>
                <a:spcPts val="0"/>
              </a:spcBef>
              <a:spcAft>
                <a:spcPts val="0"/>
              </a:spcAft>
              <a:buNone/>
            </a:pPr>
            <a:endParaRPr sz="1150">
              <a:solidFill>
                <a:schemeClr val="dk1"/>
              </a:solidFill>
              <a:latin typeface="Calibri"/>
              <a:ea typeface="Calibri"/>
              <a:cs typeface="Calibri"/>
              <a:sym typeface="Calibri"/>
            </a:endParaRPr>
          </a:p>
          <a:p>
            <a:pPr marL="0" marR="0" lvl="0" indent="0" algn="l" rtl="0">
              <a:spcBef>
                <a:spcPts val="0"/>
              </a:spcBef>
              <a:spcAft>
                <a:spcPts val="0"/>
              </a:spcAft>
              <a:buNone/>
            </a:pPr>
            <a:endParaRPr sz="1150">
              <a:solidFill>
                <a:schemeClr val="dk1"/>
              </a:solidFill>
              <a:latin typeface="Calibri"/>
              <a:ea typeface="Calibri"/>
              <a:cs typeface="Calibri"/>
              <a:sym typeface="Calibri"/>
            </a:endParaRPr>
          </a:p>
          <a:p>
            <a:pPr marL="0" marR="0" lvl="0" indent="0" algn="l" rtl="0">
              <a:spcBef>
                <a:spcPts val="0"/>
              </a:spcBef>
              <a:spcAft>
                <a:spcPts val="0"/>
              </a:spcAft>
              <a:buNone/>
            </a:pPr>
            <a:endParaRPr sz="1150">
              <a:solidFill>
                <a:schemeClr val="dk1"/>
              </a:solidFill>
              <a:latin typeface="Calibri"/>
              <a:ea typeface="Calibri"/>
              <a:cs typeface="Calibri"/>
              <a:sym typeface="Calibri"/>
            </a:endParaRPr>
          </a:p>
          <a:p>
            <a:pPr marL="0" marR="0" lvl="0" indent="0" algn="l" rtl="0">
              <a:spcBef>
                <a:spcPts val="0"/>
              </a:spcBef>
              <a:spcAft>
                <a:spcPts val="0"/>
              </a:spcAft>
              <a:buNone/>
            </a:pPr>
            <a:endParaRPr sz="1150">
              <a:solidFill>
                <a:schemeClr val="dk1"/>
              </a:solidFill>
              <a:latin typeface="Calibri"/>
              <a:ea typeface="Calibri"/>
              <a:cs typeface="Calibri"/>
              <a:sym typeface="Calibri"/>
            </a:endParaRPr>
          </a:p>
          <a:p>
            <a:pPr marL="0" marR="0" lvl="0" indent="0" algn="l" rtl="0">
              <a:spcBef>
                <a:spcPts val="0"/>
              </a:spcBef>
              <a:spcAft>
                <a:spcPts val="0"/>
              </a:spcAft>
              <a:buNone/>
            </a:pPr>
            <a:endParaRPr sz="1150">
              <a:solidFill>
                <a:schemeClr val="dk1"/>
              </a:solidFill>
              <a:latin typeface="Calibri"/>
              <a:ea typeface="Calibri"/>
              <a:cs typeface="Calibri"/>
              <a:sym typeface="Calibri"/>
            </a:endParaRPr>
          </a:p>
          <a:p>
            <a:pPr marL="0" marR="0" lvl="0" indent="0" algn="l" rtl="0">
              <a:spcBef>
                <a:spcPts val="0"/>
              </a:spcBef>
              <a:spcAft>
                <a:spcPts val="0"/>
              </a:spcAft>
              <a:buNone/>
            </a:pPr>
            <a:endParaRPr sz="1150">
              <a:solidFill>
                <a:schemeClr val="dk1"/>
              </a:solidFill>
              <a:latin typeface="Calibri"/>
              <a:ea typeface="Calibri"/>
              <a:cs typeface="Calibri"/>
              <a:sym typeface="Calibri"/>
            </a:endParaRPr>
          </a:p>
          <a:p>
            <a:pPr marL="0" marR="0" lvl="0" indent="0" algn="l" rtl="0">
              <a:spcBef>
                <a:spcPts val="0"/>
              </a:spcBef>
              <a:spcAft>
                <a:spcPts val="0"/>
              </a:spcAft>
              <a:buNone/>
            </a:pPr>
            <a:endParaRPr sz="1150">
              <a:solidFill>
                <a:schemeClr val="dk1"/>
              </a:solidFill>
              <a:latin typeface="Calibri"/>
              <a:ea typeface="Calibri"/>
              <a:cs typeface="Calibri"/>
              <a:sym typeface="Calibri"/>
            </a:endParaRPr>
          </a:p>
          <a:p>
            <a:pPr marL="0" marR="0" lvl="0" indent="0" algn="l" rtl="0">
              <a:spcBef>
                <a:spcPts val="0"/>
              </a:spcBef>
              <a:spcAft>
                <a:spcPts val="0"/>
              </a:spcAft>
              <a:buNone/>
            </a:pPr>
            <a:endParaRPr sz="1150">
              <a:solidFill>
                <a:schemeClr val="dk1"/>
              </a:solidFill>
              <a:latin typeface="Calibri"/>
              <a:ea typeface="Calibri"/>
              <a:cs typeface="Calibri"/>
              <a:sym typeface="Calibri"/>
            </a:endParaRPr>
          </a:p>
          <a:p>
            <a:pPr marL="0" marR="0" lvl="0" indent="0" algn="l" rtl="0">
              <a:spcBef>
                <a:spcPts val="0"/>
              </a:spcBef>
              <a:spcAft>
                <a:spcPts val="0"/>
              </a:spcAft>
              <a:buNone/>
            </a:pPr>
            <a:endParaRPr sz="1150">
              <a:solidFill>
                <a:schemeClr val="dk1"/>
              </a:solidFill>
              <a:latin typeface="Calibri"/>
              <a:ea typeface="Calibri"/>
              <a:cs typeface="Calibri"/>
              <a:sym typeface="Calibri"/>
            </a:endParaRPr>
          </a:p>
          <a:p>
            <a:pPr marL="0" marR="0" lvl="0" indent="0" algn="l" rtl="0">
              <a:spcBef>
                <a:spcPts val="0"/>
              </a:spcBef>
              <a:spcAft>
                <a:spcPts val="0"/>
              </a:spcAft>
              <a:buNone/>
            </a:pPr>
            <a:endParaRPr sz="1150">
              <a:solidFill>
                <a:schemeClr val="dk1"/>
              </a:solidFill>
              <a:latin typeface="Calibri"/>
              <a:ea typeface="Calibri"/>
              <a:cs typeface="Calibri"/>
              <a:sym typeface="Calibri"/>
            </a:endParaRPr>
          </a:p>
          <a:p>
            <a:pPr marL="0" marR="0" lvl="0" indent="0" algn="l" rtl="0">
              <a:spcBef>
                <a:spcPts val="0"/>
              </a:spcBef>
              <a:spcAft>
                <a:spcPts val="0"/>
              </a:spcAft>
              <a:buNone/>
            </a:pPr>
            <a:endParaRPr sz="1150">
              <a:solidFill>
                <a:schemeClr val="dk1"/>
              </a:solidFill>
              <a:latin typeface="Calibri"/>
              <a:ea typeface="Calibri"/>
              <a:cs typeface="Calibri"/>
              <a:sym typeface="Calibri"/>
            </a:endParaRPr>
          </a:p>
          <a:p>
            <a:pPr marL="0" marR="0" lvl="0" indent="0" algn="l" rtl="0">
              <a:spcBef>
                <a:spcPts val="0"/>
              </a:spcBef>
              <a:spcAft>
                <a:spcPts val="0"/>
              </a:spcAft>
              <a:buNone/>
            </a:pPr>
            <a:endParaRPr sz="1150">
              <a:solidFill>
                <a:schemeClr val="dk1"/>
              </a:solidFill>
              <a:latin typeface="Calibri"/>
              <a:ea typeface="Calibri"/>
              <a:cs typeface="Calibri"/>
              <a:sym typeface="Calibri"/>
            </a:endParaRPr>
          </a:p>
          <a:p>
            <a:pPr marL="0" marR="0" lvl="0" indent="0" algn="l" rtl="0">
              <a:spcBef>
                <a:spcPts val="0"/>
              </a:spcBef>
              <a:spcAft>
                <a:spcPts val="0"/>
              </a:spcAft>
              <a:buNone/>
            </a:pPr>
            <a:endParaRPr sz="1150">
              <a:solidFill>
                <a:schemeClr val="dk1"/>
              </a:solidFill>
              <a:latin typeface="Calibri"/>
              <a:ea typeface="Calibri"/>
              <a:cs typeface="Calibri"/>
              <a:sym typeface="Calibri"/>
            </a:endParaRPr>
          </a:p>
          <a:p>
            <a:pPr marL="0" marR="0" lvl="0" indent="0" algn="l" rtl="0">
              <a:spcBef>
                <a:spcPts val="0"/>
              </a:spcBef>
              <a:spcAft>
                <a:spcPts val="0"/>
              </a:spcAft>
              <a:buNone/>
            </a:pPr>
            <a:endParaRPr sz="1150">
              <a:solidFill>
                <a:schemeClr val="dk1"/>
              </a:solidFill>
              <a:latin typeface="Calibri"/>
              <a:ea typeface="Calibri"/>
              <a:cs typeface="Calibri"/>
              <a:sym typeface="Calibri"/>
            </a:endParaRPr>
          </a:p>
          <a:p>
            <a:pPr marL="0" marR="0" lvl="0" indent="0" algn="l" rtl="0">
              <a:spcBef>
                <a:spcPts val="0"/>
              </a:spcBef>
              <a:spcAft>
                <a:spcPts val="0"/>
              </a:spcAft>
              <a:buNone/>
            </a:pPr>
            <a:endParaRPr sz="1150">
              <a:solidFill>
                <a:schemeClr val="dk1"/>
              </a:solidFill>
              <a:latin typeface="Calibri"/>
              <a:ea typeface="Calibri"/>
              <a:cs typeface="Calibri"/>
              <a:sym typeface="Calibri"/>
            </a:endParaRPr>
          </a:p>
          <a:p>
            <a:pPr marL="0" marR="0" lvl="0" indent="0" algn="l" rtl="0">
              <a:spcBef>
                <a:spcPts val="0"/>
              </a:spcBef>
              <a:spcAft>
                <a:spcPts val="0"/>
              </a:spcAft>
              <a:buNone/>
            </a:pPr>
            <a:endParaRPr sz="1150">
              <a:solidFill>
                <a:schemeClr val="dk1"/>
              </a:solidFill>
              <a:latin typeface="Calibri"/>
              <a:ea typeface="Calibri"/>
              <a:cs typeface="Calibri"/>
              <a:sym typeface="Calibri"/>
            </a:endParaRPr>
          </a:p>
          <a:p>
            <a:pPr marL="0" marR="0" lvl="0" indent="0" algn="l" rtl="0">
              <a:spcBef>
                <a:spcPts val="0"/>
              </a:spcBef>
              <a:spcAft>
                <a:spcPts val="0"/>
              </a:spcAft>
              <a:buNone/>
            </a:pPr>
            <a:endParaRPr sz="1150">
              <a:solidFill>
                <a:schemeClr val="dk1"/>
              </a:solidFill>
              <a:latin typeface="Calibri"/>
              <a:ea typeface="Calibri"/>
              <a:cs typeface="Calibri"/>
              <a:sym typeface="Calibri"/>
            </a:endParaRPr>
          </a:p>
          <a:p>
            <a:pPr marL="0" marR="0" lvl="0" indent="0" algn="l" rtl="0">
              <a:spcBef>
                <a:spcPts val="0"/>
              </a:spcBef>
              <a:spcAft>
                <a:spcPts val="0"/>
              </a:spcAft>
              <a:buNone/>
            </a:pPr>
            <a:endParaRPr sz="1150">
              <a:solidFill>
                <a:schemeClr val="dk1"/>
              </a:solidFill>
              <a:latin typeface="Calibri"/>
              <a:ea typeface="Calibri"/>
              <a:cs typeface="Calibri"/>
              <a:sym typeface="Calibri"/>
            </a:endParaRPr>
          </a:p>
          <a:p>
            <a:pPr marL="0" marR="0" lvl="0" indent="0" algn="l" rtl="0">
              <a:spcBef>
                <a:spcPts val="0"/>
              </a:spcBef>
              <a:spcAft>
                <a:spcPts val="0"/>
              </a:spcAft>
              <a:buNone/>
            </a:pPr>
            <a:endParaRPr sz="1150">
              <a:solidFill>
                <a:schemeClr val="dk1"/>
              </a:solidFill>
              <a:latin typeface="Calibri"/>
              <a:ea typeface="Calibri"/>
              <a:cs typeface="Calibri"/>
              <a:sym typeface="Calibri"/>
            </a:endParaRPr>
          </a:p>
          <a:p>
            <a:pPr marL="0" marR="0" lvl="0" indent="0" algn="l" rtl="0">
              <a:spcBef>
                <a:spcPts val="0"/>
              </a:spcBef>
              <a:spcAft>
                <a:spcPts val="0"/>
              </a:spcAft>
              <a:buNone/>
            </a:pPr>
            <a:endParaRPr sz="1150">
              <a:solidFill>
                <a:schemeClr val="dk1"/>
              </a:solidFill>
              <a:latin typeface="Calibri"/>
              <a:ea typeface="Calibri"/>
              <a:cs typeface="Calibri"/>
              <a:sym typeface="Calibri"/>
            </a:endParaRPr>
          </a:p>
          <a:p>
            <a:pPr marL="0" marR="0" lvl="0" indent="0" algn="l" rtl="0">
              <a:spcBef>
                <a:spcPts val="0"/>
              </a:spcBef>
              <a:spcAft>
                <a:spcPts val="0"/>
              </a:spcAft>
              <a:buNone/>
            </a:pPr>
            <a:endParaRPr sz="1150">
              <a:solidFill>
                <a:schemeClr val="dk1"/>
              </a:solidFill>
              <a:latin typeface="Calibri"/>
              <a:ea typeface="Calibri"/>
              <a:cs typeface="Calibri"/>
              <a:sym typeface="Calibri"/>
            </a:endParaRPr>
          </a:p>
          <a:p>
            <a:pPr marL="0" marR="0" lvl="0" indent="0" algn="l" rtl="0">
              <a:spcBef>
                <a:spcPts val="0"/>
              </a:spcBef>
              <a:spcAft>
                <a:spcPts val="0"/>
              </a:spcAft>
              <a:buNone/>
            </a:pPr>
            <a:endParaRPr sz="1150">
              <a:solidFill>
                <a:schemeClr val="dk1"/>
              </a:solidFill>
              <a:latin typeface="Calibri"/>
              <a:ea typeface="Calibri"/>
              <a:cs typeface="Calibri"/>
              <a:sym typeface="Calibri"/>
            </a:endParaRPr>
          </a:p>
          <a:p>
            <a:pPr marL="0" marR="0" lvl="0" indent="0" algn="l" rtl="0">
              <a:spcBef>
                <a:spcPts val="0"/>
              </a:spcBef>
              <a:spcAft>
                <a:spcPts val="0"/>
              </a:spcAft>
              <a:buNone/>
            </a:pPr>
            <a:endParaRPr sz="1150">
              <a:solidFill>
                <a:schemeClr val="dk1"/>
              </a:solidFill>
              <a:latin typeface="Calibri"/>
              <a:ea typeface="Calibri"/>
              <a:cs typeface="Calibri"/>
              <a:sym typeface="Calibri"/>
            </a:endParaRPr>
          </a:p>
          <a:p>
            <a:pPr marL="0" marR="0" lvl="0" indent="0" algn="l" rtl="0">
              <a:spcBef>
                <a:spcPts val="0"/>
              </a:spcBef>
              <a:spcAft>
                <a:spcPts val="0"/>
              </a:spcAft>
              <a:buNone/>
            </a:pPr>
            <a:endParaRPr sz="1150">
              <a:solidFill>
                <a:schemeClr val="dk1"/>
              </a:solidFill>
              <a:latin typeface="Calibri"/>
              <a:ea typeface="Calibri"/>
              <a:cs typeface="Calibri"/>
              <a:sym typeface="Calibri"/>
            </a:endParaRPr>
          </a:p>
          <a:p>
            <a:pPr marL="0" marR="0" lvl="0" indent="0" algn="l" rtl="0">
              <a:spcBef>
                <a:spcPts val="0"/>
              </a:spcBef>
              <a:spcAft>
                <a:spcPts val="0"/>
              </a:spcAft>
              <a:buNone/>
            </a:pPr>
            <a:endParaRPr sz="1150">
              <a:solidFill>
                <a:schemeClr val="dk1"/>
              </a:solidFill>
              <a:latin typeface="Calibri"/>
              <a:ea typeface="Calibri"/>
              <a:cs typeface="Calibri"/>
              <a:sym typeface="Calibri"/>
            </a:endParaRPr>
          </a:p>
          <a:p>
            <a:pPr marL="0" marR="0" lvl="0" indent="0" algn="l" rtl="0">
              <a:spcBef>
                <a:spcPts val="0"/>
              </a:spcBef>
              <a:spcAft>
                <a:spcPts val="0"/>
              </a:spcAft>
              <a:buNone/>
            </a:pPr>
            <a:endParaRPr sz="1150">
              <a:solidFill>
                <a:schemeClr val="dk1"/>
              </a:solidFill>
              <a:latin typeface="Calibri"/>
              <a:ea typeface="Calibri"/>
              <a:cs typeface="Calibri"/>
              <a:sym typeface="Calibri"/>
            </a:endParaRPr>
          </a:p>
          <a:p>
            <a:pPr marL="685800" marR="0" lvl="0" indent="-228600" algn="l" rtl="0">
              <a:spcBef>
                <a:spcPts val="120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318" name="Google Shape;318;p14"/>
          <p:cNvSpPr/>
          <p:nvPr/>
        </p:nvSpPr>
        <p:spPr>
          <a:xfrm>
            <a:off x="1" y="679673"/>
            <a:ext cx="7559674" cy="9542500"/>
          </a:xfrm>
          <a:custGeom>
            <a:avLst/>
            <a:gdLst/>
            <a:ahLst/>
            <a:cxnLst/>
            <a:rect l="l" t="t" r="r" b="b"/>
            <a:pathLst>
              <a:path w="7840799" h="4036632" extrusionOk="0">
                <a:moveTo>
                  <a:pt x="0" y="0"/>
                </a:moveTo>
                <a:lnTo>
                  <a:pt x="7840799" y="0"/>
                </a:lnTo>
                <a:lnTo>
                  <a:pt x="7840799" y="4036633"/>
                </a:lnTo>
                <a:lnTo>
                  <a:pt x="0" y="4036633"/>
                </a:lnTo>
                <a:close/>
              </a:path>
            </a:pathLst>
          </a:custGeom>
          <a:solidFill>
            <a:srgbClr val="12324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319" name="Google Shape;319;p14"/>
          <p:cNvSpPr/>
          <p:nvPr/>
        </p:nvSpPr>
        <p:spPr>
          <a:xfrm>
            <a:off x="656384" y="918339"/>
            <a:ext cx="6656970" cy="8754395"/>
          </a:xfrm>
          <a:custGeom>
            <a:avLst/>
            <a:gdLst/>
            <a:ahLst/>
            <a:cxnLst/>
            <a:rect l="l" t="t" r="r" b="b"/>
            <a:pathLst>
              <a:path w="7840799" h="4036632" extrusionOk="0">
                <a:moveTo>
                  <a:pt x="0" y="0"/>
                </a:moveTo>
                <a:lnTo>
                  <a:pt x="7840799" y="0"/>
                </a:lnTo>
                <a:lnTo>
                  <a:pt x="7840799" y="4036633"/>
                </a:lnTo>
                <a:lnTo>
                  <a:pt x="0" y="4036633"/>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lt1"/>
              </a:solidFill>
              <a:latin typeface="Century Schoolbook"/>
              <a:ea typeface="Century Schoolbook"/>
              <a:cs typeface="Century Schoolbook"/>
              <a:sym typeface="Century Schoolbook"/>
            </a:endParaRPr>
          </a:p>
        </p:txBody>
      </p:sp>
      <p:sp>
        <p:nvSpPr>
          <p:cNvPr id="320" name="Google Shape;320;p14"/>
          <p:cNvSpPr txBox="1"/>
          <p:nvPr/>
        </p:nvSpPr>
        <p:spPr>
          <a:xfrm>
            <a:off x="262425" y="360400"/>
            <a:ext cx="6872100" cy="458700"/>
          </a:xfrm>
          <a:prstGeom prst="rect">
            <a:avLst/>
          </a:prstGeom>
          <a:noFill/>
          <a:ln>
            <a:noFill/>
          </a:ln>
        </p:spPr>
        <p:txBody>
          <a:bodyPr spcFirstLastPara="1" wrap="square" lIns="91425" tIns="45700" rIns="91425" bIns="45700" anchor="t" anchorCtr="0">
            <a:spAutoFit/>
          </a:bodyPr>
          <a:lstStyle/>
          <a:p>
            <a:pPr marL="0" marR="0" lvl="0" indent="0" algn="l" rtl="0">
              <a:lnSpc>
                <a:spcPct val="99166"/>
              </a:lnSpc>
              <a:spcBef>
                <a:spcPts val="0"/>
              </a:spcBef>
              <a:spcAft>
                <a:spcPts val="0"/>
              </a:spcAft>
              <a:buNone/>
            </a:pPr>
            <a:r>
              <a:rPr lang="en-GB" sz="2400" b="1">
                <a:solidFill>
                  <a:schemeClr val="lt1"/>
                </a:solidFill>
                <a:highlight>
                  <a:srgbClr val="F3745D"/>
                </a:highlight>
                <a:latin typeface="Calibri"/>
                <a:ea typeface="Calibri"/>
                <a:cs typeface="Calibri"/>
                <a:sym typeface="Calibri"/>
              </a:rPr>
              <a:t> 1.4 L'éthique et les valeurs que nous adoptons</a:t>
            </a:r>
            <a:r>
              <a:rPr lang="en-GB" sz="2400" b="1">
                <a:solidFill>
                  <a:srgbClr val="F3745D"/>
                </a:solidFill>
                <a:highlight>
                  <a:srgbClr val="F3745D"/>
                </a:highlight>
                <a:latin typeface="Calibri"/>
                <a:ea typeface="Calibri"/>
                <a:cs typeface="Calibri"/>
                <a:sym typeface="Calibri"/>
              </a:rPr>
              <a:t>. </a:t>
            </a:r>
            <a:endParaRPr/>
          </a:p>
        </p:txBody>
      </p:sp>
      <p:grpSp>
        <p:nvGrpSpPr>
          <p:cNvPr id="321" name="Google Shape;321;p14"/>
          <p:cNvGrpSpPr/>
          <p:nvPr/>
        </p:nvGrpSpPr>
        <p:grpSpPr>
          <a:xfrm>
            <a:off x="204035" y="2293091"/>
            <a:ext cx="593831" cy="426119"/>
            <a:chOff x="589654" y="4356956"/>
            <a:chExt cx="593831" cy="426119"/>
          </a:xfrm>
        </p:grpSpPr>
        <p:sp>
          <p:nvSpPr>
            <p:cNvPr id="322" name="Google Shape;322;p14"/>
            <p:cNvSpPr/>
            <p:nvPr/>
          </p:nvSpPr>
          <p:spPr>
            <a:xfrm>
              <a:off x="619806" y="4356956"/>
              <a:ext cx="406325" cy="406325"/>
            </a:xfrm>
            <a:prstGeom prst="ellipse">
              <a:avLst/>
            </a:prstGeom>
            <a:solidFill>
              <a:srgbClr val="50B4D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83">
                <a:solidFill>
                  <a:srgbClr val="F3745D"/>
                </a:solidFill>
                <a:latin typeface="Century Schoolbook"/>
                <a:ea typeface="Century Schoolbook"/>
                <a:cs typeface="Century Schoolbook"/>
                <a:sym typeface="Century Schoolbook"/>
              </a:endParaRPr>
            </a:p>
          </p:txBody>
        </p:sp>
        <p:sp>
          <p:nvSpPr>
            <p:cNvPr id="323" name="Google Shape;323;p14"/>
            <p:cNvSpPr txBox="1"/>
            <p:nvPr/>
          </p:nvSpPr>
          <p:spPr>
            <a:xfrm>
              <a:off x="589654" y="4432085"/>
              <a:ext cx="593831" cy="350990"/>
            </a:xfrm>
            <a:prstGeom prst="rect">
              <a:avLst/>
            </a:prstGeom>
            <a:noFill/>
            <a:ln>
              <a:noFill/>
            </a:ln>
          </p:spPr>
          <p:txBody>
            <a:bodyPr spcFirstLastPara="1" wrap="square" lIns="91425" tIns="45700" rIns="91425" bIns="45700" anchor="b" anchorCtr="0">
              <a:noAutofit/>
            </a:bodyPr>
            <a:lstStyle/>
            <a:p>
              <a:pPr marL="0" marR="0" lvl="0" indent="0" algn="l" rtl="0">
                <a:lnSpc>
                  <a:spcPct val="78181"/>
                </a:lnSpc>
                <a:spcBef>
                  <a:spcPts val="0"/>
                </a:spcBef>
                <a:spcAft>
                  <a:spcPts val="0"/>
                </a:spcAft>
                <a:buClr>
                  <a:schemeClr val="lt1"/>
                </a:buClr>
                <a:buSzPts val="2200"/>
                <a:buFont typeface="Arial"/>
                <a:buNone/>
              </a:pPr>
              <a:r>
                <a:rPr lang="en-GB" sz="2200" b="1" i="0">
                  <a:solidFill>
                    <a:schemeClr val="lt1"/>
                  </a:solidFill>
                  <a:latin typeface="Calibri"/>
                  <a:ea typeface="Calibri"/>
                  <a:cs typeface="Calibri"/>
                  <a:sym typeface="Calibri"/>
                </a:rPr>
                <a:t>01</a:t>
              </a:r>
              <a:endParaRPr sz="2200" b="0" i="0">
                <a:solidFill>
                  <a:schemeClr val="lt1"/>
                </a:solidFill>
                <a:latin typeface="Calibri"/>
                <a:ea typeface="Calibri"/>
                <a:cs typeface="Calibri"/>
                <a:sym typeface="Calibri"/>
              </a:endParaRPr>
            </a:p>
          </p:txBody>
        </p:sp>
      </p:grpSp>
      <p:sp>
        <p:nvSpPr>
          <p:cNvPr id="324" name="Google Shape;324;p14"/>
          <p:cNvSpPr txBox="1"/>
          <p:nvPr/>
        </p:nvSpPr>
        <p:spPr>
          <a:xfrm>
            <a:off x="722001" y="887009"/>
            <a:ext cx="6496500" cy="4494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11E3B"/>
              </a:buClr>
              <a:buSzPts val="1150"/>
              <a:buFont typeface="Arial"/>
              <a:buNone/>
            </a:pPr>
            <a:r>
              <a:rPr lang="en-GB" sz="1150">
                <a:solidFill>
                  <a:srgbClr val="011E3B"/>
                </a:solidFill>
                <a:latin typeface="Calibri"/>
                <a:ea typeface="Calibri"/>
                <a:cs typeface="Calibri"/>
                <a:sym typeface="Calibri"/>
              </a:rPr>
              <a:t>En s'inspirant de l'impact du travail de notre partenaire de projet ACTIN </a:t>
            </a:r>
            <a:r>
              <a:rPr lang="en-GB" sz="1150" b="1">
                <a:solidFill>
                  <a:srgbClr val="011E3B"/>
                </a:solidFill>
                <a:latin typeface="Calibri"/>
                <a:ea typeface="Calibri"/>
                <a:cs typeface="Calibri"/>
                <a:sym typeface="Calibri"/>
              </a:rPr>
              <a:t>SolidarityNow </a:t>
            </a:r>
            <a:r>
              <a:rPr lang="en-GB" sz="1150">
                <a:solidFill>
                  <a:srgbClr val="011E3B"/>
                </a:solidFill>
                <a:latin typeface="Calibri"/>
                <a:ea typeface="Calibri"/>
                <a:cs typeface="Calibri"/>
                <a:sym typeface="Calibri"/>
              </a:rPr>
              <a:t>( </a:t>
            </a:r>
            <a:r>
              <a:rPr lang="en-GB" sz="1150" u="sng">
                <a:solidFill>
                  <a:schemeClr val="hlink"/>
                </a:solidFill>
                <a:latin typeface="Calibri"/>
                <a:ea typeface="Calibri"/>
                <a:cs typeface="Calibri"/>
                <a:sym typeface="Calibri"/>
                <a:hlinkClick r:id="rId3"/>
              </a:rPr>
              <a:t>SolidarityNow</a:t>
            </a:r>
            <a:r>
              <a:rPr lang="en-GB" sz="1150">
                <a:solidFill>
                  <a:srgbClr val="011E3B"/>
                </a:solidFill>
                <a:latin typeface="Calibri"/>
                <a:ea typeface="Calibri"/>
                <a:cs typeface="Calibri"/>
                <a:sym typeface="Calibri"/>
              </a:rPr>
              <a:t>) en Grèce, qui travaille à l'autonomisation des réfugiés et des populations vulnérables, nous avons affiné et contextualisé l'éthique et les valeurs du Café de la solidarité d'ACTIN.  Solidarity Now est efficace dans la promotion de l'intégration, le soutien des droits individuels et la fourniture de services essentiels par le biais de centres communautaires et d'initiatives de solidarité. En adaptant certaines de leurs approches, nous pouvons améliorer le cadre opérationnel et le fondement éthique du Café de solidarité d'ACTIN. </a:t>
            </a:r>
            <a:endParaRPr/>
          </a:p>
          <a:p>
            <a:pPr marL="0" marR="0" lvl="0" indent="0" algn="l" rtl="0">
              <a:lnSpc>
                <a:spcPct val="100000"/>
              </a:lnSpc>
              <a:spcBef>
                <a:spcPts val="2267"/>
              </a:spcBef>
              <a:spcAft>
                <a:spcPts val="0"/>
              </a:spcAft>
              <a:buClr>
                <a:srgbClr val="F3745D"/>
              </a:buClr>
              <a:buSzPts val="1800"/>
              <a:buFont typeface="Arial"/>
              <a:buNone/>
            </a:pPr>
            <a:r>
              <a:rPr lang="en-GB" sz="1800" b="1">
                <a:solidFill>
                  <a:srgbClr val="F3745D"/>
                </a:solidFill>
                <a:latin typeface="Calibri"/>
                <a:ea typeface="Calibri"/>
                <a:cs typeface="Calibri"/>
                <a:sym typeface="Calibri"/>
              </a:rPr>
              <a:t>Inclusivité                                                                                                </a:t>
            </a:r>
            <a:r>
              <a:rPr lang="en-GB" sz="1150" b="1">
                <a:solidFill>
                  <a:srgbClr val="011E3B"/>
                </a:solidFill>
                <a:latin typeface="Calibri"/>
                <a:ea typeface="Calibri"/>
                <a:cs typeface="Calibri"/>
                <a:sym typeface="Calibri"/>
              </a:rPr>
              <a:t>Accueil universel :</a:t>
            </a:r>
            <a:r>
              <a:rPr lang="en-GB" sz="1150">
                <a:solidFill>
                  <a:srgbClr val="011E3B"/>
                </a:solidFill>
                <a:latin typeface="Calibri"/>
                <a:ea typeface="Calibri"/>
                <a:cs typeface="Calibri"/>
                <a:sym typeface="Calibri"/>
              </a:rPr>
              <a:t> Notre café est un espace ouvert pour tous, en particulier pour les migrants et les réfugiés à la recherche d'une communauté. Nous nous engageons à créer un espace où chaque individu, quelle que soit son origine, peut se sentir accepté et valorisé.                                                                                                                                                                    </a:t>
            </a:r>
            <a:r>
              <a:rPr lang="en-GB" sz="1150" b="1">
                <a:solidFill>
                  <a:srgbClr val="011E3B"/>
                </a:solidFill>
                <a:latin typeface="Calibri"/>
                <a:ea typeface="Calibri"/>
                <a:cs typeface="Calibri"/>
                <a:sym typeface="Calibri"/>
              </a:rPr>
              <a:t>Accessibilité :</a:t>
            </a:r>
            <a:r>
              <a:rPr lang="en-GB" sz="1150">
                <a:solidFill>
                  <a:srgbClr val="011E3B"/>
                </a:solidFill>
                <a:latin typeface="Calibri"/>
                <a:ea typeface="Calibri"/>
                <a:cs typeface="Calibri"/>
                <a:sym typeface="Calibri"/>
              </a:rPr>
              <a:t> Nous veillons à ce que notre café et ses activités soient accessibles aux personnes de toutes origines et de toutes capacités, en fournissant les aménagements nécessaires pour favoriser la participation et l'engagement.</a:t>
            </a:r>
            <a:endParaRPr/>
          </a:p>
          <a:p>
            <a:pPr marL="0" marR="0" lvl="0" indent="0" algn="l" rtl="0">
              <a:lnSpc>
                <a:spcPct val="100000"/>
              </a:lnSpc>
              <a:spcBef>
                <a:spcPts val="2267"/>
              </a:spcBef>
              <a:spcAft>
                <a:spcPts val="0"/>
              </a:spcAft>
              <a:buClr>
                <a:srgbClr val="F3745D"/>
              </a:buClr>
              <a:buSzPts val="1800"/>
              <a:buFont typeface="Arial"/>
              <a:buNone/>
            </a:pPr>
            <a:r>
              <a:rPr lang="en-GB" sz="1800" b="1">
                <a:solidFill>
                  <a:srgbClr val="F3745D"/>
                </a:solidFill>
                <a:latin typeface="Calibri"/>
                <a:ea typeface="Calibri"/>
                <a:cs typeface="Calibri"/>
                <a:sym typeface="Calibri"/>
              </a:rPr>
              <a:t>Droits de l'homme et dignité                                                                </a:t>
            </a:r>
            <a:r>
              <a:rPr lang="en-GB" sz="1150" b="1">
                <a:solidFill>
                  <a:srgbClr val="011E3B"/>
                </a:solidFill>
                <a:latin typeface="Calibri"/>
                <a:ea typeface="Calibri"/>
                <a:cs typeface="Calibri"/>
                <a:sym typeface="Calibri"/>
              </a:rPr>
              <a:t>Droits égaux pour tous : </a:t>
            </a:r>
            <a:r>
              <a:rPr lang="en-GB" sz="1150">
                <a:solidFill>
                  <a:srgbClr val="011E3B"/>
                </a:solidFill>
                <a:latin typeface="Calibri"/>
                <a:ea typeface="Calibri"/>
                <a:cs typeface="Calibri"/>
                <a:sym typeface="Calibri"/>
              </a:rPr>
              <a:t>Inspiré par l'engagement de Solidarity Now en faveur des droits de l'homme, notre café solidaire ACTIN souligne l'importance de traiter chaque individu avec dignité et respect, en veillant à ce que tous les participants, en particulier les plus vulnérables, aient accès à la même qualité de services et d'opportunités.                                                                                                                                                                        </a:t>
            </a:r>
            <a:r>
              <a:rPr lang="en-GB" sz="1150" b="1">
                <a:solidFill>
                  <a:srgbClr val="011E3B"/>
                </a:solidFill>
                <a:latin typeface="Calibri"/>
                <a:ea typeface="Calibri"/>
                <a:cs typeface="Calibri"/>
                <a:sym typeface="Calibri"/>
              </a:rPr>
              <a:t>Protection et sécurité :</a:t>
            </a:r>
            <a:r>
              <a:rPr lang="en-GB" sz="1150">
                <a:solidFill>
                  <a:srgbClr val="011E3B"/>
                </a:solidFill>
                <a:latin typeface="Calibri"/>
                <a:ea typeface="Calibri"/>
                <a:cs typeface="Calibri"/>
                <a:sym typeface="Calibri"/>
              </a:rPr>
              <a:t> Nous assurons un environnement sûr et protecteur pour tous, en nous inspirant des pratiques qui protègent les droits et le bien-être des réfugiés et d'autres groupes marginalisés.</a:t>
            </a:r>
            <a:endParaRPr/>
          </a:p>
          <a:p>
            <a:pPr marL="0" marR="0" lvl="0" indent="0" algn="l" rtl="0">
              <a:lnSpc>
                <a:spcPct val="100000"/>
              </a:lnSpc>
              <a:spcBef>
                <a:spcPts val="2267"/>
              </a:spcBef>
              <a:spcAft>
                <a:spcPts val="0"/>
              </a:spcAft>
              <a:buClr>
                <a:srgbClr val="011E3B"/>
              </a:buClr>
              <a:buSzPts val="1150"/>
              <a:buFont typeface="Arial"/>
              <a:buNone/>
            </a:pPr>
            <a:r>
              <a:rPr lang="en-GB" sz="1800" b="1">
                <a:solidFill>
                  <a:srgbClr val="F3745D"/>
                </a:solidFill>
                <a:latin typeface="Calibri"/>
                <a:ea typeface="Calibri"/>
                <a:cs typeface="Calibri"/>
                <a:sym typeface="Calibri"/>
              </a:rPr>
              <a:t>Systèmes de soutien complets                                                               </a:t>
            </a:r>
            <a:r>
              <a:rPr lang="en-GB" sz="1150" b="1">
                <a:solidFill>
                  <a:srgbClr val="011E3B"/>
                </a:solidFill>
                <a:latin typeface="Calibri"/>
                <a:ea typeface="Calibri"/>
                <a:cs typeface="Calibri"/>
                <a:sym typeface="Calibri"/>
              </a:rPr>
              <a:t>Des services holistiques : </a:t>
            </a:r>
            <a:r>
              <a:rPr lang="en-GB" sz="1150">
                <a:solidFill>
                  <a:srgbClr val="011E3B"/>
                </a:solidFill>
                <a:latin typeface="Calibri"/>
                <a:ea typeface="Calibri"/>
                <a:cs typeface="Calibri"/>
                <a:sym typeface="Calibri"/>
              </a:rPr>
              <a:t>Suivant l'exemple de SolidarityNow, notre café offre une interaction sociale, mais surtout, il sert de passerelle vers une gamme de services de soutien, y compris l'aide juridique, l'information sur les soins de santé, les </a:t>
            </a:r>
            <a:r>
              <a:rPr lang="en-GB" sz="1150" b="0" i="0">
                <a:solidFill>
                  <a:srgbClr val="444746"/>
                </a:solidFill>
                <a:latin typeface="Calibri"/>
                <a:ea typeface="Calibri"/>
                <a:cs typeface="Calibri"/>
                <a:sym typeface="Calibri"/>
              </a:rPr>
              <a:t>services d'employabilité </a:t>
            </a:r>
            <a:r>
              <a:rPr lang="en-GB" sz="1150">
                <a:solidFill>
                  <a:srgbClr val="011E3B"/>
                </a:solidFill>
                <a:latin typeface="Calibri"/>
                <a:ea typeface="Calibri"/>
                <a:cs typeface="Calibri"/>
                <a:sym typeface="Calibri"/>
              </a:rPr>
              <a:t>et les programmes éducatifs.                                                                                                                                                                       </a:t>
            </a:r>
            <a:r>
              <a:rPr lang="en-GB" sz="1150" b="1">
                <a:solidFill>
                  <a:srgbClr val="011E3B"/>
                </a:solidFill>
                <a:latin typeface="Calibri"/>
                <a:ea typeface="Calibri"/>
                <a:cs typeface="Calibri"/>
                <a:sym typeface="Calibri"/>
              </a:rPr>
              <a:t>Priorité à la santé mentale :</a:t>
            </a:r>
            <a:r>
              <a:rPr lang="en-GB" sz="1150">
                <a:solidFill>
                  <a:srgbClr val="011E3B"/>
                </a:solidFill>
                <a:latin typeface="Calibri"/>
                <a:ea typeface="Calibri"/>
                <a:cs typeface="Calibri"/>
                <a:sym typeface="Calibri"/>
              </a:rPr>
              <a:t> Grâce à un partenariat, nous intégrerons le soutien à la santé mentale dans nos offres, en reconnaissant les tensions psychologiques auxquelles sont souvent confrontés les migrants et les réfugiés, et en leur donnant accès à des conseils et à des activités thérapeutiques.</a:t>
            </a:r>
            <a:endParaRPr/>
          </a:p>
          <a:p>
            <a:pPr marL="0" marR="0" lvl="0" indent="0" algn="l" rtl="0">
              <a:lnSpc>
                <a:spcPct val="100000"/>
              </a:lnSpc>
              <a:spcBef>
                <a:spcPts val="2267"/>
              </a:spcBef>
              <a:spcAft>
                <a:spcPts val="0"/>
              </a:spcAft>
              <a:buClr>
                <a:srgbClr val="F3745D"/>
              </a:buClr>
              <a:buSzPts val="1800"/>
              <a:buFont typeface="Arial"/>
              <a:buNone/>
            </a:pPr>
            <a:r>
              <a:rPr lang="en-GB" sz="1800" b="1">
                <a:solidFill>
                  <a:srgbClr val="F3745D"/>
                </a:solidFill>
                <a:latin typeface="Calibri"/>
                <a:ea typeface="Calibri"/>
                <a:cs typeface="Calibri"/>
                <a:sym typeface="Calibri"/>
              </a:rPr>
              <a:t>Communauté et solidarité </a:t>
            </a:r>
            <a:r>
              <a:rPr lang="en-GB" sz="1150" b="1">
                <a:solidFill>
                  <a:srgbClr val="011E3B"/>
                </a:solidFill>
                <a:latin typeface="Calibri"/>
                <a:ea typeface="Calibri"/>
                <a:cs typeface="Calibri"/>
                <a:sym typeface="Calibri"/>
              </a:rPr>
              <a:t>favorisant l'intégration locale : </a:t>
            </a:r>
            <a:r>
              <a:rPr lang="en-GB" sz="1150">
                <a:solidFill>
                  <a:srgbClr val="011E3B"/>
                </a:solidFill>
                <a:latin typeface="Calibri"/>
                <a:ea typeface="Calibri"/>
                <a:cs typeface="Calibri"/>
                <a:sym typeface="Calibri"/>
              </a:rPr>
              <a:t>À l'instar de SolidarityNow, qui collabore étroitement avec les communautés locales pour favoriser l'acceptation et l'intégration, le Café solidaire d'ACTIN encourage les activités qui rapprochent les habitants et les nouveaux arrivants, facilitant ainsi la compréhension mutuelle et le partage d'expériences.                                                                                                            </a:t>
            </a:r>
            <a:r>
              <a:rPr lang="en-GB" sz="1150" b="1">
                <a:solidFill>
                  <a:srgbClr val="011E3B"/>
                </a:solidFill>
                <a:latin typeface="Calibri"/>
                <a:ea typeface="Calibri"/>
                <a:cs typeface="Calibri"/>
                <a:sym typeface="Calibri"/>
              </a:rPr>
              <a:t>Volontariat et participation active :</a:t>
            </a:r>
            <a:r>
              <a:rPr lang="en-GB" sz="1150">
                <a:solidFill>
                  <a:srgbClr val="011E3B"/>
                </a:solidFill>
                <a:latin typeface="Calibri"/>
                <a:ea typeface="Calibri"/>
                <a:cs typeface="Calibri"/>
                <a:sym typeface="Calibri"/>
              </a:rPr>
              <a:t> Nous encourageons la participation active de la communauté, en impliquant les habitants et les migrants dans la gestion du café et les processus de prise de décision, renforçant ainsi le sentiment d'appartenance et la solidarité de la communauté.                                                                                                                                </a:t>
            </a:r>
            <a:r>
              <a:rPr lang="en-GB" sz="1150" b="1">
                <a:solidFill>
                  <a:srgbClr val="011E3B"/>
                </a:solidFill>
                <a:latin typeface="Calibri"/>
                <a:ea typeface="Calibri"/>
                <a:cs typeface="Calibri"/>
                <a:sym typeface="Calibri"/>
              </a:rPr>
              <a:t>Promotion de l'indépendance : </a:t>
            </a:r>
            <a:r>
              <a:rPr lang="en-GB" sz="1150">
                <a:solidFill>
                  <a:srgbClr val="011E3B"/>
                </a:solidFill>
                <a:latin typeface="Calibri"/>
                <a:ea typeface="Calibri"/>
                <a:cs typeface="Calibri"/>
                <a:sym typeface="Calibri"/>
              </a:rPr>
              <a:t>Conformément aux initiatives de SolidarityNow visant à promouvoir l'autosuffisance économique, notre café offre des opportunités de formation et d'emploi aux réfugiés et aux migrants, les aidant ainsi à construire de nouvelles carrières et à s'intégrer économiquement dans la communauté.                                                                                                                                            </a:t>
            </a:r>
            <a:r>
              <a:rPr lang="en-GB" sz="1150" b="1">
                <a:solidFill>
                  <a:srgbClr val="011E3B"/>
                </a:solidFill>
                <a:latin typeface="Calibri"/>
                <a:ea typeface="Calibri"/>
                <a:cs typeface="Calibri"/>
                <a:sym typeface="Calibri"/>
              </a:rPr>
              <a:t>Responsabilité environnementale :</a:t>
            </a:r>
            <a:r>
              <a:rPr lang="en-GB" sz="1150">
                <a:solidFill>
                  <a:srgbClr val="011E3B"/>
                </a:solidFill>
                <a:latin typeface="Calibri"/>
                <a:ea typeface="Calibri"/>
                <a:cs typeface="Calibri"/>
                <a:sym typeface="Calibri"/>
              </a:rPr>
              <a:t> Nous nous engageons à adopter des pratiques durables, à minimiser notre impact sur l'environnement et à enseigner des habitudes durables par le biais d'ateliers et d'activités quotidiennes au café.</a:t>
            </a:r>
            <a:endParaRPr/>
          </a:p>
          <a:p>
            <a:pPr marL="0" marR="0" lvl="0" indent="0" algn="l" rtl="0">
              <a:lnSpc>
                <a:spcPct val="100000"/>
              </a:lnSpc>
              <a:spcBef>
                <a:spcPts val="2267"/>
              </a:spcBef>
              <a:spcAft>
                <a:spcPts val="0"/>
              </a:spcAft>
              <a:buClr>
                <a:srgbClr val="011E3B"/>
              </a:buClr>
              <a:buSzPts val="1160"/>
              <a:buFont typeface="Arial"/>
              <a:buNone/>
            </a:pPr>
            <a:endParaRPr sz="1160">
              <a:solidFill>
                <a:srgbClr val="011E3B"/>
              </a:solidFill>
              <a:latin typeface="Calibri"/>
              <a:ea typeface="Calibri"/>
              <a:cs typeface="Calibri"/>
              <a:sym typeface="Calibri"/>
            </a:endParaRPr>
          </a:p>
          <a:p>
            <a:pPr marL="0" marR="0" lvl="0" indent="0" algn="l" rtl="0">
              <a:lnSpc>
                <a:spcPct val="100000"/>
              </a:lnSpc>
              <a:spcBef>
                <a:spcPts val="2267"/>
              </a:spcBef>
              <a:spcAft>
                <a:spcPts val="0"/>
              </a:spcAft>
              <a:buClr>
                <a:srgbClr val="011E3B"/>
              </a:buClr>
              <a:buSzPts val="1800"/>
              <a:buFont typeface="Arial"/>
              <a:buNone/>
            </a:pPr>
            <a:endParaRPr sz="1800" b="1">
              <a:solidFill>
                <a:srgbClr val="F3745D"/>
              </a:solidFill>
              <a:latin typeface="Calibri"/>
              <a:ea typeface="Calibri"/>
              <a:cs typeface="Calibri"/>
              <a:sym typeface="Calibri"/>
            </a:endParaRPr>
          </a:p>
        </p:txBody>
      </p:sp>
      <p:grpSp>
        <p:nvGrpSpPr>
          <p:cNvPr id="325" name="Google Shape;325;p14"/>
          <p:cNvGrpSpPr/>
          <p:nvPr/>
        </p:nvGrpSpPr>
        <p:grpSpPr>
          <a:xfrm>
            <a:off x="201132" y="6982509"/>
            <a:ext cx="593831" cy="421427"/>
            <a:chOff x="587792" y="4583157"/>
            <a:chExt cx="593831" cy="421427"/>
          </a:xfrm>
        </p:grpSpPr>
        <p:sp>
          <p:nvSpPr>
            <p:cNvPr id="326" name="Google Shape;326;p14"/>
            <p:cNvSpPr/>
            <p:nvPr/>
          </p:nvSpPr>
          <p:spPr>
            <a:xfrm>
              <a:off x="632405" y="4583157"/>
              <a:ext cx="406325" cy="406325"/>
            </a:xfrm>
            <a:prstGeom prst="ellipse">
              <a:avLst/>
            </a:prstGeom>
            <a:solidFill>
              <a:srgbClr val="50B4D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83">
                <a:solidFill>
                  <a:srgbClr val="F3745D"/>
                </a:solidFill>
                <a:latin typeface="Century Schoolbook"/>
                <a:ea typeface="Century Schoolbook"/>
                <a:cs typeface="Century Schoolbook"/>
                <a:sym typeface="Century Schoolbook"/>
              </a:endParaRPr>
            </a:p>
          </p:txBody>
        </p:sp>
        <p:sp>
          <p:nvSpPr>
            <p:cNvPr id="327" name="Google Shape;327;p14"/>
            <p:cNvSpPr txBox="1"/>
            <p:nvPr/>
          </p:nvSpPr>
          <p:spPr>
            <a:xfrm>
              <a:off x="587792" y="4653594"/>
              <a:ext cx="593831" cy="350990"/>
            </a:xfrm>
            <a:prstGeom prst="rect">
              <a:avLst/>
            </a:prstGeom>
            <a:noFill/>
            <a:ln>
              <a:noFill/>
            </a:ln>
          </p:spPr>
          <p:txBody>
            <a:bodyPr spcFirstLastPara="1" wrap="square" lIns="91425" tIns="45700" rIns="91425" bIns="45700" anchor="b" anchorCtr="0">
              <a:noAutofit/>
            </a:bodyPr>
            <a:lstStyle/>
            <a:p>
              <a:pPr marL="0" marR="0" lvl="0" indent="0" algn="l" rtl="0">
                <a:lnSpc>
                  <a:spcPct val="78181"/>
                </a:lnSpc>
                <a:spcBef>
                  <a:spcPts val="0"/>
                </a:spcBef>
                <a:spcAft>
                  <a:spcPts val="0"/>
                </a:spcAft>
                <a:buClr>
                  <a:schemeClr val="lt1"/>
                </a:buClr>
                <a:buSzPts val="2200"/>
                <a:buFont typeface="Arial"/>
                <a:buNone/>
              </a:pPr>
              <a:r>
                <a:rPr lang="en-GB" sz="2200" b="1" i="0">
                  <a:solidFill>
                    <a:schemeClr val="lt1"/>
                  </a:solidFill>
                  <a:latin typeface="Calibri"/>
                  <a:ea typeface="Calibri"/>
                  <a:cs typeface="Calibri"/>
                  <a:sym typeface="Calibri"/>
                </a:rPr>
                <a:t>04</a:t>
              </a:r>
              <a:endParaRPr sz="2200" b="0" i="0">
                <a:solidFill>
                  <a:schemeClr val="lt1"/>
                </a:solidFill>
                <a:latin typeface="Calibri"/>
                <a:ea typeface="Calibri"/>
                <a:cs typeface="Calibri"/>
                <a:sym typeface="Calibri"/>
              </a:endParaRPr>
            </a:p>
          </p:txBody>
        </p:sp>
      </p:grpSp>
      <p:sp>
        <p:nvSpPr>
          <p:cNvPr id="328" name="Google Shape;328;p14"/>
          <p:cNvSpPr/>
          <p:nvPr/>
        </p:nvSpPr>
        <p:spPr>
          <a:xfrm>
            <a:off x="262423" y="5375858"/>
            <a:ext cx="406325" cy="406325"/>
          </a:xfrm>
          <a:prstGeom prst="ellipse">
            <a:avLst/>
          </a:prstGeom>
          <a:solidFill>
            <a:srgbClr val="50B4D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83">
              <a:solidFill>
                <a:srgbClr val="F3745D"/>
              </a:solidFill>
              <a:latin typeface="Century Schoolbook"/>
              <a:ea typeface="Century Schoolbook"/>
              <a:cs typeface="Century Schoolbook"/>
              <a:sym typeface="Century Schoolbook"/>
            </a:endParaRPr>
          </a:p>
        </p:txBody>
      </p:sp>
      <p:sp>
        <p:nvSpPr>
          <p:cNvPr id="329" name="Google Shape;329;p14"/>
          <p:cNvSpPr/>
          <p:nvPr/>
        </p:nvSpPr>
        <p:spPr>
          <a:xfrm>
            <a:off x="238867" y="3817102"/>
            <a:ext cx="406325" cy="406325"/>
          </a:xfrm>
          <a:prstGeom prst="ellipse">
            <a:avLst/>
          </a:prstGeom>
          <a:solidFill>
            <a:srgbClr val="50B4D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83">
              <a:solidFill>
                <a:srgbClr val="F3745D"/>
              </a:solidFill>
              <a:latin typeface="Century Schoolbook"/>
              <a:ea typeface="Century Schoolbook"/>
              <a:cs typeface="Century Schoolbook"/>
              <a:sym typeface="Century Schoolbook"/>
            </a:endParaRPr>
          </a:p>
        </p:txBody>
      </p:sp>
      <p:sp>
        <p:nvSpPr>
          <p:cNvPr id="330" name="Google Shape;330;p14"/>
          <p:cNvSpPr txBox="1"/>
          <p:nvPr/>
        </p:nvSpPr>
        <p:spPr>
          <a:xfrm>
            <a:off x="189971" y="3872437"/>
            <a:ext cx="593831" cy="350990"/>
          </a:xfrm>
          <a:prstGeom prst="rect">
            <a:avLst/>
          </a:prstGeom>
          <a:noFill/>
          <a:ln>
            <a:noFill/>
          </a:ln>
        </p:spPr>
        <p:txBody>
          <a:bodyPr spcFirstLastPara="1" wrap="square" lIns="91425" tIns="45700" rIns="91425" bIns="45700" anchor="b" anchorCtr="0">
            <a:noAutofit/>
          </a:bodyPr>
          <a:lstStyle/>
          <a:p>
            <a:pPr marL="0" marR="0" lvl="0" indent="0" algn="l" rtl="0">
              <a:lnSpc>
                <a:spcPct val="78181"/>
              </a:lnSpc>
              <a:spcBef>
                <a:spcPts val="0"/>
              </a:spcBef>
              <a:spcAft>
                <a:spcPts val="0"/>
              </a:spcAft>
              <a:buClr>
                <a:schemeClr val="lt1"/>
              </a:buClr>
              <a:buSzPts val="2200"/>
              <a:buFont typeface="Arial"/>
              <a:buNone/>
            </a:pPr>
            <a:r>
              <a:rPr lang="en-GB" sz="2200" b="1" i="0">
                <a:solidFill>
                  <a:schemeClr val="lt1"/>
                </a:solidFill>
                <a:latin typeface="Calibri"/>
                <a:ea typeface="Calibri"/>
                <a:cs typeface="Calibri"/>
                <a:sym typeface="Calibri"/>
              </a:rPr>
              <a:t>02</a:t>
            </a:r>
            <a:endParaRPr sz="2200" b="0" i="0">
              <a:solidFill>
                <a:schemeClr val="lt1"/>
              </a:solidFill>
              <a:latin typeface="Calibri"/>
              <a:ea typeface="Calibri"/>
              <a:cs typeface="Calibri"/>
              <a:sym typeface="Calibri"/>
            </a:endParaRPr>
          </a:p>
        </p:txBody>
      </p:sp>
      <p:sp>
        <p:nvSpPr>
          <p:cNvPr id="331" name="Google Shape;331;p14"/>
          <p:cNvSpPr txBox="1"/>
          <p:nvPr/>
        </p:nvSpPr>
        <p:spPr>
          <a:xfrm>
            <a:off x="221262" y="5403525"/>
            <a:ext cx="593831" cy="350990"/>
          </a:xfrm>
          <a:prstGeom prst="rect">
            <a:avLst/>
          </a:prstGeom>
          <a:noFill/>
          <a:ln>
            <a:noFill/>
          </a:ln>
        </p:spPr>
        <p:txBody>
          <a:bodyPr spcFirstLastPara="1" wrap="square" lIns="91425" tIns="45700" rIns="91425" bIns="45700" anchor="b" anchorCtr="0">
            <a:noAutofit/>
          </a:bodyPr>
          <a:lstStyle/>
          <a:p>
            <a:pPr marL="0" marR="0" lvl="0" indent="0" algn="l" rtl="0">
              <a:lnSpc>
                <a:spcPct val="78181"/>
              </a:lnSpc>
              <a:spcBef>
                <a:spcPts val="0"/>
              </a:spcBef>
              <a:spcAft>
                <a:spcPts val="0"/>
              </a:spcAft>
              <a:buClr>
                <a:schemeClr val="lt1"/>
              </a:buClr>
              <a:buSzPts val="2200"/>
              <a:buFont typeface="Arial"/>
              <a:buNone/>
            </a:pPr>
            <a:r>
              <a:rPr lang="en-GB" sz="2200" b="1" i="0">
                <a:solidFill>
                  <a:schemeClr val="lt1"/>
                </a:solidFill>
                <a:latin typeface="Calibri"/>
                <a:ea typeface="Calibri"/>
                <a:cs typeface="Calibri"/>
                <a:sym typeface="Calibri"/>
              </a:rPr>
              <a:t>03</a:t>
            </a:r>
            <a:endParaRPr sz="2200" b="0" i="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15"/>
          <p:cNvSpPr txBox="1">
            <a:spLocks noGrp="1"/>
          </p:cNvSpPr>
          <p:nvPr>
            <p:ph type="sldNum" idx="12"/>
          </p:nvPr>
        </p:nvSpPr>
        <p:spPr>
          <a:xfrm>
            <a:off x="7134555" y="10316301"/>
            <a:ext cx="357598" cy="26659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8</a:t>
            </a:fld>
            <a:endParaRPr/>
          </a:p>
        </p:txBody>
      </p:sp>
      <p:sp>
        <p:nvSpPr>
          <p:cNvPr id="337" name="Google Shape;337;p15"/>
          <p:cNvSpPr txBox="1"/>
          <p:nvPr/>
        </p:nvSpPr>
        <p:spPr>
          <a:xfrm>
            <a:off x="471217" y="566597"/>
            <a:ext cx="6296631" cy="412274"/>
          </a:xfrm>
          <a:prstGeom prst="rect">
            <a:avLst/>
          </a:prstGeom>
          <a:noFill/>
          <a:ln>
            <a:noFill/>
          </a:ln>
        </p:spPr>
        <p:txBody>
          <a:bodyPr spcFirstLastPara="1" wrap="square" lIns="91425" tIns="45700" rIns="91425" bIns="45700" anchor="t" anchorCtr="0">
            <a:noAutofit/>
          </a:bodyPr>
          <a:lstStyle/>
          <a:p>
            <a:pPr marL="0" marR="0" lvl="0" indent="0" algn="l" rtl="0">
              <a:lnSpc>
                <a:spcPct val="94166"/>
              </a:lnSpc>
              <a:spcBef>
                <a:spcPts val="0"/>
              </a:spcBef>
              <a:spcAft>
                <a:spcPts val="0"/>
              </a:spcAft>
              <a:buClr>
                <a:srgbClr val="7ABB57"/>
              </a:buClr>
              <a:buSzPts val="2400"/>
              <a:buFont typeface="Arial"/>
              <a:buNone/>
            </a:pPr>
            <a:r>
              <a:rPr lang="en-GB" sz="2400" b="1" i="0">
                <a:solidFill>
                  <a:srgbClr val="7ABB57"/>
                </a:solidFill>
                <a:latin typeface="Calibri"/>
                <a:ea typeface="Calibri"/>
                <a:cs typeface="Calibri"/>
                <a:sym typeface="Calibri"/>
              </a:rPr>
              <a:t>1.5 Enseignements tirés de l'expérience des autres et du monde universitaire</a:t>
            </a:r>
            <a:endParaRPr/>
          </a:p>
        </p:txBody>
      </p:sp>
      <p:cxnSp>
        <p:nvCxnSpPr>
          <p:cNvPr id="338" name="Google Shape;338;p15"/>
          <p:cNvCxnSpPr/>
          <p:nvPr/>
        </p:nvCxnSpPr>
        <p:spPr>
          <a:xfrm>
            <a:off x="33329" y="786866"/>
            <a:ext cx="437888" cy="0"/>
          </a:xfrm>
          <a:prstGeom prst="straightConnector1">
            <a:avLst/>
          </a:prstGeom>
          <a:noFill/>
          <a:ln w="28575" cap="flat" cmpd="sng">
            <a:solidFill>
              <a:srgbClr val="50B4D9"/>
            </a:solidFill>
            <a:prstDash val="solid"/>
            <a:miter lim="800000"/>
            <a:headEnd type="none" w="sm" len="sm"/>
            <a:tailEnd type="none" w="sm" len="sm"/>
          </a:ln>
        </p:spPr>
      </p:cxnSp>
      <p:sp>
        <p:nvSpPr>
          <p:cNvPr id="339" name="Google Shape;339;p15"/>
          <p:cNvSpPr txBox="1"/>
          <p:nvPr/>
        </p:nvSpPr>
        <p:spPr>
          <a:xfrm>
            <a:off x="471217" y="1023569"/>
            <a:ext cx="6539538" cy="412274"/>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F3745D"/>
              </a:buClr>
              <a:buSzPts val="1600"/>
              <a:buFont typeface="Arial"/>
              <a:buNone/>
            </a:pPr>
            <a:r>
              <a:rPr lang="en-GB" sz="1600" b="1" i="0">
                <a:solidFill>
                  <a:schemeClr val="lt1"/>
                </a:solidFill>
                <a:highlight>
                  <a:srgbClr val="50B4D9"/>
                </a:highlight>
                <a:latin typeface="Calibri"/>
                <a:ea typeface="Calibri"/>
                <a:cs typeface="Calibri"/>
                <a:sym typeface="Calibri"/>
              </a:rPr>
              <a:t>Pour visualiser ce à quoi ressemble un café solidaire, partageons quelques exemples inspirants ...</a:t>
            </a:r>
            <a:endParaRPr/>
          </a:p>
          <a:p>
            <a:pPr marL="0" marR="0" lvl="0" indent="0" algn="just" rtl="0">
              <a:lnSpc>
                <a:spcPct val="70000"/>
              </a:lnSpc>
              <a:spcBef>
                <a:spcPts val="0"/>
              </a:spcBef>
              <a:spcAft>
                <a:spcPts val="0"/>
              </a:spcAft>
              <a:buClr>
                <a:srgbClr val="F3745D"/>
              </a:buClr>
              <a:buSzPts val="1600"/>
              <a:buFont typeface="Arial"/>
              <a:buNone/>
            </a:pPr>
            <a:endParaRPr sz="1600" b="1" i="0">
              <a:solidFill>
                <a:srgbClr val="50B4D9"/>
              </a:solidFill>
              <a:latin typeface="Calibri"/>
              <a:ea typeface="Calibri"/>
              <a:cs typeface="Calibri"/>
              <a:sym typeface="Calibri"/>
            </a:endParaRPr>
          </a:p>
          <a:p>
            <a:pPr marL="0" marR="0" lvl="0" indent="0" algn="just" rtl="0">
              <a:lnSpc>
                <a:spcPct val="70000"/>
              </a:lnSpc>
              <a:spcBef>
                <a:spcPts val="0"/>
              </a:spcBef>
              <a:spcAft>
                <a:spcPts val="0"/>
              </a:spcAft>
              <a:buClr>
                <a:srgbClr val="F3745D"/>
              </a:buClr>
              <a:buSzPts val="1600"/>
              <a:buFont typeface="Arial"/>
              <a:buNone/>
            </a:pPr>
            <a:endParaRPr sz="1600" b="1" i="0">
              <a:solidFill>
                <a:srgbClr val="123240"/>
              </a:solidFill>
              <a:latin typeface="Calibri"/>
              <a:ea typeface="Calibri"/>
              <a:cs typeface="Calibri"/>
              <a:sym typeface="Calibri"/>
            </a:endParaRPr>
          </a:p>
          <a:p>
            <a:pPr marL="0" marR="0" lvl="0" indent="0" algn="just" rtl="0">
              <a:lnSpc>
                <a:spcPct val="46666"/>
              </a:lnSpc>
              <a:spcBef>
                <a:spcPts val="0"/>
              </a:spcBef>
              <a:spcAft>
                <a:spcPts val="0"/>
              </a:spcAft>
              <a:buClr>
                <a:srgbClr val="F3745D"/>
              </a:buClr>
              <a:buSzPts val="2400"/>
              <a:buFont typeface="Arial"/>
              <a:buNone/>
            </a:pPr>
            <a:r>
              <a:rPr lang="en-GB" sz="2400" b="1" i="0">
                <a:solidFill>
                  <a:srgbClr val="50B4D9"/>
                </a:solidFill>
                <a:latin typeface="Calibri"/>
                <a:ea typeface="Calibri"/>
                <a:cs typeface="Calibri"/>
                <a:sym typeface="Calibri"/>
              </a:rPr>
              <a:t>Le Café des Parents, France  </a:t>
            </a:r>
            <a:endParaRPr/>
          </a:p>
          <a:p>
            <a:pPr marL="0" marR="0" lvl="0" indent="0" algn="just" rtl="0">
              <a:lnSpc>
                <a:spcPct val="46666"/>
              </a:lnSpc>
              <a:spcBef>
                <a:spcPts val="0"/>
              </a:spcBef>
              <a:spcAft>
                <a:spcPts val="0"/>
              </a:spcAft>
              <a:buClr>
                <a:srgbClr val="F3745D"/>
              </a:buClr>
              <a:buSzPts val="2400"/>
              <a:buFont typeface="Arial"/>
              <a:buNone/>
            </a:pPr>
            <a:endParaRPr sz="2400" b="1" i="0">
              <a:solidFill>
                <a:srgbClr val="50B4D9"/>
              </a:solidFill>
              <a:latin typeface="Calibri"/>
              <a:ea typeface="Calibri"/>
              <a:cs typeface="Calibri"/>
              <a:sym typeface="Calibri"/>
            </a:endParaRPr>
          </a:p>
          <a:p>
            <a:pPr marL="0" marR="0" lvl="0" indent="0" algn="just" rtl="0">
              <a:lnSpc>
                <a:spcPct val="97391"/>
              </a:lnSpc>
              <a:spcBef>
                <a:spcPts val="0"/>
              </a:spcBef>
              <a:spcAft>
                <a:spcPts val="0"/>
              </a:spcAft>
              <a:buClr>
                <a:srgbClr val="F3745D"/>
              </a:buClr>
              <a:buSzPts val="1150"/>
              <a:buFont typeface="Arial"/>
              <a:buNone/>
            </a:pPr>
            <a:endParaRPr sz="1150" b="1" i="0">
              <a:solidFill>
                <a:srgbClr val="123240"/>
              </a:solidFill>
              <a:latin typeface="Calibri"/>
              <a:ea typeface="Calibri"/>
              <a:cs typeface="Calibri"/>
              <a:sym typeface="Calibri"/>
            </a:endParaRPr>
          </a:p>
          <a:p>
            <a:pPr marL="2069999" marR="0" lvl="0" indent="0" algn="just" rtl="0">
              <a:lnSpc>
                <a:spcPct val="100000"/>
              </a:lnSpc>
              <a:spcBef>
                <a:spcPts val="0"/>
              </a:spcBef>
              <a:spcAft>
                <a:spcPts val="0"/>
              </a:spcAft>
              <a:buClr>
                <a:srgbClr val="F3745D"/>
              </a:buClr>
              <a:buSzPts val="1150"/>
              <a:buFont typeface="Arial"/>
              <a:buNone/>
            </a:pPr>
            <a:r>
              <a:rPr lang="en-GB" sz="1150" b="0" i="0">
                <a:solidFill>
                  <a:srgbClr val="123240"/>
                </a:solidFill>
                <a:latin typeface="Calibri"/>
                <a:ea typeface="Calibri"/>
                <a:cs typeface="Calibri"/>
                <a:sym typeface="Calibri"/>
              </a:rPr>
              <a:t>Le Café des parents, créé dans les années 1990, offre un cadre sûr et non stigmatisant où les parents peuvent partager leurs expériences et recevoir le soutien de professionnels sur toute une série de questions relatives à l'éducation.</a:t>
            </a:r>
            <a:endParaRPr/>
          </a:p>
          <a:p>
            <a:pPr marL="2069999" marR="0" lvl="0" indent="0" algn="just" rtl="0">
              <a:lnSpc>
                <a:spcPct val="100000"/>
              </a:lnSpc>
              <a:spcBef>
                <a:spcPts val="0"/>
              </a:spcBef>
              <a:spcAft>
                <a:spcPts val="0"/>
              </a:spcAft>
              <a:buClr>
                <a:srgbClr val="F3745D"/>
              </a:buClr>
              <a:buSzPts val="1150"/>
              <a:buFont typeface="Arial"/>
              <a:buNone/>
            </a:pPr>
            <a:endParaRPr sz="1150" b="0" i="0">
              <a:solidFill>
                <a:srgbClr val="123240"/>
              </a:solidFill>
              <a:latin typeface="Calibri"/>
              <a:ea typeface="Calibri"/>
              <a:cs typeface="Calibri"/>
              <a:sym typeface="Calibri"/>
            </a:endParaRPr>
          </a:p>
          <a:p>
            <a:pPr marL="2069999" marR="0" lvl="0" indent="0" algn="just" rtl="0">
              <a:lnSpc>
                <a:spcPct val="100000"/>
              </a:lnSpc>
              <a:spcBef>
                <a:spcPts val="0"/>
              </a:spcBef>
              <a:spcAft>
                <a:spcPts val="0"/>
              </a:spcAft>
              <a:buClr>
                <a:srgbClr val="F3745D"/>
              </a:buClr>
              <a:buSzPts val="1150"/>
              <a:buFont typeface="Arial"/>
              <a:buNone/>
            </a:pPr>
            <a:r>
              <a:rPr lang="en-GB" sz="1150" b="0" i="0">
                <a:solidFill>
                  <a:srgbClr val="123240"/>
                </a:solidFill>
                <a:latin typeface="Calibri"/>
                <a:ea typeface="Calibri"/>
                <a:cs typeface="Calibri"/>
                <a:sym typeface="Calibri"/>
              </a:rPr>
              <a:t>Cette pratique retrace l'émergence du "Café des Parents", en s'appuyant sur les traditions des bistrots en tant que lieux de socialisation et de débat public. Historiquement, les cafés étaient des lieux où se </a:t>
            </a:r>
            <a:r>
              <a:rPr lang="en-GB" sz="1150">
                <a:solidFill>
                  <a:srgbClr val="123240"/>
                </a:solidFill>
                <a:latin typeface="Calibri"/>
                <a:ea typeface="Calibri"/>
                <a:cs typeface="Calibri"/>
                <a:sym typeface="Calibri"/>
              </a:rPr>
              <a:t>développait</a:t>
            </a:r>
            <a:r>
              <a:rPr lang="en-GB" sz="1150" b="0" i="0">
                <a:solidFill>
                  <a:srgbClr val="123240"/>
                </a:solidFill>
                <a:latin typeface="Calibri"/>
                <a:ea typeface="Calibri"/>
                <a:cs typeface="Calibri"/>
                <a:sym typeface="Calibri"/>
              </a:rPr>
              <a:t> la mixité sociale et les échanges intellectuels. L'École des Parents, fondée en 1929, a évolué pour offrir aux parents un lieu d'échange et de soutien éducatif. </a:t>
            </a:r>
            <a:endParaRPr/>
          </a:p>
          <a:p>
            <a:pPr marL="2069999" marR="0" lvl="0" indent="0" algn="just" rtl="0">
              <a:lnSpc>
                <a:spcPct val="100000"/>
              </a:lnSpc>
              <a:spcBef>
                <a:spcPts val="0"/>
              </a:spcBef>
              <a:spcAft>
                <a:spcPts val="0"/>
              </a:spcAft>
              <a:buClr>
                <a:srgbClr val="F3745D"/>
              </a:buClr>
              <a:buSzPts val="1150"/>
              <a:buFont typeface="Arial"/>
              <a:buNone/>
            </a:pPr>
            <a:endParaRPr sz="1150" b="0" i="0">
              <a:solidFill>
                <a:srgbClr val="123240"/>
              </a:solidFill>
              <a:latin typeface="Calibri"/>
              <a:ea typeface="Calibri"/>
              <a:cs typeface="Calibri"/>
              <a:sym typeface="Calibri"/>
            </a:endParaRPr>
          </a:p>
          <a:p>
            <a:pPr marL="2069999" marR="0" lvl="0" indent="0" algn="just" rtl="0">
              <a:lnSpc>
                <a:spcPct val="100000"/>
              </a:lnSpc>
              <a:spcBef>
                <a:spcPts val="0"/>
              </a:spcBef>
              <a:spcAft>
                <a:spcPts val="0"/>
              </a:spcAft>
              <a:buClr>
                <a:srgbClr val="F3745D"/>
              </a:buClr>
              <a:buSzPts val="1150"/>
              <a:buFont typeface="Arial"/>
              <a:buNone/>
            </a:pPr>
            <a:r>
              <a:rPr lang="en-GB" sz="1150" b="0" i="0">
                <a:solidFill>
                  <a:srgbClr val="123240"/>
                </a:solidFill>
                <a:latin typeface="Calibri"/>
                <a:ea typeface="Calibri"/>
                <a:cs typeface="Calibri"/>
                <a:sym typeface="Calibri"/>
              </a:rPr>
              <a:t>Voici une présentation de cinq initiatives de Cafés des Parents dans différentes régions de France. L'objectif de ces espaces est d'offrir un lieu de parole libre aux parents, grands-parents ou futurs parents dans des contextes variés (quartiers prioritaires, familles monoparentales, parents d'adolescents, etc.) Chaque initiative est basée sur les besoins locaux et les réunions sont souvent animées par des bénévoles et des professionnels (psychologues, éducateurs, psychiatres). </a:t>
            </a:r>
            <a:endParaRPr/>
          </a:p>
          <a:p>
            <a:pPr marL="0" marR="0" lvl="0" indent="0" algn="just" rtl="0">
              <a:lnSpc>
                <a:spcPct val="100000"/>
              </a:lnSpc>
              <a:spcBef>
                <a:spcPts val="0"/>
              </a:spcBef>
              <a:spcAft>
                <a:spcPts val="0"/>
              </a:spcAft>
              <a:buClr>
                <a:srgbClr val="F3745D"/>
              </a:buClr>
              <a:buSzPts val="1150"/>
              <a:buFont typeface="Arial"/>
              <a:buNone/>
            </a:pPr>
            <a:endParaRPr sz="1150" b="0" i="0">
              <a:solidFill>
                <a:srgbClr val="123240"/>
              </a:solidFill>
              <a:latin typeface="Calibri"/>
              <a:ea typeface="Calibri"/>
              <a:cs typeface="Calibri"/>
              <a:sym typeface="Calibri"/>
            </a:endParaRPr>
          </a:p>
          <a:p>
            <a:pPr marL="0" marR="0" lvl="0" indent="0" algn="just" rtl="0">
              <a:lnSpc>
                <a:spcPct val="100000"/>
              </a:lnSpc>
              <a:spcBef>
                <a:spcPts val="0"/>
              </a:spcBef>
              <a:spcAft>
                <a:spcPts val="0"/>
              </a:spcAft>
              <a:buClr>
                <a:srgbClr val="F3745D"/>
              </a:buClr>
              <a:buSzPts val="1150"/>
              <a:buFont typeface="Arial"/>
              <a:buNone/>
            </a:pPr>
            <a:r>
              <a:rPr lang="en-GB" sz="1150" b="0" i="0">
                <a:solidFill>
                  <a:srgbClr val="123240"/>
                </a:solidFill>
                <a:latin typeface="Calibri"/>
                <a:ea typeface="Calibri"/>
                <a:cs typeface="Calibri"/>
                <a:sym typeface="Calibri"/>
              </a:rPr>
              <a:t>Les sujets abordés vont des questions parentales aux défis sociaux pratiques, l'objectif principal étant de créer des liens et un soutien entre les participants.</a:t>
            </a:r>
            <a:endParaRPr/>
          </a:p>
          <a:p>
            <a:pPr marL="0" marR="0" lvl="0" indent="0" algn="just" rtl="0">
              <a:lnSpc>
                <a:spcPct val="100000"/>
              </a:lnSpc>
              <a:spcBef>
                <a:spcPts val="0"/>
              </a:spcBef>
              <a:spcAft>
                <a:spcPts val="0"/>
              </a:spcAft>
              <a:buClr>
                <a:srgbClr val="F3745D"/>
              </a:buClr>
              <a:buSzPts val="1150"/>
              <a:buFont typeface="Arial"/>
              <a:buNone/>
            </a:pPr>
            <a:endParaRPr sz="1150" b="0" i="0">
              <a:solidFill>
                <a:srgbClr val="123240"/>
              </a:solidFill>
              <a:latin typeface="Calibri"/>
              <a:ea typeface="Calibri"/>
              <a:cs typeface="Calibri"/>
              <a:sym typeface="Calibri"/>
            </a:endParaRPr>
          </a:p>
          <a:p>
            <a:pPr marL="171450" marR="0" lvl="0" indent="-171450" algn="just" rtl="0">
              <a:lnSpc>
                <a:spcPct val="100000"/>
              </a:lnSpc>
              <a:spcBef>
                <a:spcPts val="0"/>
              </a:spcBef>
              <a:spcAft>
                <a:spcPts val="0"/>
              </a:spcAft>
              <a:buClr>
                <a:srgbClr val="F3745D"/>
              </a:buClr>
              <a:buSzPts val="1150"/>
              <a:buFont typeface="Arial"/>
              <a:buChar char="•"/>
            </a:pPr>
            <a:r>
              <a:rPr lang="en-GB" sz="1150" b="0" i="0">
                <a:solidFill>
                  <a:srgbClr val="123240"/>
                </a:solidFill>
                <a:latin typeface="Calibri"/>
                <a:ea typeface="Calibri"/>
                <a:cs typeface="Calibri"/>
                <a:sym typeface="Calibri"/>
              </a:rPr>
              <a:t>A </a:t>
            </a:r>
            <a:r>
              <a:rPr lang="en-GB" sz="1150" b="1" i="0">
                <a:solidFill>
                  <a:srgbClr val="123240"/>
                </a:solidFill>
                <a:latin typeface="Calibri"/>
                <a:ea typeface="Calibri"/>
                <a:cs typeface="Calibri"/>
                <a:sym typeface="Calibri"/>
              </a:rPr>
              <a:t>Albi, </a:t>
            </a:r>
            <a:r>
              <a:rPr lang="en-GB" sz="1150" b="0" i="0">
                <a:solidFill>
                  <a:srgbClr val="123240"/>
                </a:solidFill>
                <a:latin typeface="Calibri"/>
                <a:ea typeface="Calibri"/>
                <a:cs typeface="Calibri"/>
                <a:sym typeface="Calibri"/>
              </a:rPr>
              <a:t>les Cafés sont axés sur les besoins des mères isolées et des familles immigrées. Ils se déroulent dans différents lieux (écoles, associations).</a:t>
            </a:r>
            <a:endParaRPr/>
          </a:p>
          <a:p>
            <a:pPr marL="171450" marR="0" lvl="0" indent="-171450" algn="just" rtl="0">
              <a:lnSpc>
                <a:spcPct val="100000"/>
              </a:lnSpc>
              <a:spcBef>
                <a:spcPts val="0"/>
              </a:spcBef>
              <a:spcAft>
                <a:spcPts val="0"/>
              </a:spcAft>
              <a:buClr>
                <a:srgbClr val="F3745D"/>
              </a:buClr>
              <a:buSzPts val="1150"/>
              <a:buFont typeface="Arial"/>
              <a:buChar char="•"/>
            </a:pPr>
            <a:r>
              <a:rPr lang="en-GB" sz="1150" b="0" i="0">
                <a:solidFill>
                  <a:srgbClr val="123240"/>
                </a:solidFill>
                <a:latin typeface="Calibri"/>
                <a:ea typeface="Calibri"/>
                <a:cs typeface="Calibri"/>
                <a:sym typeface="Calibri"/>
              </a:rPr>
              <a:t>À </a:t>
            </a:r>
            <a:r>
              <a:rPr lang="en-GB" sz="1150" b="1" i="0">
                <a:solidFill>
                  <a:srgbClr val="123240"/>
                </a:solidFill>
                <a:latin typeface="Calibri"/>
                <a:ea typeface="Calibri"/>
                <a:cs typeface="Calibri"/>
                <a:sym typeface="Calibri"/>
              </a:rPr>
              <a:t>Olivet</a:t>
            </a:r>
            <a:r>
              <a:rPr lang="en-GB" sz="1150" b="0" i="0">
                <a:solidFill>
                  <a:srgbClr val="123240"/>
                </a:solidFill>
                <a:latin typeface="Calibri"/>
                <a:ea typeface="Calibri"/>
                <a:cs typeface="Calibri"/>
                <a:sym typeface="Calibri"/>
              </a:rPr>
              <a:t>, le Café des grands-parents soutient les grands-parents, qui sont souvent impliqués dans l'éducation de leurs petits-enfants.</a:t>
            </a:r>
            <a:endParaRPr/>
          </a:p>
          <a:p>
            <a:pPr marL="171450" marR="0" lvl="0" indent="-171450" algn="just" rtl="0">
              <a:lnSpc>
                <a:spcPct val="100000"/>
              </a:lnSpc>
              <a:spcBef>
                <a:spcPts val="0"/>
              </a:spcBef>
              <a:spcAft>
                <a:spcPts val="0"/>
              </a:spcAft>
              <a:buClr>
                <a:srgbClr val="F3745D"/>
              </a:buClr>
              <a:buSzPts val="1150"/>
              <a:buFont typeface="Arial"/>
              <a:buChar char="•"/>
            </a:pPr>
            <a:r>
              <a:rPr lang="en-GB" sz="1150" b="0" i="0">
                <a:solidFill>
                  <a:srgbClr val="123240"/>
                </a:solidFill>
                <a:latin typeface="Calibri"/>
                <a:ea typeface="Calibri"/>
                <a:cs typeface="Calibri"/>
                <a:sym typeface="Calibri"/>
              </a:rPr>
              <a:t>À </a:t>
            </a:r>
            <a:r>
              <a:rPr lang="en-GB" sz="1150" b="1" i="0">
                <a:solidFill>
                  <a:srgbClr val="123240"/>
                </a:solidFill>
                <a:latin typeface="Calibri"/>
                <a:ea typeface="Calibri"/>
                <a:cs typeface="Calibri"/>
                <a:sym typeface="Calibri"/>
              </a:rPr>
              <a:t>Granville</a:t>
            </a:r>
            <a:r>
              <a:rPr lang="en-GB" sz="1150" b="0" i="0">
                <a:solidFill>
                  <a:srgbClr val="123240"/>
                </a:solidFill>
                <a:latin typeface="Calibri"/>
                <a:ea typeface="Calibri"/>
                <a:cs typeface="Calibri"/>
                <a:sym typeface="Calibri"/>
              </a:rPr>
              <a:t>, le café "Devenir Parent" permet aux nouveaux parents de partager leurs expériences.</a:t>
            </a:r>
            <a:endParaRPr/>
          </a:p>
          <a:p>
            <a:pPr marL="171450" marR="0" lvl="0" indent="-171450" algn="just" rtl="0">
              <a:lnSpc>
                <a:spcPct val="100000"/>
              </a:lnSpc>
              <a:spcBef>
                <a:spcPts val="0"/>
              </a:spcBef>
              <a:spcAft>
                <a:spcPts val="0"/>
              </a:spcAft>
              <a:buClr>
                <a:srgbClr val="F3745D"/>
              </a:buClr>
              <a:buSzPts val="1150"/>
              <a:buFont typeface="Arial"/>
              <a:buChar char="•"/>
            </a:pPr>
            <a:r>
              <a:rPr lang="en-GB" sz="1150" b="0" i="0">
                <a:solidFill>
                  <a:srgbClr val="123240"/>
                </a:solidFill>
                <a:latin typeface="Calibri"/>
                <a:ea typeface="Calibri"/>
                <a:cs typeface="Calibri"/>
                <a:sym typeface="Calibri"/>
              </a:rPr>
              <a:t>À </a:t>
            </a:r>
            <a:r>
              <a:rPr lang="en-GB" sz="1150" b="1" i="0">
                <a:solidFill>
                  <a:srgbClr val="123240"/>
                </a:solidFill>
                <a:latin typeface="Calibri"/>
                <a:ea typeface="Calibri"/>
                <a:cs typeface="Calibri"/>
                <a:sym typeface="Calibri"/>
              </a:rPr>
              <a:t>Bourges</a:t>
            </a:r>
            <a:r>
              <a:rPr lang="en-GB" sz="1150" b="0" i="0">
                <a:solidFill>
                  <a:srgbClr val="123240"/>
                </a:solidFill>
                <a:latin typeface="Calibri"/>
                <a:ea typeface="Calibri"/>
                <a:cs typeface="Calibri"/>
                <a:sym typeface="Calibri"/>
              </a:rPr>
              <a:t>, le Café des parents d'adolescents soutient les parents dans cette phase complexe de la vie.</a:t>
            </a:r>
            <a:endParaRPr/>
          </a:p>
          <a:p>
            <a:pPr marL="171450" marR="0" lvl="0" indent="-171450" algn="just" rtl="0">
              <a:lnSpc>
                <a:spcPct val="100000"/>
              </a:lnSpc>
              <a:spcBef>
                <a:spcPts val="0"/>
              </a:spcBef>
              <a:spcAft>
                <a:spcPts val="0"/>
              </a:spcAft>
              <a:buClr>
                <a:srgbClr val="F3745D"/>
              </a:buClr>
              <a:buSzPts val="1150"/>
              <a:buFont typeface="Arial"/>
              <a:buChar char="•"/>
            </a:pPr>
            <a:r>
              <a:rPr lang="en-GB" sz="1150" b="0" i="0">
                <a:solidFill>
                  <a:srgbClr val="123240"/>
                </a:solidFill>
                <a:latin typeface="Calibri"/>
                <a:ea typeface="Calibri"/>
                <a:cs typeface="Calibri"/>
                <a:sym typeface="Calibri"/>
              </a:rPr>
              <a:t>À </a:t>
            </a:r>
            <a:r>
              <a:rPr lang="en-GB" sz="1150" b="1" i="0">
                <a:solidFill>
                  <a:srgbClr val="123240"/>
                </a:solidFill>
                <a:latin typeface="Calibri"/>
                <a:ea typeface="Calibri"/>
                <a:cs typeface="Calibri"/>
                <a:sym typeface="Calibri"/>
              </a:rPr>
              <a:t>Saint-Étienne</a:t>
            </a:r>
            <a:r>
              <a:rPr lang="en-GB" sz="1150" b="0" i="0">
                <a:solidFill>
                  <a:srgbClr val="123240"/>
                </a:solidFill>
                <a:latin typeface="Calibri"/>
                <a:ea typeface="Calibri"/>
                <a:cs typeface="Calibri"/>
                <a:sym typeface="Calibri"/>
              </a:rPr>
              <a:t>, le Café, qui se déroule dans une école, permet de renforcer le partenariat parents-école.</a:t>
            </a:r>
            <a:endParaRPr/>
          </a:p>
          <a:p>
            <a:pPr marL="0" marR="0" lvl="0" indent="0" algn="just" rtl="0">
              <a:lnSpc>
                <a:spcPct val="100000"/>
              </a:lnSpc>
              <a:spcBef>
                <a:spcPts val="0"/>
              </a:spcBef>
              <a:spcAft>
                <a:spcPts val="0"/>
              </a:spcAft>
              <a:buClr>
                <a:srgbClr val="F3745D"/>
              </a:buClr>
              <a:buSzPts val="1150"/>
              <a:buFont typeface="Arial"/>
              <a:buNone/>
            </a:pPr>
            <a:endParaRPr sz="1150" b="0" i="0">
              <a:solidFill>
                <a:srgbClr val="123240"/>
              </a:solidFill>
              <a:latin typeface="Calibri"/>
              <a:ea typeface="Calibri"/>
              <a:cs typeface="Calibri"/>
              <a:sym typeface="Calibri"/>
            </a:endParaRPr>
          </a:p>
          <a:p>
            <a:pPr marL="0" marR="0" lvl="0" indent="0" algn="just" rtl="0">
              <a:lnSpc>
                <a:spcPct val="100000"/>
              </a:lnSpc>
              <a:spcBef>
                <a:spcPts val="0"/>
              </a:spcBef>
              <a:spcAft>
                <a:spcPts val="0"/>
              </a:spcAft>
              <a:buClr>
                <a:srgbClr val="F3745D"/>
              </a:buClr>
              <a:buSzPts val="1150"/>
              <a:buFont typeface="Arial"/>
              <a:buNone/>
            </a:pPr>
            <a:r>
              <a:rPr lang="en-GB" sz="1150" b="0" i="0">
                <a:solidFill>
                  <a:srgbClr val="123240"/>
                </a:solidFill>
                <a:latin typeface="Calibri"/>
                <a:ea typeface="Calibri"/>
                <a:cs typeface="Calibri"/>
                <a:sym typeface="Calibri"/>
              </a:rPr>
              <a:t>Les avantages sociaux des cafés des parents, qui offrent aux parents un forum pour discuter et partager leurs expériences dans un cadre bienveillant et confidentiel, constituent une leçon tirée de cette pratique. Ces cafés encouragent la création de liens sociaux, le renforcement de la confiance en soi et de la solidarité entre les participants. Les parents et les professionnels sont considérés comme des "co-chercheurs" dans la résolution de problèmes éducatifs ou personnels. Ils visent également à lutter contre l'isolement, à surmonter les difficultés parentales et à renforcer la cohésion sociale. Pour garantir l'anonymat et le bien-être de tous, l'association (EFE) a créé une charte qui doit être signée par tous les partenaires.</a:t>
            </a:r>
            <a:endParaRPr/>
          </a:p>
          <a:p>
            <a:pPr marL="0" marR="0" lvl="0" indent="0" algn="just" rtl="0">
              <a:lnSpc>
                <a:spcPct val="100000"/>
              </a:lnSpc>
              <a:spcBef>
                <a:spcPts val="0"/>
              </a:spcBef>
              <a:spcAft>
                <a:spcPts val="0"/>
              </a:spcAft>
              <a:buClr>
                <a:srgbClr val="F3745D"/>
              </a:buClr>
              <a:buSzPts val="1150"/>
              <a:buFont typeface="Arial"/>
              <a:buNone/>
            </a:pPr>
            <a:endParaRPr sz="1150" b="0" i="0">
              <a:solidFill>
                <a:srgbClr val="123240"/>
              </a:solidFill>
              <a:latin typeface="Calibri"/>
              <a:ea typeface="Calibri"/>
              <a:cs typeface="Calibri"/>
              <a:sym typeface="Calibri"/>
            </a:endParaRPr>
          </a:p>
          <a:p>
            <a:pPr marL="0" marR="0" lvl="0" indent="0" algn="just" rtl="0">
              <a:lnSpc>
                <a:spcPct val="100000"/>
              </a:lnSpc>
              <a:spcBef>
                <a:spcPts val="0"/>
              </a:spcBef>
              <a:spcAft>
                <a:spcPts val="0"/>
              </a:spcAft>
              <a:buClr>
                <a:srgbClr val="F3745D"/>
              </a:buClr>
              <a:buSzPts val="1150"/>
              <a:buFont typeface="Arial"/>
              <a:buNone/>
            </a:pPr>
            <a:endParaRPr sz="1150" b="0" i="0">
              <a:solidFill>
                <a:srgbClr val="123240"/>
              </a:solidFill>
              <a:latin typeface="Calibri"/>
              <a:ea typeface="Calibri"/>
              <a:cs typeface="Calibri"/>
              <a:sym typeface="Calibri"/>
            </a:endParaRPr>
          </a:p>
          <a:p>
            <a:pPr marL="0" marR="0" lvl="0" indent="0" algn="just" rtl="0">
              <a:lnSpc>
                <a:spcPct val="100000"/>
              </a:lnSpc>
              <a:spcBef>
                <a:spcPts val="0"/>
              </a:spcBef>
              <a:spcAft>
                <a:spcPts val="0"/>
              </a:spcAft>
              <a:buClr>
                <a:srgbClr val="F3745D"/>
              </a:buClr>
              <a:buSzPts val="1150"/>
              <a:buFont typeface="Arial"/>
              <a:buNone/>
            </a:pPr>
            <a:r>
              <a:rPr lang="en-GB" sz="1150" b="1" i="0">
                <a:solidFill>
                  <a:srgbClr val="50B4D9"/>
                </a:solidFill>
                <a:latin typeface="Calibri"/>
                <a:ea typeface="Calibri"/>
                <a:cs typeface="Calibri"/>
                <a:sym typeface="Calibri"/>
              </a:rPr>
              <a:t>Référence </a:t>
            </a:r>
            <a:r>
              <a:rPr lang="en-GB" sz="1150" b="0" i="0">
                <a:solidFill>
                  <a:srgbClr val="123240"/>
                </a:solidFill>
                <a:latin typeface="Calibri"/>
                <a:ea typeface="Calibri"/>
                <a:cs typeface="Calibri"/>
                <a:sym typeface="Calibri"/>
              </a:rPr>
              <a:t>: Marcelli, D., Lanchon, A. (2019) Le Café des parents, l'Intelligence du collectif, L'école des Parents, Eres. </a:t>
            </a:r>
            <a:endParaRPr/>
          </a:p>
          <a:p>
            <a:pPr marL="0" marR="0" lvl="0" indent="0" algn="just" rtl="0">
              <a:lnSpc>
                <a:spcPct val="100000"/>
              </a:lnSpc>
              <a:spcBef>
                <a:spcPts val="0"/>
              </a:spcBef>
              <a:spcAft>
                <a:spcPts val="0"/>
              </a:spcAft>
              <a:buClr>
                <a:srgbClr val="F3745D"/>
              </a:buClr>
              <a:buSzPts val="1150"/>
              <a:buFont typeface="Arial"/>
              <a:buNone/>
            </a:pPr>
            <a:endParaRPr sz="1150" b="0" i="0">
              <a:solidFill>
                <a:srgbClr val="123240"/>
              </a:solidFill>
              <a:latin typeface="Calibri"/>
              <a:ea typeface="Calibri"/>
              <a:cs typeface="Calibri"/>
              <a:sym typeface="Calibri"/>
            </a:endParaRPr>
          </a:p>
          <a:p>
            <a:pPr marL="0" marR="0" lvl="0" indent="0" algn="just" rtl="0">
              <a:lnSpc>
                <a:spcPct val="100000"/>
              </a:lnSpc>
              <a:spcBef>
                <a:spcPts val="0"/>
              </a:spcBef>
              <a:spcAft>
                <a:spcPts val="0"/>
              </a:spcAft>
              <a:buClr>
                <a:srgbClr val="F3745D"/>
              </a:buClr>
              <a:buSzPts val="1200"/>
              <a:buFont typeface="Arial"/>
              <a:buNone/>
            </a:pPr>
            <a:r>
              <a:rPr lang="en-GB" sz="1200" b="1" i="0">
                <a:solidFill>
                  <a:srgbClr val="0C2D45"/>
                </a:solidFill>
                <a:latin typeface="Calibri"/>
                <a:ea typeface="Calibri"/>
                <a:cs typeface="Calibri"/>
                <a:sym typeface="Calibri"/>
              </a:rPr>
              <a:t>Pour plus de détails, vous pouvez lire la publication complète sur </a:t>
            </a:r>
            <a:endParaRPr sz="1200" b="1" i="0">
              <a:solidFill>
                <a:srgbClr val="1F1F1F"/>
              </a:solidFill>
              <a:latin typeface="Calibri"/>
              <a:ea typeface="Calibri"/>
              <a:cs typeface="Calibri"/>
              <a:sym typeface="Calibri"/>
            </a:endParaRPr>
          </a:p>
          <a:p>
            <a:pPr marL="0" marR="0" lvl="0" indent="0" algn="just" rtl="0">
              <a:lnSpc>
                <a:spcPct val="100000"/>
              </a:lnSpc>
              <a:spcBef>
                <a:spcPts val="0"/>
              </a:spcBef>
              <a:spcAft>
                <a:spcPts val="0"/>
              </a:spcAft>
              <a:buClr>
                <a:srgbClr val="F3745D"/>
              </a:buClr>
              <a:buSzPts val="1200"/>
              <a:buFont typeface="Arial"/>
              <a:buNone/>
            </a:pPr>
            <a:r>
              <a:rPr lang="en-GB" sz="1200" b="1" i="0" u="sng">
                <a:solidFill>
                  <a:schemeClr val="hlink"/>
                </a:solidFill>
                <a:latin typeface="Calibri"/>
                <a:ea typeface="Calibri"/>
                <a:cs typeface="Calibri"/>
                <a:sym typeface="Calibri"/>
                <a:hlinkClick r:id="rId3"/>
              </a:rPr>
              <a:t>Les cafés des parents - L'intelligence du collectif L'intelligence du collectif - broché - Daniel Marcelli, Anne Lanchon - Achat Livre ou ebook | fnac</a:t>
            </a:r>
            <a:endParaRPr sz="1150" b="0" i="0">
              <a:solidFill>
                <a:srgbClr val="123240"/>
              </a:solidFill>
              <a:latin typeface="Calibri"/>
              <a:ea typeface="Calibri"/>
              <a:cs typeface="Calibri"/>
              <a:sym typeface="Calibri"/>
            </a:endParaRPr>
          </a:p>
          <a:p>
            <a:pPr marL="0" marR="0" lvl="0" indent="0" algn="just" rtl="0">
              <a:lnSpc>
                <a:spcPct val="97391"/>
              </a:lnSpc>
              <a:spcBef>
                <a:spcPts val="0"/>
              </a:spcBef>
              <a:spcAft>
                <a:spcPts val="0"/>
              </a:spcAft>
              <a:buClr>
                <a:srgbClr val="F3745D"/>
              </a:buClr>
              <a:buSzPts val="1150"/>
              <a:buFont typeface="Arial"/>
              <a:buNone/>
            </a:pPr>
            <a:endParaRPr sz="1150" b="0" i="0">
              <a:solidFill>
                <a:srgbClr val="123240"/>
              </a:solidFill>
              <a:latin typeface="Calibri"/>
              <a:ea typeface="Calibri"/>
              <a:cs typeface="Calibri"/>
              <a:sym typeface="Calibri"/>
            </a:endParaRPr>
          </a:p>
          <a:p>
            <a:pPr marL="0" marR="0" lvl="0" indent="0" algn="just" rtl="0">
              <a:lnSpc>
                <a:spcPct val="97391"/>
              </a:lnSpc>
              <a:spcBef>
                <a:spcPts val="0"/>
              </a:spcBef>
              <a:spcAft>
                <a:spcPts val="0"/>
              </a:spcAft>
              <a:buClr>
                <a:srgbClr val="F3745D"/>
              </a:buClr>
              <a:buSzPts val="1150"/>
              <a:buFont typeface="Arial"/>
              <a:buNone/>
            </a:pPr>
            <a:r>
              <a:rPr lang="en-GB" sz="1150" b="0" i="0">
                <a:solidFill>
                  <a:srgbClr val="123240"/>
                </a:solidFill>
                <a:latin typeface="Calibri"/>
                <a:ea typeface="Calibri"/>
                <a:cs typeface="Calibri"/>
                <a:sym typeface="Calibri"/>
              </a:rPr>
              <a:t>_______________________________________________________________________________________</a:t>
            </a:r>
            <a:endParaRPr/>
          </a:p>
          <a:p>
            <a:pPr marL="0" marR="0" lvl="0" indent="0" algn="just" rtl="0">
              <a:lnSpc>
                <a:spcPct val="97391"/>
              </a:lnSpc>
              <a:spcBef>
                <a:spcPts val="0"/>
              </a:spcBef>
              <a:spcAft>
                <a:spcPts val="0"/>
              </a:spcAft>
              <a:buClr>
                <a:srgbClr val="F3745D"/>
              </a:buClr>
              <a:buSzPts val="1150"/>
              <a:buFont typeface="Arial"/>
              <a:buNone/>
            </a:pPr>
            <a:endParaRPr sz="1150" b="0" i="0">
              <a:solidFill>
                <a:srgbClr val="123240"/>
              </a:solidFill>
              <a:latin typeface="Calibri"/>
              <a:ea typeface="Calibri"/>
              <a:cs typeface="Calibri"/>
              <a:sym typeface="Calibri"/>
            </a:endParaRPr>
          </a:p>
        </p:txBody>
      </p:sp>
      <p:pic>
        <p:nvPicPr>
          <p:cNvPr id="340" name="Google Shape;340;p15"/>
          <p:cNvPicPr preferRelativeResize="0"/>
          <p:nvPr/>
        </p:nvPicPr>
        <p:blipFill rotWithShape="1">
          <a:blip r:embed="rId4">
            <a:alphaModFix/>
          </a:blip>
          <a:srcRect/>
          <a:stretch/>
        </p:blipFill>
        <p:spPr>
          <a:xfrm>
            <a:off x="471225" y="2448025"/>
            <a:ext cx="1894900" cy="31311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16"/>
          <p:cNvSpPr txBox="1">
            <a:spLocks noGrp="1"/>
          </p:cNvSpPr>
          <p:nvPr>
            <p:ph type="sldNum" idx="12"/>
          </p:nvPr>
        </p:nvSpPr>
        <p:spPr>
          <a:xfrm>
            <a:off x="7134555" y="10316301"/>
            <a:ext cx="357598" cy="26659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9</a:t>
            </a:fld>
            <a:endParaRPr/>
          </a:p>
        </p:txBody>
      </p:sp>
      <p:sp>
        <p:nvSpPr>
          <p:cNvPr id="346" name="Google Shape;346;p16"/>
          <p:cNvSpPr txBox="1"/>
          <p:nvPr/>
        </p:nvSpPr>
        <p:spPr>
          <a:xfrm>
            <a:off x="563879" y="521868"/>
            <a:ext cx="6296631" cy="798609"/>
          </a:xfrm>
          <a:prstGeom prst="rect">
            <a:avLst/>
          </a:prstGeom>
          <a:noFill/>
          <a:ln>
            <a:noFill/>
          </a:ln>
        </p:spPr>
        <p:txBody>
          <a:bodyPr spcFirstLastPara="1" wrap="square" lIns="91425" tIns="45700" rIns="91425" bIns="45700" anchor="t" anchorCtr="0">
            <a:noAutofit/>
          </a:bodyPr>
          <a:lstStyle/>
          <a:p>
            <a:pPr marL="0" marR="0" lvl="0" indent="0" algn="l" rtl="0">
              <a:lnSpc>
                <a:spcPct val="94166"/>
              </a:lnSpc>
              <a:spcBef>
                <a:spcPts val="0"/>
              </a:spcBef>
              <a:spcAft>
                <a:spcPts val="0"/>
              </a:spcAft>
              <a:buClr>
                <a:srgbClr val="7ABB57"/>
              </a:buClr>
              <a:buSzPts val="2400"/>
              <a:buFont typeface="Arial"/>
              <a:buNone/>
            </a:pPr>
            <a:r>
              <a:rPr lang="en-GB" sz="2400" b="1" i="0">
                <a:solidFill>
                  <a:srgbClr val="7ABB57"/>
                </a:solidFill>
                <a:latin typeface="Calibri"/>
                <a:ea typeface="Calibri"/>
                <a:cs typeface="Calibri"/>
                <a:sym typeface="Calibri"/>
              </a:rPr>
              <a:t>Enseignements tirés des autres et du monde universitaire</a:t>
            </a:r>
            <a:endParaRPr/>
          </a:p>
          <a:p>
            <a:pPr marL="0" marR="0" lvl="0" indent="0" algn="l" rtl="0">
              <a:lnSpc>
                <a:spcPct val="125555"/>
              </a:lnSpc>
              <a:spcBef>
                <a:spcPts val="0"/>
              </a:spcBef>
              <a:spcAft>
                <a:spcPts val="0"/>
              </a:spcAft>
              <a:buClr>
                <a:srgbClr val="0C2D45"/>
              </a:buClr>
              <a:buSzPts val="1800"/>
              <a:buFont typeface="Arial"/>
              <a:buNone/>
            </a:pPr>
            <a:endParaRPr sz="1800" b="1" i="0">
              <a:solidFill>
                <a:srgbClr val="7ABB57"/>
              </a:solidFill>
              <a:latin typeface="Calibri"/>
              <a:ea typeface="Calibri"/>
              <a:cs typeface="Calibri"/>
              <a:sym typeface="Calibri"/>
            </a:endParaRPr>
          </a:p>
        </p:txBody>
      </p:sp>
      <p:cxnSp>
        <p:nvCxnSpPr>
          <p:cNvPr id="347" name="Google Shape;347;p16"/>
          <p:cNvCxnSpPr/>
          <p:nvPr/>
        </p:nvCxnSpPr>
        <p:spPr>
          <a:xfrm>
            <a:off x="2698" y="769924"/>
            <a:ext cx="437888" cy="0"/>
          </a:xfrm>
          <a:prstGeom prst="straightConnector1">
            <a:avLst/>
          </a:prstGeom>
          <a:noFill/>
          <a:ln w="28575" cap="flat" cmpd="sng">
            <a:solidFill>
              <a:srgbClr val="50B4D9"/>
            </a:solidFill>
            <a:prstDash val="solid"/>
            <a:miter lim="800000"/>
            <a:headEnd type="none" w="sm" len="sm"/>
            <a:tailEnd type="none" w="sm" len="sm"/>
          </a:ln>
        </p:spPr>
      </p:cxnSp>
      <p:sp>
        <p:nvSpPr>
          <p:cNvPr id="348" name="Google Shape;348;p16"/>
          <p:cNvSpPr txBox="1"/>
          <p:nvPr/>
        </p:nvSpPr>
        <p:spPr>
          <a:xfrm>
            <a:off x="2171848" y="9870016"/>
            <a:ext cx="3080700" cy="446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150" b="1" u="sng">
                <a:solidFill>
                  <a:schemeClr val="hlink"/>
                </a:solidFill>
                <a:latin typeface="Calibri"/>
                <a:ea typeface="Calibri"/>
                <a:cs typeface="Calibri"/>
                <a:sym typeface="Calibri"/>
                <a:hlinkClick r:id="rId3"/>
              </a:rPr>
              <a:t>ZEIK - Zentrum für Empowerment und Interkulturelle Kreativität (zeik-kiel.de)</a:t>
            </a:r>
            <a:endParaRPr sz="1150" b="1">
              <a:solidFill>
                <a:srgbClr val="50B4D9"/>
              </a:solidFill>
              <a:latin typeface="Calibri"/>
              <a:ea typeface="Calibri"/>
              <a:cs typeface="Calibri"/>
              <a:sym typeface="Calibri"/>
            </a:endParaRPr>
          </a:p>
        </p:txBody>
      </p:sp>
      <p:sp>
        <p:nvSpPr>
          <p:cNvPr id="349" name="Google Shape;349;p16"/>
          <p:cNvSpPr txBox="1"/>
          <p:nvPr/>
        </p:nvSpPr>
        <p:spPr>
          <a:xfrm>
            <a:off x="474440" y="2364719"/>
            <a:ext cx="6610800" cy="6995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150">
                <a:solidFill>
                  <a:schemeClr val="dk1"/>
                </a:solidFill>
                <a:latin typeface="Calibri"/>
                <a:ea typeface="Calibri"/>
                <a:cs typeface="Calibri"/>
                <a:sym typeface="Calibri"/>
              </a:rPr>
              <a:t>Grâce à des projets culturels et liés au marché du travail, le ZBBS poursuit deux objectifs :</a:t>
            </a:r>
            <a:endParaRPr/>
          </a:p>
          <a:p>
            <a:pPr marL="342900" marR="0" lvl="0" indent="-342900" algn="l" rtl="0">
              <a:spcBef>
                <a:spcPts val="0"/>
              </a:spcBef>
              <a:spcAft>
                <a:spcPts val="0"/>
              </a:spcAft>
              <a:buClr>
                <a:schemeClr val="dk1"/>
              </a:buClr>
              <a:buSzPts val="1150"/>
              <a:buFont typeface="Calibri"/>
              <a:buAutoNum type="arabicPeriod"/>
            </a:pPr>
            <a:r>
              <a:rPr lang="en-GB" sz="1150">
                <a:solidFill>
                  <a:schemeClr val="dk1"/>
                </a:solidFill>
                <a:latin typeface="Calibri"/>
                <a:ea typeface="Calibri"/>
                <a:cs typeface="Calibri"/>
                <a:sym typeface="Calibri"/>
              </a:rPr>
              <a:t>l'ouverture interculturelle de la société majoritaire allemande à l'égard des immigrés et l'enrichissement de la diversité des cultures en Allemagne</a:t>
            </a:r>
            <a:endParaRPr/>
          </a:p>
          <a:p>
            <a:pPr marL="342900" marR="0" lvl="0" indent="-342900" algn="l" rtl="0">
              <a:spcBef>
                <a:spcPts val="0"/>
              </a:spcBef>
              <a:spcAft>
                <a:spcPts val="0"/>
              </a:spcAft>
              <a:buClr>
                <a:schemeClr val="dk1"/>
              </a:buClr>
              <a:buSzPts val="1150"/>
              <a:buFont typeface="Calibri"/>
              <a:buAutoNum type="arabicPeriod"/>
            </a:pPr>
            <a:r>
              <a:rPr lang="en-GB" sz="1150">
                <a:solidFill>
                  <a:schemeClr val="dk1"/>
                </a:solidFill>
                <a:latin typeface="Calibri"/>
                <a:ea typeface="Calibri"/>
                <a:cs typeface="Calibri"/>
                <a:sym typeface="Calibri"/>
              </a:rPr>
              <a:t>Aider les réfugiés et les migrants à accroître leurs chances de façonner leur vie de manière responsable et de faire face aux exigences de la société, du travail et de la vie quotidienne.</a:t>
            </a:r>
            <a:endParaRPr/>
          </a:p>
          <a:p>
            <a:pPr marL="0" marR="0" lvl="0" indent="0" algn="l" rtl="0">
              <a:spcBef>
                <a:spcPts val="0"/>
              </a:spcBef>
              <a:spcAft>
                <a:spcPts val="0"/>
              </a:spcAft>
              <a:buNone/>
            </a:pPr>
            <a:endParaRPr sz="1150">
              <a:solidFill>
                <a:schemeClr val="dk1"/>
              </a:solidFill>
              <a:latin typeface="Calibri"/>
              <a:ea typeface="Calibri"/>
              <a:cs typeface="Calibri"/>
              <a:sym typeface="Calibri"/>
            </a:endParaRPr>
          </a:p>
          <a:p>
            <a:pPr marL="0" marR="0" lvl="0" indent="0" algn="ctr" rtl="0">
              <a:spcBef>
                <a:spcPts val="0"/>
              </a:spcBef>
              <a:spcAft>
                <a:spcPts val="0"/>
              </a:spcAft>
              <a:buNone/>
            </a:pPr>
            <a:r>
              <a:rPr lang="en-GB" sz="1150" i="1">
                <a:solidFill>
                  <a:schemeClr val="dk1"/>
                </a:solidFill>
                <a:latin typeface="Calibri"/>
                <a:ea typeface="Calibri"/>
                <a:cs typeface="Calibri"/>
                <a:sym typeface="Calibri"/>
              </a:rPr>
              <a:t>"Je vis en Allemagne avec ma famille depuis un certain temps et je me pose encore des questions. Parfois, j'ai l'impression d'être seul avec eux. Ressentez-vous la même chose ?"</a:t>
            </a:r>
            <a:endParaRPr/>
          </a:p>
          <a:p>
            <a:pPr marL="0" marR="0" lvl="0" indent="0" algn="l" rtl="0">
              <a:spcBef>
                <a:spcPts val="0"/>
              </a:spcBef>
              <a:spcAft>
                <a:spcPts val="0"/>
              </a:spcAft>
              <a:buNone/>
            </a:pPr>
            <a:endParaRPr sz="1150">
              <a:solidFill>
                <a:schemeClr val="dk1"/>
              </a:solidFill>
              <a:latin typeface="Calibri"/>
              <a:ea typeface="Calibri"/>
              <a:cs typeface="Calibri"/>
              <a:sym typeface="Calibri"/>
            </a:endParaRPr>
          </a:p>
          <a:p>
            <a:pPr marL="0" marR="0" lvl="0" indent="0" algn="l" rtl="0">
              <a:spcBef>
                <a:spcPts val="0"/>
              </a:spcBef>
              <a:spcAft>
                <a:spcPts val="0"/>
              </a:spcAft>
              <a:buNone/>
            </a:pPr>
            <a:r>
              <a:rPr lang="en-GB" sz="1150">
                <a:solidFill>
                  <a:schemeClr val="dk1"/>
                </a:solidFill>
                <a:latin typeface="Calibri"/>
                <a:ea typeface="Calibri"/>
                <a:cs typeface="Calibri"/>
                <a:sym typeface="Calibri"/>
              </a:rPr>
              <a:t>Le projet "Ouverture de la famille" invite les familles à discuter de divers sujets qui les concernent. Dans des groupes distincts de femmes et d'hommes, ils proposent des ateliers en langue maternelle (en arabe, en dari/farsi et en tigrinya) sur différents sujets. Avec d'autres familles, ils peuvent par exemple échanger des idées sur la cohabitation sociale, le rôle des parents et la manière d'aborder les nouvelles idées de leurs enfants. Ensemble, elles développent des méthodes qui conviennent le mieux aux différentes familles. Au final, chacun devrait être en mesure de répondre à la question suivante : "Quelle est la meilleure façon d'être ensemble pour vous ?"</a:t>
            </a:r>
            <a:endParaRPr/>
          </a:p>
          <a:p>
            <a:pPr marL="0" marR="0" lvl="0" indent="0" algn="l" rtl="0">
              <a:spcBef>
                <a:spcPts val="0"/>
              </a:spcBef>
              <a:spcAft>
                <a:spcPts val="0"/>
              </a:spcAft>
              <a:buNone/>
            </a:pPr>
            <a:endParaRPr sz="1150">
              <a:solidFill>
                <a:schemeClr val="dk1"/>
              </a:solidFill>
              <a:latin typeface="Calibri"/>
              <a:ea typeface="Calibri"/>
              <a:cs typeface="Calibri"/>
              <a:sym typeface="Calibri"/>
            </a:endParaRPr>
          </a:p>
          <a:p>
            <a:pPr marL="0" marR="0" lvl="0" indent="0" algn="l" rtl="0">
              <a:spcBef>
                <a:spcPts val="0"/>
              </a:spcBef>
              <a:spcAft>
                <a:spcPts val="0"/>
              </a:spcAft>
              <a:buNone/>
            </a:pPr>
            <a:r>
              <a:rPr lang="en-GB" sz="1150">
                <a:solidFill>
                  <a:schemeClr val="dk1"/>
                </a:solidFill>
                <a:latin typeface="Calibri"/>
                <a:ea typeface="Calibri"/>
                <a:cs typeface="Calibri"/>
                <a:sym typeface="Calibri"/>
              </a:rPr>
              <a:t>Pour de nombreuses discussions, des experts en la matière sont invités à partager leur expérience et à répondre aux questions. Bien entendu, les participants peuvent également soulever des sujets et en discuter. Progressivement, et bien sûr en tenant compte des besoins des participants, ces offres seront étendues à d'autres sujets.</a:t>
            </a:r>
            <a:endParaRPr/>
          </a:p>
          <a:p>
            <a:pPr marL="0" marR="0" lvl="0" indent="0" algn="l" rtl="0">
              <a:spcBef>
                <a:spcPts val="0"/>
              </a:spcBef>
              <a:spcAft>
                <a:spcPts val="0"/>
              </a:spcAft>
              <a:buNone/>
            </a:pPr>
            <a:endParaRPr sz="1150">
              <a:solidFill>
                <a:srgbClr val="7ABB57"/>
              </a:solidFill>
              <a:latin typeface="Calibri"/>
              <a:ea typeface="Calibri"/>
              <a:cs typeface="Calibri"/>
              <a:sym typeface="Calibri"/>
            </a:endParaRPr>
          </a:p>
          <a:p>
            <a:pPr marL="0" marR="0" lvl="0" indent="0" algn="l" rtl="0">
              <a:spcBef>
                <a:spcPts val="0"/>
              </a:spcBef>
              <a:spcAft>
                <a:spcPts val="0"/>
              </a:spcAft>
              <a:buNone/>
            </a:pPr>
            <a:r>
              <a:rPr lang="en-GB" sz="1150" b="1">
                <a:solidFill>
                  <a:srgbClr val="7ABB57"/>
                </a:solidFill>
                <a:latin typeface="Calibri"/>
                <a:ea typeface="Calibri"/>
                <a:cs typeface="Calibri"/>
                <a:sym typeface="Calibri"/>
              </a:rPr>
              <a:t>Objectif du projet :</a:t>
            </a:r>
            <a:endParaRPr/>
          </a:p>
          <a:p>
            <a:pPr marL="0" marR="0" lvl="0" indent="0" algn="l" rtl="0">
              <a:spcBef>
                <a:spcPts val="0"/>
              </a:spcBef>
              <a:spcAft>
                <a:spcPts val="0"/>
              </a:spcAft>
              <a:buNone/>
            </a:pPr>
            <a:r>
              <a:rPr lang="en-GB" sz="1150">
                <a:solidFill>
                  <a:schemeClr val="dk1"/>
                </a:solidFill>
                <a:latin typeface="Calibri"/>
                <a:ea typeface="Calibri"/>
                <a:cs typeface="Calibri"/>
                <a:sym typeface="Calibri"/>
              </a:rPr>
              <a:t>Les enfants et les adolescents doivent souvent faire face automatiquement à de nouvelles structures et exigences au jardin d'enfants ou à l'école, et vivent donc parfois "entre deux mondes" ou rencontrent des difficultés avec leur famille. L'objectif de ce projet est de donner aux parents les moyens d'évoluer avec confiance dans leur nouvel environnement social et sociétal et de trouver avec leurs enfants un moyen de relever les défis auxquels ils sont confrontés en tant que famille. L'objectif est également d'ouvrir les familles à la participation à la vie sociale et au discours démocratique, de les éduquer sur leurs droits et leurs devoirs, et de leur faire comprendre que la diversité de la société est positive et enrichissante.</a:t>
            </a:r>
            <a:endParaRPr/>
          </a:p>
          <a:p>
            <a:pPr marL="0" marR="0" lvl="0" indent="0" algn="l" rtl="0">
              <a:spcBef>
                <a:spcPts val="0"/>
              </a:spcBef>
              <a:spcAft>
                <a:spcPts val="0"/>
              </a:spcAft>
              <a:buNone/>
            </a:pPr>
            <a:endParaRPr sz="1150">
              <a:solidFill>
                <a:schemeClr val="dk1"/>
              </a:solidFill>
              <a:latin typeface="Calibri"/>
              <a:ea typeface="Calibri"/>
              <a:cs typeface="Calibri"/>
              <a:sym typeface="Calibri"/>
            </a:endParaRPr>
          </a:p>
          <a:p>
            <a:pPr marL="0" marR="0" lvl="0" indent="0" algn="l" rtl="0">
              <a:spcBef>
                <a:spcPts val="0"/>
              </a:spcBef>
              <a:spcAft>
                <a:spcPts val="0"/>
              </a:spcAft>
              <a:buNone/>
            </a:pPr>
            <a:r>
              <a:rPr lang="en-GB" sz="1150">
                <a:solidFill>
                  <a:schemeClr val="dk1"/>
                </a:solidFill>
                <a:latin typeface="Calibri"/>
                <a:ea typeface="Calibri"/>
                <a:cs typeface="Calibri"/>
                <a:sym typeface="Calibri"/>
              </a:rPr>
              <a:t>Ce projet pluriannuel vise à toucher le plus grand nombre de familles possible afin de les informer sur la société allemande et ses différents modes de vie et de dissiper leurs craintes à l'égard de notre société. Les personnes qui n'ont pas d'enfants sont également chaleureusement invitées à participer.</a:t>
            </a:r>
            <a:endParaRPr/>
          </a:p>
          <a:p>
            <a:pPr marL="0" marR="0" lvl="0" indent="0" algn="l" rtl="0">
              <a:spcBef>
                <a:spcPts val="0"/>
              </a:spcBef>
              <a:spcAft>
                <a:spcPts val="0"/>
              </a:spcAft>
              <a:buNone/>
            </a:pPr>
            <a:endParaRPr sz="1150">
              <a:solidFill>
                <a:schemeClr val="dk1"/>
              </a:solidFill>
              <a:latin typeface="Calibri"/>
              <a:ea typeface="Calibri"/>
              <a:cs typeface="Calibri"/>
              <a:sym typeface="Calibri"/>
            </a:endParaRPr>
          </a:p>
          <a:p>
            <a:pPr marL="0" marR="0" lvl="0" indent="0" algn="l" rtl="0">
              <a:spcBef>
                <a:spcPts val="0"/>
              </a:spcBef>
              <a:spcAft>
                <a:spcPts val="0"/>
              </a:spcAft>
              <a:buNone/>
            </a:pPr>
            <a:r>
              <a:rPr lang="en-GB" sz="1150" b="1">
                <a:solidFill>
                  <a:srgbClr val="7ABB57"/>
                </a:solidFill>
                <a:latin typeface="Calibri"/>
                <a:ea typeface="Calibri"/>
                <a:cs typeface="Calibri"/>
                <a:sym typeface="Calibri"/>
              </a:rPr>
              <a:t>Lieu du projet :</a:t>
            </a:r>
            <a:endParaRPr/>
          </a:p>
          <a:p>
            <a:pPr marL="0" marR="0" lvl="0" indent="0" algn="l" rtl="0">
              <a:spcBef>
                <a:spcPts val="0"/>
              </a:spcBef>
              <a:spcAft>
                <a:spcPts val="0"/>
              </a:spcAft>
              <a:buNone/>
            </a:pPr>
            <a:r>
              <a:rPr lang="en-GB" sz="1150">
                <a:solidFill>
                  <a:schemeClr val="dk1"/>
                </a:solidFill>
                <a:latin typeface="Calibri"/>
                <a:ea typeface="Calibri"/>
                <a:cs typeface="Calibri"/>
                <a:sym typeface="Calibri"/>
              </a:rPr>
              <a:t>Le projet se déroule à Kiel-Gaarden. Une garderie est disponible sur place.</a:t>
            </a:r>
            <a:endParaRPr/>
          </a:p>
          <a:p>
            <a:pPr marL="0" marR="0" lvl="0" indent="0" algn="l" rtl="0">
              <a:spcBef>
                <a:spcPts val="0"/>
              </a:spcBef>
              <a:spcAft>
                <a:spcPts val="0"/>
              </a:spcAft>
              <a:buNone/>
            </a:pPr>
            <a:endParaRPr sz="1150">
              <a:solidFill>
                <a:schemeClr val="dk1"/>
              </a:solidFill>
              <a:latin typeface="Calibri"/>
              <a:ea typeface="Calibri"/>
              <a:cs typeface="Calibri"/>
              <a:sym typeface="Calibri"/>
            </a:endParaRPr>
          </a:p>
          <a:p>
            <a:pPr marL="0" marR="0" lvl="0" indent="0" algn="l" rtl="0">
              <a:spcBef>
                <a:spcPts val="0"/>
              </a:spcBef>
              <a:spcAft>
                <a:spcPts val="0"/>
              </a:spcAft>
              <a:buNone/>
            </a:pPr>
            <a:r>
              <a:rPr lang="en-GB" sz="1150" b="1">
                <a:solidFill>
                  <a:srgbClr val="7ABB57"/>
                </a:solidFill>
                <a:latin typeface="Calibri"/>
                <a:ea typeface="Calibri"/>
                <a:cs typeface="Calibri"/>
                <a:sym typeface="Calibri"/>
              </a:rPr>
              <a:t>EN SAVOIR PLUS :  </a:t>
            </a:r>
            <a:endParaRPr/>
          </a:p>
        </p:txBody>
      </p:sp>
      <p:sp>
        <p:nvSpPr>
          <p:cNvPr id="350" name="Google Shape;350;p16"/>
          <p:cNvSpPr txBox="1"/>
          <p:nvPr/>
        </p:nvSpPr>
        <p:spPr>
          <a:xfrm>
            <a:off x="523828" y="1590527"/>
            <a:ext cx="6432000" cy="264600"/>
          </a:xfrm>
          <a:prstGeom prst="rect">
            <a:avLst/>
          </a:prstGeom>
          <a:noFill/>
          <a:ln>
            <a:noFill/>
          </a:ln>
        </p:spPr>
        <p:txBody>
          <a:bodyPr spcFirstLastPara="1" wrap="square" lIns="91425" tIns="45700" rIns="91425" bIns="45700" anchor="t" anchorCtr="0">
            <a:spAutoFit/>
          </a:bodyPr>
          <a:lstStyle/>
          <a:p>
            <a:pPr marL="0" marR="0" lvl="0" indent="0" algn="just" rtl="0">
              <a:lnSpc>
                <a:spcPct val="62222"/>
              </a:lnSpc>
              <a:spcBef>
                <a:spcPts val="0"/>
              </a:spcBef>
              <a:spcAft>
                <a:spcPts val="0"/>
              </a:spcAft>
              <a:buNone/>
            </a:pPr>
            <a:r>
              <a:rPr lang="en-GB" sz="1800" b="1">
                <a:solidFill>
                  <a:srgbClr val="7ABB57"/>
                </a:solidFill>
                <a:latin typeface="Calibri"/>
                <a:ea typeface="Calibri"/>
                <a:cs typeface="Calibri"/>
                <a:sym typeface="Calibri"/>
              </a:rPr>
              <a:t>Projet </a:t>
            </a:r>
            <a:r>
              <a:rPr lang="en-GB" sz="1800" b="1">
                <a:solidFill>
                  <a:srgbClr val="50B4D9"/>
                </a:solidFill>
                <a:latin typeface="Calibri"/>
                <a:ea typeface="Calibri"/>
                <a:cs typeface="Calibri"/>
                <a:sym typeface="Calibri"/>
              </a:rPr>
              <a:t>ZEIK | ZBBS ALLEMAGNE </a:t>
            </a:r>
            <a:r>
              <a:rPr lang="en-GB" sz="1800" b="1">
                <a:solidFill>
                  <a:srgbClr val="7ABB57"/>
                </a:solidFill>
                <a:latin typeface="Calibri"/>
                <a:ea typeface="Calibri"/>
                <a:cs typeface="Calibri"/>
                <a:sym typeface="Calibri"/>
              </a:rPr>
              <a:t>: </a:t>
            </a:r>
            <a:r>
              <a:rPr lang="en-GB" sz="1800" b="1">
                <a:solidFill>
                  <a:srgbClr val="50B4D9"/>
                </a:solidFill>
                <a:latin typeface="Calibri"/>
                <a:ea typeface="Calibri"/>
                <a:cs typeface="Calibri"/>
                <a:sym typeface="Calibri"/>
              </a:rPr>
              <a:t>L'ouverture de la famille</a:t>
            </a:r>
            <a:endParaRPr sz="2800" b="1">
              <a:solidFill>
                <a:srgbClr val="50B4D9"/>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Red Violet">
      <a:dk1>
        <a:srgbClr val="000000"/>
      </a:dk1>
      <a:lt1>
        <a:srgbClr val="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10248</Words>
  <Application>Microsoft Macintosh PowerPoint</Application>
  <PresentationFormat>Custom</PresentationFormat>
  <Paragraphs>589</Paragraphs>
  <Slides>26</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Calibri</vt:lpstr>
      <vt:lpstr>Montserrat</vt:lpstr>
      <vt:lpstr>Century Schoolbook</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Gillian Keane</cp:lastModifiedBy>
  <cp:revision>1</cp:revision>
  <dcterms:modified xsi:type="dcterms:W3CDTF">2025-10-21T12:33:13Z</dcterms:modified>
</cp:coreProperties>
</file>